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BA8D-D3B8-4A2D-AEF4-200D027FF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C382-D2FE-492E-AA1B-A1D955CBB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5B47-1B84-455D-89EC-8B9CFC78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3E55-E4B7-4A53-BCA0-C9D58CF2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E19B-89F1-43A8-A77C-322B66B7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E40F-7F5A-4727-82A4-5EA67171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C356-C59E-4BC5-9701-D4906BF4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BF1B-D5A0-4351-9564-362105D8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74CB-75AE-48A9-BAAD-B7AFEF71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EA97-BAD8-4B00-8E7D-40F8C9E2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4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A8D03-4E69-4581-A61F-DF099EE30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7BF47-1929-44AF-A83D-C44DD18D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24AE-2393-470A-8D9C-14B33D56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7241-FB58-4371-B181-585EFF5C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09A9-A4F0-4691-BC91-365B321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EC34-EDB9-4BDC-A1B5-45CEB893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28A9-62A4-4100-AFC9-3A8AA81C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8CDF-5CC1-424B-B93B-193276A6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DDBC-0811-4967-BD80-DCD84D7A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1D7E-6AA5-4B1B-AF18-708935FC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5514-292B-413F-9A56-61703E98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2228-7222-44AC-8860-5B8CD9CD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D23D-6C29-42FB-9425-5508AEFF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E7DC-8CCB-4108-BB7C-AAFF3921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1DC9-2B06-4917-BD26-F4FA2F0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BEAF-A510-4F9F-8C0F-C74CE400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ACF4-0CC6-46B3-A3D2-4E8829BAC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5497E-5F1B-4AC0-AD2E-DD56C9700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1E2E0-8406-4192-848C-0217890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A3E4-187D-4259-A26A-FDFEB060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5B9B6-23F5-4051-93C4-D0B4CE04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B3B-3BC9-46C9-A56C-0A5A7000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A7A3-DB8C-44F1-B964-3B6E5F99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E8AE0-0BEC-4567-9DAF-F6FA071D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962B2-33AD-48C7-8126-315BE6C2F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E136E-6A56-4D93-9C80-05D12CEAF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13572-54DA-4FE4-97F0-517B6439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E505B-2B15-40E4-8F30-09160675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CD0BD-4DDD-45AD-A072-C998B992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82BC-DC2A-4F55-B525-26573944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6A0D8-D454-4E0C-90C5-C16EBE33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33DCF-9A90-4B6E-86AF-95F7763A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789FC-EEA5-4899-AE28-F6570EBD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6CCB3-720A-45E6-B3E7-8F27D8C2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D228E-FE10-4E10-972F-318A7388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6DE21-742C-426F-BA58-5E6BF06A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49E-7BD2-4161-A81F-F1FF4EFB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80E3-0B44-46E0-A0C4-C103E105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BCED7-C429-490C-A749-D59DCEAB3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4B31-78C2-40CF-9D64-1B682E79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52B1C-6322-4C39-B842-B50CBDC0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8AA0-E0CF-4769-9227-1A1DCE46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8D16-71D1-45B4-8F5C-3033CD64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F9712-ADE3-4CB4-BF03-892A89773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A983-E2D5-4973-8E09-8C1849F93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86E7-3C5D-49EE-9ED3-5BFDDC36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E4747-AEC6-4FC4-A186-4204A638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E8B34-63FC-478F-A2CB-E25A8B33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6EADE-D99A-4F86-8DED-25E968D2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04193-D86D-413B-95A7-16F6E1D2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5A42-5E4D-4D27-94A9-EA852420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3EC3-6FCE-4915-A318-A7CD70BB435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EADA-4DC8-4B5E-A713-0AC8CDB0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AF51-388C-4B26-8AAA-F17A0FFC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9D7B-CC48-4C9F-AEE3-8D452ADC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DE979-ECAF-48FB-851F-AE9CCE04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47" y="975360"/>
            <a:ext cx="9092312" cy="569976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9C52C1A-03A7-4C48-94D1-64903ED1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5560" cy="488315"/>
          </a:xfrm>
        </p:spPr>
        <p:txBody>
          <a:bodyPr>
            <a:normAutofit fontScale="90000"/>
          </a:bodyPr>
          <a:lstStyle/>
          <a:p>
            <a:r>
              <a:rPr lang="en-US" dirty="0"/>
              <a:t>How Ajax works (w3schools):</a:t>
            </a:r>
          </a:p>
        </p:txBody>
      </p:sp>
    </p:spTree>
    <p:extLst>
      <p:ext uri="{BB962C8B-B14F-4D97-AF65-F5344CB8AC3E}">
        <p14:creationId xmlns:p14="http://schemas.microsoft.com/office/powerpoint/2010/main" val="51952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D5C7E-8E5E-41CA-9D33-28DDCF13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81252"/>
            <a:ext cx="11389360" cy="62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6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Ajax works (w3schools):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Ajax works:</dc:title>
  <dc:creator>Zehra Zaidi</dc:creator>
  <cp:lastModifiedBy>Zehra Zaidi</cp:lastModifiedBy>
  <cp:revision>3</cp:revision>
  <dcterms:created xsi:type="dcterms:W3CDTF">2019-05-01T21:47:15Z</dcterms:created>
  <dcterms:modified xsi:type="dcterms:W3CDTF">2019-05-01T21:51:39Z</dcterms:modified>
</cp:coreProperties>
</file>