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dirty="0">
                <a:solidFill>
                  <a:schemeClr val="lt1"/>
                </a:solidFill>
                <a:latin typeface="Arial"/>
                <a:ea typeface="Arial"/>
                <a:cs typeface="Arial"/>
                <a:sym typeface="Arial"/>
              </a:rPr>
              <a:t>n</a:t>
            </a: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126871" y="3930373"/>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Adharsh</a:t>
            </a:r>
            <a:r>
              <a:rPr lang="en-US" sz="1100" dirty="0">
                <a:solidFill>
                  <a:schemeClr val="dk1"/>
                </a:solidFill>
              </a:rPr>
              <a:t> S</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:720921244002</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1199</Words>
  <Application>Microsoft Office PowerPoint</Application>
  <PresentationFormat>On-screen Show (16:9)</PresentationFormat>
  <Paragraphs>72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 R</cp:lastModifiedBy>
  <cp:revision>5</cp:revision>
  <dcterms:modified xsi:type="dcterms:W3CDTF">2024-04-08T17:25:56Z</dcterms:modified>
</cp:coreProperties>
</file>