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8" r:id="rId3"/>
    <p:sldId id="269" r:id="rId4"/>
    <p:sldId id="271" r:id="rId5"/>
    <p:sldId id="267" r:id="rId6"/>
    <p:sldId id="270" r:id="rId7"/>
    <p:sldId id="279" r:id="rId8"/>
    <p:sldId id="285" r:id="rId9"/>
    <p:sldId id="276" r:id="rId10"/>
    <p:sldId id="261" r:id="rId11"/>
    <p:sldId id="273" r:id="rId12"/>
    <p:sldId id="278" r:id="rId13"/>
    <p:sldId id="277" r:id="rId14"/>
    <p:sldId id="275" r:id="rId15"/>
    <p:sldId id="274" r:id="rId16"/>
    <p:sldId id="284" r:id="rId17"/>
    <p:sldId id="283" r:id="rId18"/>
    <p:sldId id="282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9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AFB3-0566-42EE-BCA8-A6B7FF7262F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3711-E412-4316-9883-FE40AA031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7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AFB3-0566-42EE-BCA8-A6B7FF7262F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3711-E412-4316-9883-FE40AA031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21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AFB3-0566-42EE-BCA8-A6B7FF7262F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3711-E412-4316-9883-FE40AA031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AFB3-0566-42EE-BCA8-A6B7FF7262F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3711-E412-4316-9883-FE40AA031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7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AFB3-0566-42EE-BCA8-A6B7FF7262F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3711-E412-4316-9883-FE40AA031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36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AFB3-0566-42EE-BCA8-A6B7FF7262F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3711-E412-4316-9883-FE40AA031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8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AFB3-0566-42EE-BCA8-A6B7FF7262F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3711-E412-4316-9883-FE40AA031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0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AFB3-0566-42EE-BCA8-A6B7FF7262F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3711-E412-4316-9883-FE40AA031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AFB3-0566-42EE-BCA8-A6B7FF7262F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3711-E412-4316-9883-FE40AA031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7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AFB3-0566-42EE-BCA8-A6B7FF7262F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3711-E412-4316-9883-FE40AA031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16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AFB3-0566-42EE-BCA8-A6B7FF7262F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3711-E412-4316-9883-FE40AA031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0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AFB3-0566-42EE-BCA8-A6B7FF7262F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3711-E412-4316-9883-FE40AA031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005911"/>
            <a:ext cx="10515600" cy="18175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/>
              <a:t>Digital News Platform</a:t>
            </a:r>
            <a:endParaRPr lang="en-IN" sz="48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147" y="2727159"/>
            <a:ext cx="4219074" cy="2534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63880" y="1122362"/>
            <a:ext cx="10104120" cy="828357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Screenshots:</a:t>
            </a:r>
            <a:endParaRPr lang="en-IN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74" y="1005912"/>
            <a:ext cx="5389245" cy="56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93" y="394447"/>
            <a:ext cx="5325712" cy="6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1120630"/>
            <a:ext cx="12150467" cy="57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3158"/>
            <a:ext cx="11498936" cy="54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" y="1028576"/>
            <a:ext cx="12154212" cy="58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1203158"/>
            <a:ext cx="11797553" cy="55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1203158"/>
            <a:ext cx="11833170" cy="56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" y="1357312"/>
            <a:ext cx="12066494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079517"/>
            <a:ext cx="11636188" cy="56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1203158"/>
            <a:ext cx="11642130" cy="53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230502"/>
            <a:ext cx="10515600" cy="1223941"/>
          </a:xfrm>
        </p:spPr>
        <p:txBody>
          <a:bodyPr>
            <a:normAutofit/>
          </a:bodyPr>
          <a:lstStyle/>
          <a:p>
            <a:r>
              <a:rPr lang="en-IN" b="1" dirty="0" smtClean="0"/>
              <a:t>Problem Statement:</a:t>
            </a:r>
            <a:endParaRPr lang="en-IN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2372185"/>
            <a:ext cx="10515600" cy="3756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We are designing a digital news platform which is divided into several categories. The user will be able to log in and like and comment the post.</a:t>
            </a:r>
          </a:p>
          <a:p>
            <a:pPr marL="0" indent="0">
              <a:buNone/>
            </a:pPr>
            <a:r>
              <a:rPr lang="en-IN" sz="3200" dirty="0" smtClean="0"/>
              <a:t>The admin can see the users list and view the most liked and commented post and admin can also delete the comments.</a:t>
            </a:r>
          </a:p>
          <a:p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32" y="1422867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 smtClean="0">
                <a:solidFill>
                  <a:srgbClr val="FF0000"/>
                </a:solidFill>
              </a:rPr>
              <a:t>THANK YOU</a:t>
            </a:r>
            <a:endParaRPr lang="en-IN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005911"/>
            <a:ext cx="10515600" cy="1223941"/>
          </a:xfrm>
        </p:spPr>
        <p:txBody>
          <a:bodyPr>
            <a:normAutofit/>
          </a:bodyPr>
          <a:lstStyle/>
          <a:p>
            <a:r>
              <a:rPr lang="en-IN" b="1" dirty="0" smtClean="0"/>
              <a:t>Approach:</a:t>
            </a:r>
            <a:endParaRPr lang="en-IN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09863" y="2168378"/>
            <a:ext cx="10515600" cy="3497931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1) Preparation of database design</a:t>
            </a:r>
          </a:p>
          <a:p>
            <a:r>
              <a:rPr lang="en-IN" sz="3200" dirty="0" smtClean="0"/>
              <a:t>2) Knowing the constraints what to use and linking the        tables.</a:t>
            </a:r>
          </a:p>
          <a:p>
            <a:r>
              <a:rPr lang="en-IN" sz="3200" dirty="0" smtClean="0"/>
              <a:t>3) Preparing the Backend API’s for data transfer.</a:t>
            </a:r>
          </a:p>
          <a:p>
            <a:r>
              <a:rPr lang="en-IN" sz="3200" dirty="0" smtClean="0"/>
              <a:t>4) Checking of API’s with Postman.</a:t>
            </a:r>
          </a:p>
          <a:p>
            <a:r>
              <a:rPr lang="en-IN" sz="3200" dirty="0"/>
              <a:t>5</a:t>
            </a:r>
            <a:r>
              <a:rPr lang="en-IN" sz="3200" dirty="0" smtClean="0"/>
              <a:t>) Linking the UI design with backend.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005911"/>
            <a:ext cx="10515600" cy="1111647"/>
          </a:xfrm>
        </p:spPr>
        <p:txBody>
          <a:bodyPr>
            <a:normAutofit/>
          </a:bodyPr>
          <a:lstStyle/>
          <a:p>
            <a:r>
              <a:rPr lang="en-IN" b="1" dirty="0" smtClean="0"/>
              <a:t>Technologies Used: </a:t>
            </a:r>
            <a:endParaRPr lang="en-IN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2168378"/>
            <a:ext cx="10515600" cy="4008585"/>
          </a:xfrm>
        </p:spPr>
        <p:txBody>
          <a:bodyPr/>
          <a:lstStyle/>
          <a:p>
            <a:r>
              <a:rPr lang="en-IN" sz="3200" dirty="0" smtClean="0"/>
              <a:t>1. MySQL (for database)</a:t>
            </a:r>
          </a:p>
          <a:p>
            <a:r>
              <a:rPr lang="en-IN" sz="3200" dirty="0" smtClean="0"/>
              <a:t>2. Spring Boot ( for backend)</a:t>
            </a:r>
          </a:p>
          <a:p>
            <a:r>
              <a:rPr lang="en-IN" sz="3200" dirty="0" smtClean="0"/>
              <a:t>3. Angular (for UI)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203158"/>
            <a:ext cx="10515600" cy="1278628"/>
          </a:xfrm>
        </p:spPr>
        <p:txBody>
          <a:bodyPr>
            <a:normAutofit/>
          </a:bodyPr>
          <a:lstStyle/>
          <a:p>
            <a:r>
              <a:rPr lang="en-IN" b="1" dirty="0" smtClean="0"/>
              <a:t>Learnings:</a:t>
            </a:r>
            <a:endParaRPr lang="en-IN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2445836"/>
            <a:ext cx="10515600" cy="3497931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1) Communication among team-members.</a:t>
            </a:r>
          </a:p>
          <a:p>
            <a:r>
              <a:rPr lang="en-IN" sz="3200" dirty="0" smtClean="0"/>
              <a:t>2) Dividing the work into small tasks.</a:t>
            </a:r>
          </a:p>
          <a:p>
            <a:r>
              <a:rPr lang="en-IN" sz="3200" dirty="0" smtClean="0"/>
              <a:t>3) Implementing the technical concepts learnt during the boot camp.</a:t>
            </a:r>
          </a:p>
          <a:p>
            <a:r>
              <a:rPr lang="en-IN" sz="3200" dirty="0" smtClean="0"/>
              <a:t>4) We learnt how the news websites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005911"/>
            <a:ext cx="10515600" cy="1223941"/>
          </a:xfrm>
        </p:spPr>
        <p:txBody>
          <a:bodyPr>
            <a:normAutofit/>
          </a:bodyPr>
          <a:lstStyle/>
          <a:p>
            <a:r>
              <a:rPr lang="en-IN" b="1" dirty="0" smtClean="0"/>
              <a:t>Challenges:</a:t>
            </a:r>
            <a:endParaRPr lang="en-IN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971132"/>
            <a:ext cx="10515600" cy="4429668"/>
          </a:xfrm>
        </p:spPr>
        <p:txBody>
          <a:bodyPr/>
          <a:lstStyle/>
          <a:p>
            <a:r>
              <a:rPr lang="en-IN" sz="3200" dirty="0" smtClean="0"/>
              <a:t>1) Creating the column of the table to maintain the data transfer easy.</a:t>
            </a:r>
          </a:p>
          <a:p>
            <a:r>
              <a:rPr lang="en-IN" sz="3200" dirty="0" smtClean="0"/>
              <a:t>2) Connecting Frontend with Backend.</a:t>
            </a:r>
          </a:p>
          <a:p>
            <a:r>
              <a:rPr lang="en-IN" sz="3200" dirty="0" smtClean="0"/>
              <a:t>3) Implementing the UI in the angular.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6" y="1203158"/>
            <a:ext cx="11462326" cy="54654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249" y="463748"/>
            <a:ext cx="10515600" cy="83803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Flow Chart: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8079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2654"/>
            <a:ext cx="10515600" cy="785091"/>
          </a:xfrm>
        </p:spPr>
        <p:txBody>
          <a:bodyPr/>
          <a:lstStyle/>
          <a:p>
            <a:pPr algn="ctr"/>
            <a:r>
              <a:rPr lang="en-IN" b="1" dirty="0" smtClean="0"/>
              <a:t>E-R Diagram:</a:t>
            </a:r>
            <a:endParaRPr lang="en-IN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09" y="1203158"/>
            <a:ext cx="9467759" cy="55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40691"/>
            <a:ext cx="3239587" cy="11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5" y="192505"/>
            <a:ext cx="3076831" cy="813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1005912"/>
            <a:ext cx="11797312" cy="58520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2462" y="304800"/>
            <a:ext cx="10515600" cy="813233"/>
          </a:xfrm>
        </p:spPr>
        <p:txBody>
          <a:bodyPr/>
          <a:lstStyle/>
          <a:p>
            <a:pPr algn="ctr"/>
            <a:r>
              <a:rPr lang="en-IN" b="1" dirty="0" smtClean="0"/>
              <a:t>Homepage</a:t>
            </a: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1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215</Words>
  <Application>Microsoft Office PowerPoint</Application>
  <PresentationFormat>Widescreen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Digital News Platform</vt:lpstr>
      <vt:lpstr>Problem Statement:</vt:lpstr>
      <vt:lpstr>Approach:</vt:lpstr>
      <vt:lpstr>Technologies Used: </vt:lpstr>
      <vt:lpstr>Learnings:</vt:lpstr>
      <vt:lpstr>Challenges:</vt:lpstr>
      <vt:lpstr>Flow Chart:</vt:lpstr>
      <vt:lpstr>E-R Diagram:</vt:lpstr>
      <vt:lpstr>Homepage:</vt:lpstr>
      <vt:lpstr>Screenshots: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News Platform</dc:title>
  <dc:creator>localadmin</dc:creator>
  <cp:lastModifiedBy>localadmin</cp:lastModifiedBy>
  <cp:revision>10</cp:revision>
  <dcterms:created xsi:type="dcterms:W3CDTF">2022-08-07T18:14:30Z</dcterms:created>
  <dcterms:modified xsi:type="dcterms:W3CDTF">2022-08-07T19:29:42Z</dcterms:modified>
</cp:coreProperties>
</file>