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388" r:id="rId3"/>
    <p:sldId id="390" r:id="rId4"/>
    <p:sldId id="391" r:id="rId5"/>
    <p:sldId id="385" r:id="rId6"/>
    <p:sldId id="394" r:id="rId7"/>
    <p:sldId id="396" r:id="rId8"/>
    <p:sldId id="401" r:id="rId9"/>
    <p:sldId id="279" r:id="rId10"/>
    <p:sldId id="397" r:id="rId11"/>
    <p:sldId id="398" r:id="rId12"/>
    <p:sldId id="399" r:id="rId13"/>
    <p:sldId id="400" r:id="rId14"/>
    <p:sldId id="370" r:id="rId15"/>
    <p:sldId id="402" r:id="rId16"/>
    <p:sldId id="405" r:id="rId17"/>
    <p:sldId id="366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2677D-C2A6-4CEB-81CD-487DE9FEFF8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593A7-1C25-40DD-AA84-5B937776E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1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7604-0396-84D3-1394-B72B64D0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1A530-54F6-CFEF-BF98-7ECE29AA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6222-B7FD-3C92-5398-8B220B44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B5F-E203-ABE6-33BD-C0873C1E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6CED-A99C-E8CE-1BB1-D2940D6F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4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3799-AC02-FA91-F58C-7C14E26B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826CE-EEAC-0140-4892-4EF3BF36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5AC7-FE9E-D449-8A8F-A4B03159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59B1-2E3A-182F-59A1-16687EA0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1EBE-8956-76E4-E408-075AC357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40C62-84BA-103B-0811-BED9DE928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436F9-EB65-A393-29EA-F21B7B24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6BD5-D54D-3D42-56C4-25E86698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EF01-F7B9-3B20-3191-7B8690B0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6685-4FF7-E5DA-B225-82F5E660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A32-3F4E-8A90-A84C-C80EA05F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482D-455B-CE91-FA09-7F6B00FF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E03F-256A-9C1E-A77E-6D5B9784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95CC-732D-6DA8-9B80-51C57EF3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AAD7-BFF5-045C-54D0-C08C1B97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6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3B3E-08BA-29EC-1219-0A6D7E49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F2D9B-14AF-C3A0-FC1C-0547EA56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56A2-4378-8BCF-82ED-B34278F6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AE30-6F4D-98E3-FA2C-1C9F873C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FD5B3-465E-D93D-8779-9973E531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4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1D1C-1C19-8772-850D-AEF38A0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2B03-E9BF-03BF-17B8-72302D6ED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7939B-E73D-C6AA-04D9-ACBFD135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7CEF-7421-086C-368C-7737CE29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2697E-4CD2-4895-EA22-748C5452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5DCA8-F248-EED5-B026-2DA70E0D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4E29-2119-B316-595A-978266BE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0BA5-C215-70CD-76E1-9048B41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1E59B-29A7-2720-D298-014E7B2E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F38E-54A3-3C78-3AB5-836F290A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E4D91-00C2-2C78-94B7-D01A54B77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7CE20-CFD8-F9D0-CE6B-8B87394E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25B02-3C70-F769-3EFA-4E48952B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3818D-35C9-7BED-3D36-632FE56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BD68-CE66-757E-D953-6D76203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2E7E2-949D-58CE-03EB-245EFE2E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26EBB-4F97-D295-1116-3AD671A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3E86-547D-7F4E-0E07-8D6DD181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3DC3A-6349-6A64-188D-ACA05228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C41EA-F108-399B-1B41-94C5FD1C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18CBC-10C1-A3CC-2E8A-1F4578E3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3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F833-52B8-E186-FA83-5374044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43E6-265A-68DE-FAA8-4C0390B9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492B-0757-3910-87FD-1D8B72042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E61A9-AA2E-2B6D-33C6-343A5C00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475E-F988-5451-ED0B-DDD31078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F80D-6ECE-C868-D5FD-C045C5C3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2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DCAE-6068-7F39-4212-598E583C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3A8C9-8094-11AD-4F49-65DBE579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8A2A-FDDB-DF58-3240-56FBA0EA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6235-7757-F057-58E9-0F76BF7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E331-124A-4748-EF9F-D2C38F31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AAC27-D83C-8E89-6D35-82DE63EE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45EAB-DD0B-FB83-9FE7-87DD3A52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52378-C0CD-0FF6-D065-16AB2D9F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048A-B4BF-0D62-DEAB-18494F240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BAAA-FB66-4A06-94E2-E1B3E441D5BE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2B8E-F32A-E825-C2ED-5004ECAA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4F18-3678-6B5E-3355-9FCB2B186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A316-03A4-4344-A391-81F8EE49E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0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ra.ub.uni-muenchen.de/52204/1/MPRA_paper_52204.pdf" TargetMode="External"/><Relationship Id="rId2" Type="http://schemas.openxmlformats.org/officeDocument/2006/relationships/hyperlink" Target="https://aisel.aisnet.org/capsi2020/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095500" y="449945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817628" y="3512439"/>
            <a:ext cx="6709143" cy="885409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TRANSPORTATION AND LOGISTICS PERFORMANCE DASHBOARD</a:t>
            </a:r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t>29 October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image2.jpeg">
            <a:extLst>
              <a:ext uri="{FF2B5EF4-FFF2-40B4-BE49-F238E27FC236}">
                <a16:creationId xmlns:a16="http://schemas.microsoft.com/office/drawing/2014/main" id="{D20B592D-C5BA-5B8C-EB42-80FBD0A91D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C8031F-DC64-6DA7-5E1D-856D8119A1D3}"/>
              </a:ext>
            </a:extLst>
          </p:cNvPr>
          <p:cNvSpPr txBox="1"/>
          <p:nvPr/>
        </p:nvSpPr>
        <p:spPr>
          <a:xfrm>
            <a:off x="1828801" y="2246128"/>
            <a:ext cx="8610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algn="ctr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Professional Training - 1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31E86DB-7CEA-B3DC-1DF2-33457A550B1A}"/>
              </a:ext>
            </a:extLst>
          </p:cNvPr>
          <p:cNvSpPr txBox="1">
            <a:spLocks/>
          </p:cNvSpPr>
          <p:nvPr/>
        </p:nvSpPr>
        <p:spPr>
          <a:xfrm>
            <a:off x="1981201" y="4901085"/>
            <a:ext cx="8381999" cy="1487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PROJECT STUDENT                                                  GUIDE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ADHAVA G L, </a:t>
            </a:r>
            <a:r>
              <a:rPr lang="en-US" sz="1600" b="1" dirty="0">
                <a:solidFill>
                  <a:schemeClr val="tx1"/>
                </a:solidFill>
              </a:rPr>
              <a:t>				</a:t>
            </a:r>
            <a:r>
              <a:rPr lang="en-IN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600" b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Dr.A.C.SANTHA</a:t>
            </a:r>
            <a:r>
              <a:rPr lang="en-IN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SHEELA, M.E., Ph.D., 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42110025     </a:t>
            </a:r>
            <a:r>
              <a:rPr lang="en-US" sz="1600" b="1" dirty="0">
                <a:solidFill>
                  <a:schemeClr val="tx1"/>
                </a:solidFill>
              </a:rPr>
              <a:t>                                 			 </a:t>
            </a:r>
            <a:r>
              <a:rPr lang="en-US" sz="2200" b="1" dirty="0">
                <a:solidFill>
                  <a:schemeClr val="tx1"/>
                </a:solidFill>
              </a:rPr>
              <a:t>Associate Professor, CSE</a:t>
            </a:r>
            <a:endParaRPr lang="en-IN" sz="22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				       	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3FF4F-7DA6-1F89-0891-496659D74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AF1050-1D8F-DA9B-158D-26B5441A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600" dirty="0"/>
              <a:t>MODULE IMPLEMENTATION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6011A-27A4-45DD-3A4E-50C1F6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1AE-4684-4D5C-854F-1AB768A2C094}" type="datetime3">
              <a:rPr lang="en-US" smtClean="0"/>
              <a:t>29 October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EEE0A-6B06-444D-5EA0-D604AC58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A20BA-6051-B207-5A6B-4463E5AB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11D87B-0AF7-7804-6DBB-A8FFCF1C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193005"/>
            <a:ext cx="10515600" cy="484856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3.Dashboard Design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 Bar charts, heatmaps, pie charts, line graphs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Filters, drill-downs for detailed insights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CAF62A-77E0-7599-C25F-A1D28806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4541757"/>
            <a:ext cx="2540131" cy="1625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E84491-DDA3-93B9-E141-2F50D6B9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2316243"/>
            <a:ext cx="2540131" cy="1804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0D1A1F-E254-08BD-ADF0-52E2C99B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4541757"/>
            <a:ext cx="4983913" cy="1625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C81B4F-0155-FF7F-DA5F-C78E60AD6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79" y="2316243"/>
            <a:ext cx="2590933" cy="18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3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885E-CAEA-0FE5-721F-99E1329C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7090957-5FDE-7701-5876-5759AF82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600" dirty="0"/>
              <a:t>MODULE IMPLEMENTATION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45993-64AC-2593-6B81-0FC261A6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1AE-4684-4D5C-854F-1AB768A2C094}" type="datetime3">
              <a:rPr lang="en-US" smtClean="0"/>
              <a:t>29 October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129D-C28C-7BB2-75C7-D07F51AE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ACD47-73C1-A12F-0AC8-6028F0B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4583B-79D7-22FB-EA86-DF48513D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15" y="1433512"/>
            <a:ext cx="8229600" cy="45259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4.Data Preparation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 duplicates, handle missing data, correct errors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Standardize formats, establish relationships, compute KPIs (e.g., on-time delivery)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9FDE6-0C0A-F61D-98AA-BFC3BE8F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98" y="2531877"/>
            <a:ext cx="8820603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B2348-94A2-36CB-01F9-491DABFD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D4168A-83CA-1B11-59A1-E8B55FF1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600" dirty="0"/>
              <a:t>MODULE IMPLEMENTATION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3A489-98D7-D53B-F8FF-8959E692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1AE-4684-4D5C-854F-1AB768A2C094}" type="datetime3">
              <a:rPr lang="en-US" smtClean="0"/>
              <a:t>29 October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DCF26-AEB8-A257-EDB7-08BB43BB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F5B4A-5DBC-FF19-803A-B5ACAC57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7C3720-2520-5735-17D9-3BD268DD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4" y="1372394"/>
            <a:ext cx="8229600" cy="46482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 Excel, APIs (for real-time insights)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Visuals with live updates for decision-making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updates, performance monitoring, user feedback integration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plans: Predictive analytics, mobile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structured approach ensures real-time, actionable insights for effective logistics management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9274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050A8-DF75-0A6B-9FBE-60E05EBC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B35B68-3E8D-F483-A8A7-B4D6F8A0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600" dirty="0"/>
              <a:t>MODULE IMPLEMENTATION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41AD7-636C-D1B2-E788-9BFA1211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1AE-4684-4D5C-854F-1AB768A2C094}" type="datetime3">
              <a:rPr lang="en-US" smtClean="0"/>
              <a:t>29 October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499D7-545C-96BF-8C15-7DDF24A8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854FD-85C5-0E33-B168-4561E7F8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2B2AF-FA15-1427-91BC-67BB01E1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74360"/>
            <a:ext cx="7696200" cy="4139040"/>
          </a:xfrm>
        </p:spPr>
      </p:pic>
    </p:spTree>
    <p:extLst>
      <p:ext uri="{BB962C8B-B14F-4D97-AF65-F5344CB8AC3E}">
        <p14:creationId xmlns:p14="http://schemas.microsoft.com/office/powerpoint/2010/main" val="139214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3522-87F1-0183-79A0-3BF5720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RESULTS AND DISCUSSIONS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F5C-A5C4-404E-8271-CD773518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CCEA-12CF-4A2F-BE8D-0F11C2983375}" type="datetime3">
              <a:rPr lang="en-US" smtClean="0"/>
              <a:t>29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376F-42AD-365E-1C66-6123118B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AEB9-CE7F-2F4A-0EC9-43F43959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In our product return rate analysis project, we successfully created dashboards using Tableau to visualize key findings. </a:t>
            </a:r>
          </a:p>
          <a:p>
            <a:pPr algn="just"/>
            <a:r>
              <a:rPr lang="en-US" sz="1800" dirty="0"/>
              <a:t>The </a:t>
            </a:r>
            <a:r>
              <a:rPr lang="en-US" sz="1800" b="1" dirty="0"/>
              <a:t>overall return rate</a:t>
            </a:r>
            <a:r>
              <a:rPr lang="en-US" sz="1800" dirty="0"/>
              <a:t> was illustrated through a line chart, revealing notable increases or decreases at specific times. </a:t>
            </a:r>
          </a:p>
          <a:p>
            <a:pPr algn="just"/>
            <a:r>
              <a:rPr lang="en-US" sz="1800" dirty="0"/>
              <a:t>We compared </a:t>
            </a:r>
            <a:r>
              <a:rPr lang="en-US" sz="1800" b="1" dirty="0"/>
              <a:t>return rates by region</a:t>
            </a:r>
            <a:r>
              <a:rPr lang="en-US" sz="1800" dirty="0"/>
              <a:t> using a map and bar chart, highlighting that certain regions exhibited significantly higher return rates. </a:t>
            </a:r>
          </a:p>
          <a:p>
            <a:pPr algn="just"/>
            <a:r>
              <a:rPr lang="en-US" sz="1800" dirty="0"/>
              <a:t>A pie chart displayed the </a:t>
            </a:r>
            <a:r>
              <a:rPr lang="en-US" sz="1800" b="1" dirty="0"/>
              <a:t>main reasons for returns</a:t>
            </a:r>
            <a:r>
              <a:rPr lang="en-US" sz="1800" dirty="0"/>
              <a:t>, which included size issues, wrong color shipped, assembly issues, defects, and customer dissatisfaction with quality. </a:t>
            </a:r>
          </a:p>
          <a:p>
            <a:pPr algn="just"/>
            <a:r>
              <a:rPr lang="en-US" sz="1800" dirty="0"/>
              <a:t>Additionally, bar charts were used to analyze </a:t>
            </a:r>
            <a:r>
              <a:rPr lang="en-US" sz="1800" b="1" dirty="0"/>
              <a:t>return rates across different product categories </a:t>
            </a:r>
            <a:r>
              <a:rPr lang="en-US" sz="1800" dirty="0"/>
              <a:t>electronics, apparel, and furniture showing that electronics had the highest return rate. </a:t>
            </a:r>
          </a:p>
          <a:p>
            <a:pPr algn="just"/>
            <a:r>
              <a:rPr lang="en-US" sz="1800" dirty="0"/>
              <a:t>Thus, the project was effectively completed using Tableau, showcasing our findings through well-structured dashboards.</a:t>
            </a:r>
          </a:p>
        </p:txBody>
      </p:sp>
    </p:spTree>
    <p:extLst>
      <p:ext uri="{BB962C8B-B14F-4D97-AF65-F5344CB8AC3E}">
        <p14:creationId xmlns:p14="http://schemas.microsoft.com/office/powerpoint/2010/main" val="22525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2FE98-21F2-C1C2-125B-DB3F1A0E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67CC-45E2-F5CE-B957-EB860F8C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RESULTS AND DISCUSSIONS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DD29-A790-5F88-9652-9C167A75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CCEA-12CF-4A2F-BE8D-0F11C2983375}" type="datetime3">
              <a:rPr lang="en-US" smtClean="0"/>
              <a:t>29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0A54-A712-0044-476B-F84CF469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4DA4-854E-1D89-41A5-19838D45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8B05A1-403B-0522-364E-C17EE11B4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320800"/>
            <a:ext cx="9867900" cy="4798328"/>
          </a:xfrm>
        </p:spPr>
      </p:pic>
    </p:spTree>
    <p:extLst>
      <p:ext uri="{BB962C8B-B14F-4D97-AF65-F5344CB8AC3E}">
        <p14:creationId xmlns:p14="http://schemas.microsoft.com/office/powerpoint/2010/main" val="55196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14978-6FD4-66C1-7CB0-396F0A8DD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C904-5113-C933-68B3-A74DC24F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81FC-D422-00FE-C0D9-97351B03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CCEA-12CF-4A2F-BE8D-0F11C2983375}" type="datetime3">
              <a:rPr lang="en-US" smtClean="0"/>
              <a:t>29 October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5651-A07E-902D-EF13-8A765264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9099-8BD3-C655-E013-A1AD205D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AB5227-1749-1775-9A2B-8144C6E95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19486"/>
            <a:ext cx="1014730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 and Logistics Performance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Power BI offers an integrated solution for monitoring key metrics like delivery times and vehicle utilization. It consolidates data from multiple sources to support better decision-making and operational planning.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challenges with data integration and real-time updates, the dashboard achieved its objectives, providing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user-friendly 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tracking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 for better forecasting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access for decision-making on the go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integration for real-time tracking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dashboard modernizes logistics management, promoting efficiency and continuous improvement to meet evolving industry demands.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3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A3D9-5B38-A267-7691-582DAE68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09EE-F211-8F10-9087-6FE72600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Autofit/>
          </a:bodyPr>
          <a:lstStyle/>
          <a:p>
            <a:pPr marL="342900" marR="232410" lvl="0" indent="-342900" algn="just">
              <a:lnSpc>
                <a:spcPct val="107000"/>
              </a:lnSpc>
              <a:spcAft>
                <a:spcPts val="138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Anderson, R. (2021). 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Optimizing Transportation Performance through Data-Driven Dashboards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Analysis of how transportation companies use dashboards to track key performance indicators (KPIs) and improve efficiency.</a:t>
            </a:r>
          </a:p>
          <a:p>
            <a:pPr marL="342900" marR="232410" lvl="0" indent="-342900" algn="just">
              <a:lnSpc>
                <a:spcPct val="107000"/>
              </a:lnSpc>
              <a:spcAft>
                <a:spcPts val="138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Brooks, D., &amp; Wallace, M. (2019). 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Logistics Dashboard Design: Best Practices and Implementation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A guide to designing dashboards for logistics performance management, highlighting critical metrics and visualization techniques.</a:t>
            </a:r>
          </a:p>
          <a:p>
            <a:pPr marL="342900" marR="232410" lvl="0" indent="-342900" algn="just">
              <a:lnSpc>
                <a:spcPct val="107000"/>
              </a:lnSpc>
              <a:spcAft>
                <a:spcPts val="138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Chen, Z., &amp; Lin, Y. (2020). 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Role of Dashboards in Supply Chain and Transportation Management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Study of how dashboards aid in real-time decision-making for transportation and supply chain managers.</a:t>
            </a:r>
          </a:p>
          <a:p>
            <a:pPr marL="342900" marR="232410" lvl="0" indent="-342900" algn="just">
              <a:lnSpc>
                <a:spcPct val="107000"/>
              </a:lnSpc>
              <a:spcAft>
                <a:spcPts val="138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Davis, S. (2018). </a:t>
            </a:r>
            <a:r>
              <a:rPr lang="en-IN" sz="180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Measuring Logistics Performance: Using Dashboards to Track KPIs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Examination of the key performance indicators commonly used in logistics and how dashboards help monitor and improve them.</a:t>
            </a:r>
          </a:p>
          <a:p>
            <a:pPr marL="0" indent="0" algn="just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7FE9-29DA-0E49-B4DE-4727923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CCEA-12CF-4A2F-BE8D-0F11C2983375}" type="datetime3">
              <a:rPr lang="en-US" smtClean="0"/>
              <a:pPr/>
              <a:t>29 October 2024</a:t>
            </a:fld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431B-9CC5-946D-2E4D-E25A5A48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FBE22D-C45E-2E63-F6BC-A1A9C876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/>
              <a:t>School of Computing - CSE</a:t>
            </a:r>
          </a:p>
        </p:txBody>
      </p:sp>
    </p:spTree>
    <p:extLst>
      <p:ext uri="{BB962C8B-B14F-4D97-AF65-F5344CB8AC3E}">
        <p14:creationId xmlns:p14="http://schemas.microsoft.com/office/powerpoint/2010/main" val="381164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THANK</a:t>
            </a:r>
            <a:r>
              <a:rPr lang="en-IN" dirty="0"/>
              <a:t> </a:t>
            </a:r>
            <a:r>
              <a:rPr lang="en-IN" sz="3600" dirty="0"/>
              <a:t>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t>29 October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690337"/>
            <a:ext cx="7918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We thank God, Our Department, Guide, Panel Members, Supportive Professors and all Technical and non Technical staff who helped us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99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System Architecture / Ideation Map</a:t>
            </a:r>
          </a:p>
          <a:p>
            <a:r>
              <a:rPr lang="en-US" dirty="0"/>
              <a:t>Module Implementation</a:t>
            </a:r>
          </a:p>
          <a:p>
            <a:r>
              <a:rPr lang="en-US" dirty="0"/>
              <a:t>Results and Discussions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 CERTIFICATE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77001"/>
            <a:ext cx="2895600" cy="244475"/>
          </a:xfrm>
        </p:spPr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AA1D67-82B5-8516-DDDB-F1BAB9008DC6}"/>
              </a:ext>
            </a:extLst>
          </p:cNvPr>
          <p:cNvSpPr txBox="1">
            <a:spLocks/>
          </p:cNvSpPr>
          <p:nvPr/>
        </p:nvSpPr>
        <p:spPr>
          <a:xfrm>
            <a:off x="1822940" y="6475414"/>
            <a:ext cx="20632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B7275DB-6D13-480B-AC77-F5019BDC5287}" type="datetime3">
              <a:rPr lang="en-US"/>
              <a:pPr algn="l"/>
              <a:t>29 October 2024</a:t>
            </a:fld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69F6C4-DCD1-092A-5BFE-56BD8D57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09700"/>
            <a:ext cx="91567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495269-67CD-C338-6F18-0D02398F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123906DF-F5B0-46D6-99D1-A7FBFB962A6E}" type="datetime3">
              <a:rPr lang="en-US" smtClean="0"/>
              <a:t>29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339E-0692-F4C4-CE3E-0DF227BB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C35FA7-8A51-A006-EB9E-4626506D1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8430" y="1414562"/>
            <a:ext cx="885008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Transportation &amp; Logistics: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Efficient logistics management is crucial for optimizing supply chains, reducing costs, and ensuring customer satisfaction in today’s fast-paced global economy.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Rising consumer expectations demand faster, more efficient deliveries. Poor logistics can lead to higher costs, delayed shipments, and unsatisfied customers.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of Technology: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Leveraging advanced data-driven tools helps organizations stay competitive by offering insights to optimize operations and streamline processes.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This project aims to 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 and Logistics Performance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provide real-time insights into key logistics metrics such as delivery times, shipment tracking, vehicle utilization, and route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2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/>
              <a:t>This project focuses on developing a </a:t>
            </a:r>
            <a:r>
              <a:rPr lang="en-US" b="1" dirty="0"/>
              <a:t>Transportation and Logistics Performance Dashboard</a:t>
            </a:r>
            <a:r>
              <a:rPr lang="en-US" dirty="0"/>
              <a:t> to optimize logistics operations. It integrates data from multiple sources to track key metrics like delivery times, fleet utilization, and fuel efficiency. With real-time insights, predictive analytics, and interactive visualizations, the dashboard helps identify issues, enhance decision-making, and improve overall efficiency in logistics management.</a:t>
            </a:r>
          </a:p>
        </p:txBody>
      </p:sp>
    </p:spTree>
    <p:extLst>
      <p:ext uri="{BB962C8B-B14F-4D97-AF65-F5344CB8AC3E}">
        <p14:creationId xmlns:p14="http://schemas.microsoft.com/office/powerpoint/2010/main" val="255961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To develop a </a:t>
            </a:r>
            <a:r>
              <a:rPr lang="en-US" b="1" dirty="0"/>
              <a:t>Transportation and Logistics Performance Dashboard</a:t>
            </a:r>
            <a:r>
              <a:rPr lang="en-US" dirty="0"/>
              <a:t> using Power BI that provides real-time insights into key logistics metrics such as delivery times, fleet utilization, route efficiency, and supply chain bottlenecks. The goal is to enhance decision-making, improve operational efficiency, reduce costs, and ensure seamless logistics management through interactive visualizations and data-driven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42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35767"/>
            <a:ext cx="10515600" cy="486908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Performance Measurement</a:t>
            </a:r>
            <a:r>
              <a:rPr lang="en-US" sz="2000" dirty="0"/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Logistics dashboards track key metrics like delivery times, fleet utilization, and costs to enhance operational transparency and efficiency​</a:t>
            </a:r>
            <a:r>
              <a:rPr lang="en-US" sz="2000" dirty="0">
                <a:hlinkClick r:id="rId2"/>
              </a:rPr>
              <a:t>AIS </a:t>
            </a:r>
            <a:r>
              <a:rPr lang="en-US" sz="2000" dirty="0" err="1">
                <a:hlinkClick r:id="rId2"/>
              </a:rPr>
              <a:t>eLibrary</a:t>
            </a:r>
            <a:endParaRPr lang="en-US" sz="20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Technology Integration</a:t>
            </a:r>
            <a:r>
              <a:rPr lang="en-US" sz="2000" dirty="0"/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Tools like Power BI enable real-time data integration and visualization, improving decision-making and optimizing logistics operations​</a:t>
            </a:r>
            <a:r>
              <a:rPr lang="en-US" sz="2000" dirty="0">
                <a:hlinkClick r:id="rId2"/>
              </a:rPr>
              <a:t>AIS </a:t>
            </a:r>
            <a:r>
              <a:rPr lang="en-US" sz="2000" dirty="0" err="1">
                <a:hlinkClick r:id="rId2"/>
              </a:rPr>
              <a:t>eLibrary</a:t>
            </a:r>
            <a:endParaRPr lang="en-US" sz="20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Balanced Frameworks</a:t>
            </a:r>
            <a:r>
              <a:rPr lang="en-US" sz="2000" dirty="0"/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Adopting frameworks such as the Balanced Scorecard helps align logistics processes with business goals, balancing cost and service quality​</a:t>
            </a:r>
            <a:r>
              <a:rPr lang="en-US" sz="2000" dirty="0">
                <a:hlinkClick r:id="rId3"/>
              </a:rPr>
              <a:t>Munich Personal </a:t>
            </a:r>
            <a:r>
              <a:rPr lang="en-US" sz="2000" dirty="0" err="1">
                <a:hlinkClick r:id="rId3"/>
              </a:rPr>
              <a:t>RePEc</a:t>
            </a:r>
            <a:r>
              <a:rPr lang="en-US" sz="2000" dirty="0">
                <a:hlinkClick r:id="rId3"/>
              </a:rPr>
              <a:t> Archive</a:t>
            </a:r>
            <a:endParaRPr lang="en-US" sz="20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Predictive Analytics</a:t>
            </a:r>
            <a:r>
              <a:rPr lang="en-US" sz="20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 Dashboards with predictive capabilities anticipate potential challenges, driving continuous improvements through KPI monitoring​</a:t>
            </a:r>
            <a:r>
              <a:rPr lang="en-US" sz="2000" dirty="0">
                <a:hlinkClick r:id="rId3"/>
              </a:rPr>
              <a:t>Munich Personal </a:t>
            </a:r>
            <a:r>
              <a:rPr lang="en-US" sz="2000" dirty="0" err="1">
                <a:hlinkClick r:id="rId3"/>
              </a:rPr>
              <a:t>RePEc</a:t>
            </a:r>
            <a:r>
              <a:rPr lang="en-US" sz="2000" dirty="0">
                <a:hlinkClick r:id="rId3"/>
              </a:rPr>
              <a:t> Archive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76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2C5C-242D-2E6A-25E3-C8D6B4BFB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8B82-95EB-CDFD-DDF2-1A91D7A4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ARCHITECTURE / IDEATION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7FE1-DEEA-8713-23C1-06CDB5B7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45AF-3248-AFC1-77AB-91B58792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7DDB-5C89-371F-4A56-F33C5284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3073F5-709B-A6E2-E74F-0EF33D9F5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63" y="1825625"/>
            <a:ext cx="553147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63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19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600" dirty="0"/>
              <a:t>MODULE IMPLEMENTATION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1AE-4684-4D5C-854F-1AB768A2C094}" type="datetime3">
              <a:rPr lang="en-US" smtClean="0"/>
              <a:t>29 October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59D158F-D048-5028-FF71-9F6CB60A2C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257" y="620486"/>
            <a:ext cx="8958943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Phases: Data Collection → Preparation → Design → Implementation → Maintenance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(Real-time updates, intuitive interface, predictive analytics potential)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Shipment tracking, delivery schedules, vehicle stats, route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APIs (traffic/weather), historical Excel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0DB070-E4B6-1984-50C0-88B78A6EE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762009"/>
            <a:ext cx="8958944" cy="24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1174</Words>
  <Application>Microsoft Office PowerPoint</Application>
  <PresentationFormat>Widescreen</PresentationFormat>
  <Paragraphs>152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</vt:lpstr>
      <vt:lpstr>AGENDA</vt:lpstr>
      <vt:lpstr>COURSE CERTIFICATE</vt:lpstr>
      <vt:lpstr>INTRODUCTION</vt:lpstr>
      <vt:lpstr>ABSTRACT</vt:lpstr>
      <vt:lpstr>OBJECTIVE</vt:lpstr>
      <vt:lpstr>LITERATURE SURVEY</vt:lpstr>
      <vt:lpstr>SYSTEM ARCHITECTURE / IDEATION MAP</vt:lpstr>
      <vt:lpstr>MODULE IMPLEMENTATION</vt:lpstr>
      <vt:lpstr>MODULE IMPLEMENTATION</vt:lpstr>
      <vt:lpstr>MODULE IMPLEMENTATION</vt:lpstr>
      <vt:lpstr>MODULE IMPLEMENTATION</vt:lpstr>
      <vt:lpstr>MODULE IMPLEMENTATION</vt:lpstr>
      <vt:lpstr>RESULTS AND DISCUSSIONS</vt:lpstr>
      <vt:lpstr>RESULTS AND DISCUSSIONS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Adhava Gurunathan</dc:creator>
  <cp:lastModifiedBy>Adhava Gurunathan</cp:lastModifiedBy>
  <cp:revision>6</cp:revision>
  <dcterms:created xsi:type="dcterms:W3CDTF">2024-10-25T08:18:05Z</dcterms:created>
  <dcterms:modified xsi:type="dcterms:W3CDTF">2024-10-29T03:46:51Z</dcterms:modified>
</cp:coreProperties>
</file>