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E88625-0038-4B81-AB6A-2D03AEDD48F7}">
  <a:tblStyle styleId="{94E88625-0038-4B81-AB6A-2D03AEDD4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d250fdc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d250fd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d250fdc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d250fdc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d250fdc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d250fdc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d954ec8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8d954ec8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d954ec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d954ec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d954ec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8d954ec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d954ec8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d954ec8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CECS 450 Project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073800" y="3413150"/>
            <a:ext cx="7011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</a:t>
            </a:r>
            <a:r>
              <a:rPr lang="en" sz="1300">
                <a:solidFill>
                  <a:schemeClr val="dk2"/>
                </a:solidFill>
              </a:rPr>
              <a:t>Ian Schenck, Martin Mao, Adheep Shetty, Anirudhha Shinde, Suraj Nair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Goals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visualization goal is to answer a variety of user questions. Our visualization allows the user to analyze the</a:t>
            </a:r>
            <a:r>
              <a:rPr lang="en" sz="1400"/>
              <a:t> relationship between information processing measures and effectiveness &amp; efficiency measures, and how these relationships differ between user groups.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groups in question: graph - normal, graph - expert, tree - normal, and tree - expert.</a:t>
            </a:r>
            <a:endParaRPr sz="1400"/>
          </a:p>
          <a:p>
            <a:pPr indent="0" lvl="0" marL="0" rtl="0" algn="l">
              <a:lnSpc>
                <a:spcPct val="181818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Questions :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1)Did one user group struggle more with information search/processing activities  compared to the other user group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2)Did one user group have to search/process many more visual objects of interest  in order to complete the given tasks compared to the other user group, etc.?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</a:t>
            </a:r>
            <a:r>
              <a:rPr lang="en"/>
              <a:t>Effectiveness &amp; Efficiency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Efficiency is indirectly measured by the time the participant spent on the visualization task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Effectiveness is measured through a success score that takes into account identification success and creation success.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Information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Fixation Duration - longer average fixation duration indicates the user is spending more time processing information.</a:t>
            </a:r>
            <a:endParaRPr sz="1400"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Search-to-Process ratio - larger ratio indicates the participant spends more time searching for information than processing it.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463" y="3335794"/>
            <a:ext cx="845475" cy="73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66" y="3335800"/>
            <a:ext cx="1150121" cy="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79200" y="845600"/>
            <a:ext cx="4348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25500" y="1406675"/>
            <a:ext cx="44025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1.Added event data, fixation data &amp; gaze data in directories_table dictionary.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2.While importing fixation data, only considered X &amp; Y values that are greater than 0 and less than 1600 &amp; 1200 respectively.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3.To access any of the dataframe from the directories table, you just need to have participant id and the filename that you are trying to access.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975" y="236225"/>
            <a:ext cx="4177074" cy="4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Segregation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79200" y="1444925"/>
            <a:ext cx="42927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The code segregated the participant data as per their ontology and  visualization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2) 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750" y="489875"/>
            <a:ext cx="3827449" cy="4163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18"/>
          <p:cNvGraphicFramePr/>
          <p:nvPr/>
        </p:nvGraphicFramePr>
        <p:xfrm>
          <a:off x="603525" y="21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{94E88625-0038-4B81-AB6A-2D03AEDD48F7}</a:tableStyleId>
              </a:tblPr>
              <a:tblGrid>
                <a:gridCol w="1358150"/>
                <a:gridCol w="1358150"/>
                <a:gridCol w="1358150"/>
              </a:tblGrid>
              <a:tr h="34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Ontology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ExpertTree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ExpertGraph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</a:t>
            </a:r>
            <a:r>
              <a:rPr lang="en"/>
              <a:t> Parallel Coordinates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color code the different coordinates to show the relationship between different coordinates within the data, how one parameter will </a:t>
            </a:r>
            <a:r>
              <a:rPr lang="en" sz="1400"/>
              <a:t>affect</a:t>
            </a:r>
            <a:r>
              <a:rPr lang="en" sz="1400"/>
              <a:t> others.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able to drag the parameter we trying to comparing into different position to better compare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the scatter plot to visualize the relations</a:t>
            </a:r>
            <a:r>
              <a:rPr lang="en" sz="1400"/>
              <a:t>hip for </a:t>
            </a:r>
            <a:r>
              <a:rPr lang="en" sz="1400"/>
              <a:t>information processing measures and effectiveness &amp; efficiency measures.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Schenck: Data Processing and </a:t>
            </a:r>
            <a:r>
              <a:rPr lang="en"/>
              <a:t>Visualization using parallel coordinates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Martin Mao: </a:t>
            </a:r>
            <a:r>
              <a:rPr lang="en"/>
              <a:t>Visualization using parallel coordinates and scatter plot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Adheep Shetty : Data Preprocessing of different domains and integrated values to the overall </a:t>
            </a:r>
            <a:r>
              <a:rPr lang="en"/>
              <a:t>visualization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Anirudha Shinde : Created HeatMap for the fixation</a:t>
            </a:r>
            <a:br>
              <a:rPr lang="en"/>
            </a:br>
            <a:br>
              <a:rPr lang="en"/>
            </a:br>
            <a:r>
              <a:rPr lang="en"/>
              <a:t>Suraj Nair : Analyzed data to use for the visualization and created scanpath for the event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