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AF71-2BD9-48AF-ACCF-FCC555F0E1D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150F-6E88-420D-BC66-C09C406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percent of your predictions were correct?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answer: the "accuracy" was (9,760+60) out of 10,000 = 98.2%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00200" y="2438402"/>
          <a:ext cx="5143500" cy="1674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 (or 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Positive(or 1)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(or 0) cases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TN:9760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FP:140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(or 1) Cases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FN:40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TP:60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2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&amp;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97841"/>
            <a:ext cx="6172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Precision? What is Recall?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percent of the positive cases did you catch? 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answer: the "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was 60 out of 100 = 60% 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percent of positive predictions were correct? 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answer: the "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was 60 out of 200 = 30% 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0873"/>
              </p:ext>
            </p:extLst>
          </p:nvPr>
        </p:nvGraphicFramePr>
        <p:xfrm>
          <a:off x="1828800" y="1600200"/>
          <a:ext cx="4457700" cy="1308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 (or 0)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Positive(or 1)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(or 0) cases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TN:9760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FP:140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(or 1) Cases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FN:40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TP:60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7982" y="28197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96748" y="1133858"/>
            <a:ext cx="6343649" cy="24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curve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(or ROC curve) is a plot of the true positive rate against the false positive rate and illustrates the performance of a binary classifier system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ROC curve demonstrates several things: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closer the curve follows the left-hand border and then the top border of the ROC space, the more accurate the test.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closer the curve comes to the 45-degree diagonal of the ROC space, the less accurate the test.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curve is a measure of accuracy.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47" y="4207462"/>
            <a:ext cx="1810887" cy="2414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0450" y="4648200"/>
            <a:ext cx="2395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= Sensitivity = True positive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= Specificity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1-Sp = False positive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times, one of the class may be much higher in number than the other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Resampling. Under sample the overrepresented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158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Model Validation Metrics</vt:lpstr>
      <vt:lpstr>Precision &amp; Recall</vt:lpstr>
      <vt:lpstr>PowerPoint Presentation</vt:lpstr>
      <vt:lpstr>Problem of Class Imbalance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Validation Metrics</dc:title>
  <dc:creator>Maitreyi, Mandal (M.)</dc:creator>
  <cp:lastModifiedBy>Maitreyi Mandal</cp:lastModifiedBy>
  <cp:revision>2</cp:revision>
  <dcterms:created xsi:type="dcterms:W3CDTF">2018-01-21T14:01:53Z</dcterms:created>
  <dcterms:modified xsi:type="dcterms:W3CDTF">2018-08-04T15:27:20Z</dcterms:modified>
</cp:coreProperties>
</file>