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BDD9-09DE-4F6F-AAB8-13BCA004C69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06F7-C91C-4D50-9081-2E488577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1"/>
            <a:ext cx="8229600" cy="83418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break through in Machine Learning would be worth of ten Microsoft”. (Bill Gates)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“Machine Learning is today’s discontinuity”.(Jerry Yang, Founder, Yahoo).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“Machine Learning today is one of the hottest aspects of computer science”. (Steve Ballmer, Ex-CEO, MS).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Automation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Computers to program themselves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data do all the work!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Biology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Exploration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84"/>
            <a:ext cx="8229600" cy="8823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8229600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(Inductive) Learning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 data set includes desired outputs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include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 data includes a few desired outputs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-Rewards from sequence of actions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Machine Learning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83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Machine Learning Algorithm has 3 components: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-Representation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-Evaluation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-Optimization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Representation—Decision Trees/Bayesian Models/Neural Networks/Support Vector Machines/Model Ensembles etc.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algorithm needs to be evaluated and can also be optimized.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Machine Learning?</vt:lpstr>
      <vt:lpstr>Applications of Machine Learning</vt:lpstr>
      <vt:lpstr>Types of Machine Learning</vt:lpstr>
      <vt:lpstr>Key Elements of Machine Learning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dc:creator>Maitreyi, Mandal (M.)</dc:creator>
  <cp:lastModifiedBy>Maitreyi, Mandal (M.)</cp:lastModifiedBy>
  <cp:revision>2</cp:revision>
  <dcterms:created xsi:type="dcterms:W3CDTF">2017-10-30T06:13:44Z</dcterms:created>
  <dcterms:modified xsi:type="dcterms:W3CDTF">2017-11-16T09:25:24Z</dcterms:modified>
</cp:coreProperties>
</file>