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F5B52-AF3C-4A20-B6D6-78F5B766DF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76412F-8FFB-41FE-9F11-B3A79A0D04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AFE082-DAEB-49F9-BA2A-0024F25F12B6}"/>
              </a:ext>
            </a:extLst>
          </p:cNvPr>
          <p:cNvSpPr>
            <a:spLocks noGrp="1"/>
          </p:cNvSpPr>
          <p:nvPr>
            <p:ph type="dt" sz="half" idx="10"/>
          </p:nvPr>
        </p:nvSpPr>
        <p:spPr/>
        <p:txBody>
          <a:bodyPr/>
          <a:lstStyle/>
          <a:p>
            <a:fld id="{A535FB75-A5A9-4A26-A13F-8FAEBB24A85D}" type="datetimeFigureOut">
              <a:rPr lang="en-US" smtClean="0"/>
              <a:t>8/26/2017</a:t>
            </a:fld>
            <a:endParaRPr lang="en-US"/>
          </a:p>
        </p:txBody>
      </p:sp>
      <p:sp>
        <p:nvSpPr>
          <p:cNvPr id="5" name="Footer Placeholder 4">
            <a:extLst>
              <a:ext uri="{FF2B5EF4-FFF2-40B4-BE49-F238E27FC236}">
                <a16:creationId xmlns:a16="http://schemas.microsoft.com/office/drawing/2014/main" id="{CB570A3A-8B9A-4316-9A98-8F2CA049B6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7E3EF6-B062-4571-A182-36C3A854B1A2}"/>
              </a:ext>
            </a:extLst>
          </p:cNvPr>
          <p:cNvSpPr>
            <a:spLocks noGrp="1"/>
          </p:cNvSpPr>
          <p:nvPr>
            <p:ph type="sldNum" sz="quarter" idx="12"/>
          </p:nvPr>
        </p:nvSpPr>
        <p:spPr/>
        <p:txBody>
          <a:bodyPr/>
          <a:lstStyle/>
          <a:p>
            <a:fld id="{2D4C0DA2-60C9-4D20-BD80-08CCAB8396AE}" type="slidenum">
              <a:rPr lang="en-US" smtClean="0"/>
              <a:t>‹#›</a:t>
            </a:fld>
            <a:endParaRPr lang="en-US"/>
          </a:p>
        </p:txBody>
      </p:sp>
    </p:spTree>
    <p:extLst>
      <p:ext uri="{BB962C8B-B14F-4D97-AF65-F5344CB8AC3E}">
        <p14:creationId xmlns:p14="http://schemas.microsoft.com/office/powerpoint/2010/main" val="1892200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F3C0F-5AEB-4A71-8F03-5C86A23B9F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EF162B-F749-464F-80A5-C37596238B3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5FDAD3-23DF-41B8-AB2B-58CA2483ED54}"/>
              </a:ext>
            </a:extLst>
          </p:cNvPr>
          <p:cNvSpPr>
            <a:spLocks noGrp="1"/>
          </p:cNvSpPr>
          <p:nvPr>
            <p:ph type="dt" sz="half" idx="10"/>
          </p:nvPr>
        </p:nvSpPr>
        <p:spPr/>
        <p:txBody>
          <a:bodyPr/>
          <a:lstStyle/>
          <a:p>
            <a:fld id="{A535FB75-A5A9-4A26-A13F-8FAEBB24A85D}" type="datetimeFigureOut">
              <a:rPr lang="en-US" smtClean="0"/>
              <a:t>8/26/2017</a:t>
            </a:fld>
            <a:endParaRPr lang="en-US"/>
          </a:p>
        </p:txBody>
      </p:sp>
      <p:sp>
        <p:nvSpPr>
          <p:cNvPr id="5" name="Footer Placeholder 4">
            <a:extLst>
              <a:ext uri="{FF2B5EF4-FFF2-40B4-BE49-F238E27FC236}">
                <a16:creationId xmlns:a16="http://schemas.microsoft.com/office/drawing/2014/main" id="{A1290DE5-B697-49E4-A5AA-761B623CF8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638E71-AD36-480E-A1D4-DBE80B84B219}"/>
              </a:ext>
            </a:extLst>
          </p:cNvPr>
          <p:cNvSpPr>
            <a:spLocks noGrp="1"/>
          </p:cNvSpPr>
          <p:nvPr>
            <p:ph type="sldNum" sz="quarter" idx="12"/>
          </p:nvPr>
        </p:nvSpPr>
        <p:spPr/>
        <p:txBody>
          <a:bodyPr/>
          <a:lstStyle/>
          <a:p>
            <a:fld id="{2D4C0DA2-60C9-4D20-BD80-08CCAB8396AE}" type="slidenum">
              <a:rPr lang="en-US" smtClean="0"/>
              <a:t>‹#›</a:t>
            </a:fld>
            <a:endParaRPr lang="en-US"/>
          </a:p>
        </p:txBody>
      </p:sp>
    </p:spTree>
    <p:extLst>
      <p:ext uri="{BB962C8B-B14F-4D97-AF65-F5344CB8AC3E}">
        <p14:creationId xmlns:p14="http://schemas.microsoft.com/office/powerpoint/2010/main" val="1449067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0965C1-36B3-400D-A038-A608DCA1D0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45826F-D4F8-4DF0-82F3-90109878FEA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18C4E-4249-46F6-9DF1-C4087C3A7BF8}"/>
              </a:ext>
            </a:extLst>
          </p:cNvPr>
          <p:cNvSpPr>
            <a:spLocks noGrp="1"/>
          </p:cNvSpPr>
          <p:nvPr>
            <p:ph type="dt" sz="half" idx="10"/>
          </p:nvPr>
        </p:nvSpPr>
        <p:spPr/>
        <p:txBody>
          <a:bodyPr/>
          <a:lstStyle/>
          <a:p>
            <a:fld id="{A535FB75-A5A9-4A26-A13F-8FAEBB24A85D}" type="datetimeFigureOut">
              <a:rPr lang="en-US" smtClean="0"/>
              <a:t>8/26/2017</a:t>
            </a:fld>
            <a:endParaRPr lang="en-US"/>
          </a:p>
        </p:txBody>
      </p:sp>
      <p:sp>
        <p:nvSpPr>
          <p:cNvPr id="5" name="Footer Placeholder 4">
            <a:extLst>
              <a:ext uri="{FF2B5EF4-FFF2-40B4-BE49-F238E27FC236}">
                <a16:creationId xmlns:a16="http://schemas.microsoft.com/office/drawing/2014/main" id="{EDD5B62A-A848-4240-B6C3-3B00FE176C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E2C936-F1B9-4EBA-AB71-8D9DCED9F0D7}"/>
              </a:ext>
            </a:extLst>
          </p:cNvPr>
          <p:cNvSpPr>
            <a:spLocks noGrp="1"/>
          </p:cNvSpPr>
          <p:nvPr>
            <p:ph type="sldNum" sz="quarter" idx="12"/>
          </p:nvPr>
        </p:nvSpPr>
        <p:spPr/>
        <p:txBody>
          <a:bodyPr/>
          <a:lstStyle/>
          <a:p>
            <a:fld id="{2D4C0DA2-60C9-4D20-BD80-08CCAB8396AE}" type="slidenum">
              <a:rPr lang="en-US" smtClean="0"/>
              <a:t>‹#›</a:t>
            </a:fld>
            <a:endParaRPr lang="en-US"/>
          </a:p>
        </p:txBody>
      </p:sp>
    </p:spTree>
    <p:extLst>
      <p:ext uri="{BB962C8B-B14F-4D97-AF65-F5344CB8AC3E}">
        <p14:creationId xmlns:p14="http://schemas.microsoft.com/office/powerpoint/2010/main" val="1173239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C952D-1962-4BE0-B87F-9592534502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6EED99-78A7-4E5C-A232-D5275EA1D8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BF79D4-34CD-4104-A0E4-8EB0EFF93387}"/>
              </a:ext>
            </a:extLst>
          </p:cNvPr>
          <p:cNvSpPr>
            <a:spLocks noGrp="1"/>
          </p:cNvSpPr>
          <p:nvPr>
            <p:ph type="dt" sz="half" idx="10"/>
          </p:nvPr>
        </p:nvSpPr>
        <p:spPr/>
        <p:txBody>
          <a:bodyPr/>
          <a:lstStyle/>
          <a:p>
            <a:fld id="{A535FB75-A5A9-4A26-A13F-8FAEBB24A85D}" type="datetimeFigureOut">
              <a:rPr lang="en-US" smtClean="0"/>
              <a:t>8/26/2017</a:t>
            </a:fld>
            <a:endParaRPr lang="en-US"/>
          </a:p>
        </p:txBody>
      </p:sp>
      <p:sp>
        <p:nvSpPr>
          <p:cNvPr id="5" name="Footer Placeholder 4">
            <a:extLst>
              <a:ext uri="{FF2B5EF4-FFF2-40B4-BE49-F238E27FC236}">
                <a16:creationId xmlns:a16="http://schemas.microsoft.com/office/drawing/2014/main" id="{A56DAEFA-7C27-4E9F-9A77-47496A2089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AE06C6-3B28-4594-A914-8F1898E665BD}"/>
              </a:ext>
            </a:extLst>
          </p:cNvPr>
          <p:cNvSpPr>
            <a:spLocks noGrp="1"/>
          </p:cNvSpPr>
          <p:nvPr>
            <p:ph type="sldNum" sz="quarter" idx="12"/>
          </p:nvPr>
        </p:nvSpPr>
        <p:spPr/>
        <p:txBody>
          <a:bodyPr/>
          <a:lstStyle/>
          <a:p>
            <a:fld id="{2D4C0DA2-60C9-4D20-BD80-08CCAB8396AE}" type="slidenum">
              <a:rPr lang="en-US" smtClean="0"/>
              <a:t>‹#›</a:t>
            </a:fld>
            <a:endParaRPr lang="en-US"/>
          </a:p>
        </p:txBody>
      </p:sp>
    </p:spTree>
    <p:extLst>
      <p:ext uri="{BB962C8B-B14F-4D97-AF65-F5344CB8AC3E}">
        <p14:creationId xmlns:p14="http://schemas.microsoft.com/office/powerpoint/2010/main" val="2832145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B667B-C5A8-4A9F-9CCA-3DE245A4B4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8997D4-8628-4F5C-ADF0-0CAE5E2FD5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3208FF3-6B9E-428C-BE4D-A9109CC15252}"/>
              </a:ext>
            </a:extLst>
          </p:cNvPr>
          <p:cNvSpPr>
            <a:spLocks noGrp="1"/>
          </p:cNvSpPr>
          <p:nvPr>
            <p:ph type="dt" sz="half" idx="10"/>
          </p:nvPr>
        </p:nvSpPr>
        <p:spPr/>
        <p:txBody>
          <a:bodyPr/>
          <a:lstStyle/>
          <a:p>
            <a:fld id="{A535FB75-A5A9-4A26-A13F-8FAEBB24A85D}" type="datetimeFigureOut">
              <a:rPr lang="en-US" smtClean="0"/>
              <a:t>8/26/2017</a:t>
            </a:fld>
            <a:endParaRPr lang="en-US"/>
          </a:p>
        </p:txBody>
      </p:sp>
      <p:sp>
        <p:nvSpPr>
          <p:cNvPr id="5" name="Footer Placeholder 4">
            <a:extLst>
              <a:ext uri="{FF2B5EF4-FFF2-40B4-BE49-F238E27FC236}">
                <a16:creationId xmlns:a16="http://schemas.microsoft.com/office/drawing/2014/main" id="{C6FA305A-A30B-4EBA-95DE-96A2B24BEF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BD758B-87B7-4437-B63A-79EAFCDB2099}"/>
              </a:ext>
            </a:extLst>
          </p:cNvPr>
          <p:cNvSpPr>
            <a:spLocks noGrp="1"/>
          </p:cNvSpPr>
          <p:nvPr>
            <p:ph type="sldNum" sz="quarter" idx="12"/>
          </p:nvPr>
        </p:nvSpPr>
        <p:spPr/>
        <p:txBody>
          <a:bodyPr/>
          <a:lstStyle/>
          <a:p>
            <a:fld id="{2D4C0DA2-60C9-4D20-BD80-08CCAB8396AE}" type="slidenum">
              <a:rPr lang="en-US" smtClean="0"/>
              <a:t>‹#›</a:t>
            </a:fld>
            <a:endParaRPr lang="en-US"/>
          </a:p>
        </p:txBody>
      </p:sp>
    </p:spTree>
    <p:extLst>
      <p:ext uri="{BB962C8B-B14F-4D97-AF65-F5344CB8AC3E}">
        <p14:creationId xmlns:p14="http://schemas.microsoft.com/office/powerpoint/2010/main" val="3518786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9A566-AE53-4454-A183-0F270CFB11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9D3811-190E-443D-ABE8-60DCFEC1389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42D79A-1B3C-403C-9999-91C69FA7879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2CC70A-34CA-4277-A142-9387CD9B3052}"/>
              </a:ext>
            </a:extLst>
          </p:cNvPr>
          <p:cNvSpPr>
            <a:spLocks noGrp="1"/>
          </p:cNvSpPr>
          <p:nvPr>
            <p:ph type="dt" sz="half" idx="10"/>
          </p:nvPr>
        </p:nvSpPr>
        <p:spPr/>
        <p:txBody>
          <a:bodyPr/>
          <a:lstStyle/>
          <a:p>
            <a:fld id="{A535FB75-A5A9-4A26-A13F-8FAEBB24A85D}" type="datetimeFigureOut">
              <a:rPr lang="en-US" smtClean="0"/>
              <a:t>8/26/2017</a:t>
            </a:fld>
            <a:endParaRPr lang="en-US"/>
          </a:p>
        </p:txBody>
      </p:sp>
      <p:sp>
        <p:nvSpPr>
          <p:cNvPr id="6" name="Footer Placeholder 5">
            <a:extLst>
              <a:ext uri="{FF2B5EF4-FFF2-40B4-BE49-F238E27FC236}">
                <a16:creationId xmlns:a16="http://schemas.microsoft.com/office/drawing/2014/main" id="{9857A3C8-4D11-4781-99FC-6EBD2A795E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C2890F-873C-4A74-B6F0-AECC6F2B81BA}"/>
              </a:ext>
            </a:extLst>
          </p:cNvPr>
          <p:cNvSpPr>
            <a:spLocks noGrp="1"/>
          </p:cNvSpPr>
          <p:nvPr>
            <p:ph type="sldNum" sz="quarter" idx="12"/>
          </p:nvPr>
        </p:nvSpPr>
        <p:spPr/>
        <p:txBody>
          <a:bodyPr/>
          <a:lstStyle/>
          <a:p>
            <a:fld id="{2D4C0DA2-60C9-4D20-BD80-08CCAB8396AE}" type="slidenum">
              <a:rPr lang="en-US" smtClean="0"/>
              <a:t>‹#›</a:t>
            </a:fld>
            <a:endParaRPr lang="en-US"/>
          </a:p>
        </p:txBody>
      </p:sp>
    </p:spTree>
    <p:extLst>
      <p:ext uri="{BB962C8B-B14F-4D97-AF65-F5344CB8AC3E}">
        <p14:creationId xmlns:p14="http://schemas.microsoft.com/office/powerpoint/2010/main" val="1860255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6A589-3483-49FA-BB11-6018FDA12B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4A38F8-209D-4AA5-AD95-440861D23A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EBDD2ED-717C-4B06-849E-3D467EC8360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5F15D0-8A5B-408A-956E-1224917E2A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77076A9-51C3-4825-80A4-4929E1D1727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1F647C-B406-4DF9-B823-55EC77E5DD51}"/>
              </a:ext>
            </a:extLst>
          </p:cNvPr>
          <p:cNvSpPr>
            <a:spLocks noGrp="1"/>
          </p:cNvSpPr>
          <p:nvPr>
            <p:ph type="dt" sz="half" idx="10"/>
          </p:nvPr>
        </p:nvSpPr>
        <p:spPr/>
        <p:txBody>
          <a:bodyPr/>
          <a:lstStyle/>
          <a:p>
            <a:fld id="{A535FB75-A5A9-4A26-A13F-8FAEBB24A85D}" type="datetimeFigureOut">
              <a:rPr lang="en-US" smtClean="0"/>
              <a:t>8/26/2017</a:t>
            </a:fld>
            <a:endParaRPr lang="en-US"/>
          </a:p>
        </p:txBody>
      </p:sp>
      <p:sp>
        <p:nvSpPr>
          <p:cNvPr id="8" name="Footer Placeholder 7">
            <a:extLst>
              <a:ext uri="{FF2B5EF4-FFF2-40B4-BE49-F238E27FC236}">
                <a16:creationId xmlns:a16="http://schemas.microsoft.com/office/drawing/2014/main" id="{70C79692-0A78-4D1B-8D4C-581D2A9C79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E8617E-EBA8-49DF-8BD3-7C1FF3DF6B34}"/>
              </a:ext>
            </a:extLst>
          </p:cNvPr>
          <p:cNvSpPr>
            <a:spLocks noGrp="1"/>
          </p:cNvSpPr>
          <p:nvPr>
            <p:ph type="sldNum" sz="quarter" idx="12"/>
          </p:nvPr>
        </p:nvSpPr>
        <p:spPr/>
        <p:txBody>
          <a:bodyPr/>
          <a:lstStyle/>
          <a:p>
            <a:fld id="{2D4C0DA2-60C9-4D20-BD80-08CCAB8396AE}" type="slidenum">
              <a:rPr lang="en-US" smtClean="0"/>
              <a:t>‹#›</a:t>
            </a:fld>
            <a:endParaRPr lang="en-US"/>
          </a:p>
        </p:txBody>
      </p:sp>
    </p:spTree>
    <p:extLst>
      <p:ext uri="{BB962C8B-B14F-4D97-AF65-F5344CB8AC3E}">
        <p14:creationId xmlns:p14="http://schemas.microsoft.com/office/powerpoint/2010/main" val="630019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CC9EB-77C9-448A-8483-BA26053C8B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3283D5-1A70-4CEC-B8B6-B4ED6418A77E}"/>
              </a:ext>
            </a:extLst>
          </p:cNvPr>
          <p:cNvSpPr>
            <a:spLocks noGrp="1"/>
          </p:cNvSpPr>
          <p:nvPr>
            <p:ph type="dt" sz="half" idx="10"/>
          </p:nvPr>
        </p:nvSpPr>
        <p:spPr/>
        <p:txBody>
          <a:bodyPr/>
          <a:lstStyle/>
          <a:p>
            <a:fld id="{A535FB75-A5A9-4A26-A13F-8FAEBB24A85D}" type="datetimeFigureOut">
              <a:rPr lang="en-US" smtClean="0"/>
              <a:t>8/26/2017</a:t>
            </a:fld>
            <a:endParaRPr lang="en-US"/>
          </a:p>
        </p:txBody>
      </p:sp>
      <p:sp>
        <p:nvSpPr>
          <p:cNvPr id="4" name="Footer Placeholder 3">
            <a:extLst>
              <a:ext uri="{FF2B5EF4-FFF2-40B4-BE49-F238E27FC236}">
                <a16:creationId xmlns:a16="http://schemas.microsoft.com/office/drawing/2014/main" id="{A4F25472-6241-4DF2-BA0D-2515BED9AD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5A58BA-C64B-4267-A313-AD6339F6019F}"/>
              </a:ext>
            </a:extLst>
          </p:cNvPr>
          <p:cNvSpPr>
            <a:spLocks noGrp="1"/>
          </p:cNvSpPr>
          <p:nvPr>
            <p:ph type="sldNum" sz="quarter" idx="12"/>
          </p:nvPr>
        </p:nvSpPr>
        <p:spPr/>
        <p:txBody>
          <a:bodyPr/>
          <a:lstStyle/>
          <a:p>
            <a:fld id="{2D4C0DA2-60C9-4D20-BD80-08CCAB8396AE}" type="slidenum">
              <a:rPr lang="en-US" smtClean="0"/>
              <a:t>‹#›</a:t>
            </a:fld>
            <a:endParaRPr lang="en-US"/>
          </a:p>
        </p:txBody>
      </p:sp>
    </p:spTree>
    <p:extLst>
      <p:ext uri="{BB962C8B-B14F-4D97-AF65-F5344CB8AC3E}">
        <p14:creationId xmlns:p14="http://schemas.microsoft.com/office/powerpoint/2010/main" val="684507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CB2450-5850-4224-92FD-49498C4E92C1}"/>
              </a:ext>
            </a:extLst>
          </p:cNvPr>
          <p:cNvSpPr>
            <a:spLocks noGrp="1"/>
          </p:cNvSpPr>
          <p:nvPr>
            <p:ph type="dt" sz="half" idx="10"/>
          </p:nvPr>
        </p:nvSpPr>
        <p:spPr/>
        <p:txBody>
          <a:bodyPr/>
          <a:lstStyle/>
          <a:p>
            <a:fld id="{A535FB75-A5A9-4A26-A13F-8FAEBB24A85D}" type="datetimeFigureOut">
              <a:rPr lang="en-US" smtClean="0"/>
              <a:t>8/26/2017</a:t>
            </a:fld>
            <a:endParaRPr lang="en-US"/>
          </a:p>
        </p:txBody>
      </p:sp>
      <p:sp>
        <p:nvSpPr>
          <p:cNvPr id="3" name="Footer Placeholder 2">
            <a:extLst>
              <a:ext uri="{FF2B5EF4-FFF2-40B4-BE49-F238E27FC236}">
                <a16:creationId xmlns:a16="http://schemas.microsoft.com/office/drawing/2014/main" id="{64569A13-96D2-4DE6-BEE9-6DDF3DDEEA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3B0024-5F91-4471-AB78-2EAEF76FC004}"/>
              </a:ext>
            </a:extLst>
          </p:cNvPr>
          <p:cNvSpPr>
            <a:spLocks noGrp="1"/>
          </p:cNvSpPr>
          <p:nvPr>
            <p:ph type="sldNum" sz="quarter" idx="12"/>
          </p:nvPr>
        </p:nvSpPr>
        <p:spPr/>
        <p:txBody>
          <a:bodyPr/>
          <a:lstStyle/>
          <a:p>
            <a:fld id="{2D4C0DA2-60C9-4D20-BD80-08CCAB8396AE}" type="slidenum">
              <a:rPr lang="en-US" smtClean="0"/>
              <a:t>‹#›</a:t>
            </a:fld>
            <a:endParaRPr lang="en-US"/>
          </a:p>
        </p:txBody>
      </p:sp>
    </p:spTree>
    <p:extLst>
      <p:ext uri="{BB962C8B-B14F-4D97-AF65-F5344CB8AC3E}">
        <p14:creationId xmlns:p14="http://schemas.microsoft.com/office/powerpoint/2010/main" val="1734064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6550C-1105-402F-936D-1C166D4F21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565A9C-17EB-4257-A300-9E75C887C6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BA67BB-4919-4CA6-A3CA-322BFFB2D7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B6A582D-0988-490E-A9F9-30B190A4D3F6}"/>
              </a:ext>
            </a:extLst>
          </p:cNvPr>
          <p:cNvSpPr>
            <a:spLocks noGrp="1"/>
          </p:cNvSpPr>
          <p:nvPr>
            <p:ph type="dt" sz="half" idx="10"/>
          </p:nvPr>
        </p:nvSpPr>
        <p:spPr/>
        <p:txBody>
          <a:bodyPr/>
          <a:lstStyle/>
          <a:p>
            <a:fld id="{A535FB75-A5A9-4A26-A13F-8FAEBB24A85D}" type="datetimeFigureOut">
              <a:rPr lang="en-US" smtClean="0"/>
              <a:t>8/26/2017</a:t>
            </a:fld>
            <a:endParaRPr lang="en-US"/>
          </a:p>
        </p:txBody>
      </p:sp>
      <p:sp>
        <p:nvSpPr>
          <p:cNvPr id="6" name="Footer Placeholder 5">
            <a:extLst>
              <a:ext uri="{FF2B5EF4-FFF2-40B4-BE49-F238E27FC236}">
                <a16:creationId xmlns:a16="http://schemas.microsoft.com/office/drawing/2014/main" id="{C3E933B8-ABFB-452A-A7E8-905354C031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370ECA-2596-407B-9C40-B7746F545D10}"/>
              </a:ext>
            </a:extLst>
          </p:cNvPr>
          <p:cNvSpPr>
            <a:spLocks noGrp="1"/>
          </p:cNvSpPr>
          <p:nvPr>
            <p:ph type="sldNum" sz="quarter" idx="12"/>
          </p:nvPr>
        </p:nvSpPr>
        <p:spPr/>
        <p:txBody>
          <a:bodyPr/>
          <a:lstStyle/>
          <a:p>
            <a:fld id="{2D4C0DA2-60C9-4D20-BD80-08CCAB8396AE}" type="slidenum">
              <a:rPr lang="en-US" smtClean="0"/>
              <a:t>‹#›</a:t>
            </a:fld>
            <a:endParaRPr lang="en-US"/>
          </a:p>
        </p:txBody>
      </p:sp>
    </p:spTree>
    <p:extLst>
      <p:ext uri="{BB962C8B-B14F-4D97-AF65-F5344CB8AC3E}">
        <p14:creationId xmlns:p14="http://schemas.microsoft.com/office/powerpoint/2010/main" val="1760944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B3E85-C4D6-4355-8EF2-AE3254FB09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E6FF2C-5F10-4332-BA58-430324AC5F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DA959F-2501-4505-8064-45A1300209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8A14E8-14E2-48DC-9998-BE23299D0B2C}"/>
              </a:ext>
            </a:extLst>
          </p:cNvPr>
          <p:cNvSpPr>
            <a:spLocks noGrp="1"/>
          </p:cNvSpPr>
          <p:nvPr>
            <p:ph type="dt" sz="half" idx="10"/>
          </p:nvPr>
        </p:nvSpPr>
        <p:spPr/>
        <p:txBody>
          <a:bodyPr/>
          <a:lstStyle/>
          <a:p>
            <a:fld id="{A535FB75-A5A9-4A26-A13F-8FAEBB24A85D}" type="datetimeFigureOut">
              <a:rPr lang="en-US" smtClean="0"/>
              <a:t>8/26/2017</a:t>
            </a:fld>
            <a:endParaRPr lang="en-US"/>
          </a:p>
        </p:txBody>
      </p:sp>
      <p:sp>
        <p:nvSpPr>
          <p:cNvPr id="6" name="Footer Placeholder 5">
            <a:extLst>
              <a:ext uri="{FF2B5EF4-FFF2-40B4-BE49-F238E27FC236}">
                <a16:creationId xmlns:a16="http://schemas.microsoft.com/office/drawing/2014/main" id="{FDF4BB35-FEE0-4B38-B83B-1733AA8F61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30CCE-1BB6-443C-AD73-7B92AC6FC6D1}"/>
              </a:ext>
            </a:extLst>
          </p:cNvPr>
          <p:cNvSpPr>
            <a:spLocks noGrp="1"/>
          </p:cNvSpPr>
          <p:nvPr>
            <p:ph type="sldNum" sz="quarter" idx="12"/>
          </p:nvPr>
        </p:nvSpPr>
        <p:spPr/>
        <p:txBody>
          <a:bodyPr/>
          <a:lstStyle/>
          <a:p>
            <a:fld id="{2D4C0DA2-60C9-4D20-BD80-08CCAB8396AE}" type="slidenum">
              <a:rPr lang="en-US" smtClean="0"/>
              <a:t>‹#›</a:t>
            </a:fld>
            <a:endParaRPr lang="en-US"/>
          </a:p>
        </p:txBody>
      </p:sp>
    </p:spTree>
    <p:extLst>
      <p:ext uri="{BB962C8B-B14F-4D97-AF65-F5344CB8AC3E}">
        <p14:creationId xmlns:p14="http://schemas.microsoft.com/office/powerpoint/2010/main" val="122122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73A573-931C-46B9-8BD6-EE5BE27890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5B4826-FC37-4153-9DE1-75766336AF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039187-F98A-4C8E-9BC5-95048506E9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35FB75-A5A9-4A26-A13F-8FAEBB24A85D}" type="datetimeFigureOut">
              <a:rPr lang="en-US" smtClean="0"/>
              <a:t>8/26/2017</a:t>
            </a:fld>
            <a:endParaRPr lang="en-US"/>
          </a:p>
        </p:txBody>
      </p:sp>
      <p:sp>
        <p:nvSpPr>
          <p:cNvPr id="5" name="Footer Placeholder 4">
            <a:extLst>
              <a:ext uri="{FF2B5EF4-FFF2-40B4-BE49-F238E27FC236}">
                <a16:creationId xmlns:a16="http://schemas.microsoft.com/office/drawing/2014/main" id="{8C802608-DDCC-4CD7-B2F2-341370B0FA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503F0B-6D43-43A7-9B12-7FD78171E4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4C0DA2-60C9-4D20-BD80-08CCAB8396AE}" type="slidenum">
              <a:rPr lang="en-US" smtClean="0"/>
              <a:t>‹#›</a:t>
            </a:fld>
            <a:endParaRPr lang="en-US"/>
          </a:p>
        </p:txBody>
      </p:sp>
    </p:spTree>
    <p:extLst>
      <p:ext uri="{BB962C8B-B14F-4D97-AF65-F5344CB8AC3E}">
        <p14:creationId xmlns:p14="http://schemas.microsoft.com/office/powerpoint/2010/main" val="3933239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saedsayad.com/binning.ht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AE8CA-A62C-4E9A-96B4-1D55077C2565}"/>
              </a:ext>
            </a:extLst>
          </p:cNvPr>
          <p:cNvSpPr>
            <a:spLocks noGrp="1"/>
          </p:cNvSpPr>
          <p:nvPr>
            <p:ph type="ctrTitle"/>
          </p:nvPr>
        </p:nvSpPr>
        <p:spPr>
          <a:xfrm>
            <a:off x="1309991" y="451154"/>
            <a:ext cx="9144000" cy="628616"/>
          </a:xfrm>
        </p:spPr>
        <p:txBody>
          <a:bodyPr>
            <a:normAutofit fontScale="90000"/>
          </a:bodyPr>
          <a:lstStyle/>
          <a:p>
            <a:r>
              <a:rPr lang="en-US" dirty="0">
                <a:latin typeface="Times New Roman" panose="02020603050405020304" pitchFamily="18" charset="0"/>
                <a:cs typeface="Times New Roman" panose="02020603050405020304" pitchFamily="18" charset="0"/>
              </a:rPr>
              <a:t>Naïve Bayesian Classifier</a:t>
            </a:r>
          </a:p>
        </p:txBody>
      </p:sp>
      <p:sp>
        <p:nvSpPr>
          <p:cNvPr id="3" name="Subtitle 2">
            <a:extLst>
              <a:ext uri="{FF2B5EF4-FFF2-40B4-BE49-F238E27FC236}">
                <a16:creationId xmlns:a16="http://schemas.microsoft.com/office/drawing/2014/main" id="{F2869CD3-4C52-4E9B-B35B-C151A491BBFD}"/>
              </a:ext>
            </a:extLst>
          </p:cNvPr>
          <p:cNvSpPr>
            <a:spLocks noGrp="1"/>
          </p:cNvSpPr>
          <p:nvPr>
            <p:ph type="subTitle" idx="1"/>
          </p:nvPr>
        </p:nvSpPr>
        <p:spPr>
          <a:xfrm>
            <a:off x="479898" y="1481408"/>
            <a:ext cx="11712102" cy="1655762"/>
          </a:xfrm>
        </p:spPr>
        <p:txBody>
          <a:bodyPr>
            <a:noAutofit/>
          </a:bodyPr>
          <a:lstStyle/>
          <a:p>
            <a:pPr algn="l"/>
            <a:r>
              <a:rPr lang="en-US" sz="2800" dirty="0">
                <a:latin typeface="Times New Roman" panose="02020603050405020304" pitchFamily="18" charset="0"/>
                <a:cs typeface="Times New Roman" panose="02020603050405020304" pitchFamily="18" charset="0"/>
              </a:rPr>
              <a:t>The Naive Bayesian classifier is based on Bayes’ theorem with independence assumptions between predictors. A Naive Bayesian model is easy to build, with no complicated iterative parameter estimation which makes it particularly useful for very large datasets. Despite its simplicity, the Naive Bayesian classifier often does surprisingly well and is widely used because it often outperforms more sophisticated classification methods. </a:t>
            </a:r>
          </a:p>
        </p:txBody>
      </p:sp>
    </p:spTree>
    <p:extLst>
      <p:ext uri="{BB962C8B-B14F-4D97-AF65-F5344CB8AC3E}">
        <p14:creationId xmlns:p14="http://schemas.microsoft.com/office/powerpoint/2010/main" val="3740473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7482C5E-82F7-494A-B172-378DD3496589}"/>
              </a:ext>
            </a:extLst>
          </p:cNvPr>
          <p:cNvGraphicFramePr>
            <a:graphicFrameLocks noGrp="1"/>
          </p:cNvGraphicFramePr>
          <p:nvPr>
            <p:ph idx="1"/>
            <p:extLst>
              <p:ext uri="{D42A27DB-BD31-4B8C-83A1-F6EECF244321}">
                <p14:modId xmlns:p14="http://schemas.microsoft.com/office/powerpoint/2010/main" val="1314623803"/>
              </p:ext>
            </p:extLst>
          </p:nvPr>
        </p:nvGraphicFramePr>
        <p:xfrm>
          <a:off x="145915" y="293914"/>
          <a:ext cx="11945566" cy="1280160"/>
        </p:xfrm>
        <a:graphic>
          <a:graphicData uri="http://schemas.openxmlformats.org/drawingml/2006/table">
            <a:tbl>
              <a:tblPr/>
              <a:tblGrid>
                <a:gridCol w="11945566">
                  <a:extLst>
                    <a:ext uri="{9D8B030D-6E8A-4147-A177-3AD203B41FA5}">
                      <a16:colId xmlns:a16="http://schemas.microsoft.com/office/drawing/2014/main" val="2162765029"/>
                    </a:ext>
                  </a:extLst>
                </a:gridCol>
              </a:tblGrid>
              <a:tr h="0">
                <a:tc>
                  <a:txBody>
                    <a:bodyPr/>
                    <a:lstStyle/>
                    <a:p>
                      <a:r>
                        <a:rPr lang="en-US" b="1">
                          <a:latin typeface="Times New Roman" panose="02020603050405020304" pitchFamily="18" charset="0"/>
                          <a:cs typeface="Times New Roman" panose="02020603050405020304" pitchFamily="18" charset="0"/>
                        </a:rPr>
                        <a:t>Algorithm</a:t>
                      </a:r>
                      <a:endParaRPr lang="en-US">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extLst>
                  <a:ext uri="{0D108BD9-81ED-4DB2-BD59-A6C34878D82A}">
                    <a16:rowId xmlns:a16="http://schemas.microsoft.com/office/drawing/2014/main" val="3147517678"/>
                  </a:ext>
                </a:extLst>
              </a:tr>
              <a:tr h="0">
                <a:tc>
                  <a:txBody>
                    <a:bodyPr/>
                    <a:lstStyle/>
                    <a:p>
                      <a:r>
                        <a:rPr lang="en-US" dirty="0">
                          <a:latin typeface="Times New Roman" panose="02020603050405020304" pitchFamily="18" charset="0"/>
                          <a:cs typeface="Times New Roman" panose="02020603050405020304" pitchFamily="18" charset="0"/>
                        </a:rPr>
                        <a:t>Bayes theorem provides a way of calculating the posterior probability, </a:t>
                      </a: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c|x</a:t>
                      </a:r>
                      <a:r>
                        <a:rPr lang="en-US" dirty="0">
                          <a:latin typeface="Times New Roman" panose="02020603050405020304" pitchFamily="18" charset="0"/>
                          <a:cs typeface="Times New Roman" panose="02020603050405020304" pitchFamily="18" charset="0"/>
                        </a:rPr>
                        <a:t>), from </a:t>
                      </a: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and </a:t>
                      </a: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x|c</a:t>
                      </a:r>
                      <a:r>
                        <a:rPr lang="en-US" dirty="0">
                          <a:latin typeface="Times New Roman" panose="02020603050405020304" pitchFamily="18" charset="0"/>
                          <a:cs typeface="Times New Roman" panose="02020603050405020304" pitchFamily="18" charset="0"/>
                        </a:rPr>
                        <a:t>). Naive Bayes classifier assume that the effect of the value of a predictor (</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on a given class (</a:t>
                      </a:r>
                      <a:r>
                        <a:rPr lang="en-US" i="1" dirty="0">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 is independent of the values of other predictors. This assumption is called class conditional independence.</a:t>
                      </a:r>
                    </a:p>
                  </a:txBody>
                  <a:tcPr anchor="ctr">
                    <a:lnL>
                      <a:noFill/>
                    </a:lnL>
                    <a:lnR>
                      <a:noFill/>
                    </a:lnR>
                    <a:lnT>
                      <a:noFill/>
                    </a:lnT>
                    <a:lnB>
                      <a:noFill/>
                    </a:lnB>
                  </a:tcPr>
                </a:tc>
                <a:extLst>
                  <a:ext uri="{0D108BD9-81ED-4DB2-BD59-A6C34878D82A}">
                    <a16:rowId xmlns:a16="http://schemas.microsoft.com/office/drawing/2014/main" val="369439056"/>
                  </a:ext>
                </a:extLst>
              </a:tr>
            </a:tbl>
          </a:graphicData>
        </a:graphic>
      </p:graphicFrame>
      <p:pic>
        <p:nvPicPr>
          <p:cNvPr id="7" name="Picture 6">
            <a:extLst>
              <a:ext uri="{FF2B5EF4-FFF2-40B4-BE49-F238E27FC236}">
                <a16:creationId xmlns:a16="http://schemas.microsoft.com/office/drawing/2014/main" id="{9F0365F9-376A-47F3-A44E-84E85A1807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194" y="2132789"/>
            <a:ext cx="4391025" cy="2514600"/>
          </a:xfrm>
          <a:prstGeom prst="rect">
            <a:avLst/>
          </a:prstGeom>
        </p:spPr>
      </p:pic>
      <p:sp>
        <p:nvSpPr>
          <p:cNvPr id="8" name="TextBox 7">
            <a:extLst>
              <a:ext uri="{FF2B5EF4-FFF2-40B4-BE49-F238E27FC236}">
                <a16:creationId xmlns:a16="http://schemas.microsoft.com/office/drawing/2014/main" id="{338B4F2C-73EB-49E2-8880-F3130085DD0A}"/>
              </a:ext>
            </a:extLst>
          </p:cNvPr>
          <p:cNvSpPr txBox="1"/>
          <p:nvPr/>
        </p:nvSpPr>
        <p:spPr>
          <a:xfrm>
            <a:off x="1206230" y="4805464"/>
            <a:ext cx="8881353" cy="1477328"/>
          </a:xfrm>
          <a:prstGeom prst="rect">
            <a:avLst/>
          </a:prstGeom>
          <a:noFill/>
        </p:spPr>
        <p:txBody>
          <a:bodyPr wrap="square" rtlCol="0">
            <a:spAutoFit/>
          </a:bodyPr>
          <a:lstStyle/>
          <a:p>
            <a:pPr marL="285750" indent="-285750">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c|x</a:t>
            </a:r>
            <a:r>
              <a:rPr lang="en-US" dirty="0">
                <a:latin typeface="Times New Roman" panose="02020603050405020304" pitchFamily="18" charset="0"/>
                <a:cs typeface="Times New Roman" panose="02020603050405020304" pitchFamily="18" charset="0"/>
              </a:rPr>
              <a:t>) is the posterior probability of </a:t>
            </a:r>
            <a:r>
              <a:rPr lang="en-US" i="1" dirty="0">
                <a:latin typeface="Times New Roman" panose="02020603050405020304" pitchFamily="18" charset="0"/>
                <a:cs typeface="Times New Roman" panose="02020603050405020304" pitchFamily="18" charset="0"/>
              </a:rPr>
              <a:t>class</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target</a:t>
            </a:r>
            <a:r>
              <a:rPr lang="en-US" dirty="0">
                <a:latin typeface="Times New Roman" panose="02020603050405020304" pitchFamily="18" charset="0"/>
                <a:cs typeface="Times New Roman" panose="02020603050405020304" pitchFamily="18" charset="0"/>
              </a:rPr>
              <a:t>) given </a:t>
            </a:r>
            <a:r>
              <a:rPr lang="en-US" i="1" dirty="0">
                <a:latin typeface="Times New Roman" panose="02020603050405020304" pitchFamily="18" charset="0"/>
                <a:cs typeface="Times New Roman" panose="02020603050405020304" pitchFamily="18" charset="0"/>
              </a:rPr>
              <a:t>predictor</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attribute</a:t>
            </a:r>
            <a:r>
              <a:rPr lang="en-US"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 is the prior probability of </a:t>
            </a:r>
            <a:r>
              <a:rPr lang="en-US" i="1" dirty="0">
                <a:latin typeface="Times New Roman" panose="02020603050405020304" pitchFamily="18" charset="0"/>
                <a:cs typeface="Times New Roman" panose="02020603050405020304" pitchFamily="18" charset="0"/>
              </a:rPr>
              <a:t>class</a:t>
            </a:r>
            <a:r>
              <a:rPr lang="en-US"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x|c</a:t>
            </a:r>
            <a:r>
              <a:rPr lang="en-US" dirty="0">
                <a:latin typeface="Times New Roman" panose="02020603050405020304" pitchFamily="18" charset="0"/>
                <a:cs typeface="Times New Roman" panose="02020603050405020304" pitchFamily="18" charset="0"/>
              </a:rPr>
              <a:t>) is the likelihood which is the probability of </a:t>
            </a:r>
            <a:r>
              <a:rPr lang="en-US" i="1" dirty="0">
                <a:latin typeface="Times New Roman" panose="02020603050405020304" pitchFamily="18" charset="0"/>
                <a:cs typeface="Times New Roman" panose="02020603050405020304" pitchFamily="18" charset="0"/>
              </a:rPr>
              <a:t>predictor</a:t>
            </a:r>
            <a:r>
              <a:rPr lang="en-US" dirty="0">
                <a:latin typeface="Times New Roman" panose="02020603050405020304" pitchFamily="18" charset="0"/>
                <a:cs typeface="Times New Roman" panose="02020603050405020304" pitchFamily="18" charset="0"/>
              </a:rPr>
              <a:t> given </a:t>
            </a:r>
            <a:r>
              <a:rPr lang="en-US" i="1" dirty="0">
                <a:latin typeface="Times New Roman" panose="02020603050405020304" pitchFamily="18" charset="0"/>
                <a:cs typeface="Times New Roman" panose="02020603050405020304" pitchFamily="18" charset="0"/>
              </a:rPr>
              <a:t>class</a:t>
            </a:r>
            <a:r>
              <a:rPr lang="en-US"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is the prior probability of </a:t>
            </a:r>
            <a:r>
              <a:rPr lang="en-US" i="1" dirty="0">
                <a:latin typeface="Times New Roman" panose="02020603050405020304" pitchFamily="18" charset="0"/>
                <a:cs typeface="Times New Roman" panose="02020603050405020304" pitchFamily="18" charset="0"/>
              </a:rPr>
              <a:t>predictor</a:t>
            </a:r>
            <a:r>
              <a:rPr lang="en-US"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375665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B71BC00-335C-46FA-A017-C739F81989B2}"/>
              </a:ext>
            </a:extLst>
          </p:cNvPr>
          <p:cNvGraphicFramePr>
            <a:graphicFrameLocks noGrp="1"/>
          </p:cNvGraphicFramePr>
          <p:nvPr>
            <p:ph idx="1"/>
            <p:extLst>
              <p:ext uri="{D42A27DB-BD31-4B8C-83A1-F6EECF244321}">
                <p14:modId xmlns:p14="http://schemas.microsoft.com/office/powerpoint/2010/main" val="1671111690"/>
              </p:ext>
            </p:extLst>
          </p:nvPr>
        </p:nvGraphicFramePr>
        <p:xfrm>
          <a:off x="178341" y="89802"/>
          <a:ext cx="11903412" cy="1280160"/>
        </p:xfrm>
        <a:graphic>
          <a:graphicData uri="http://schemas.openxmlformats.org/drawingml/2006/table">
            <a:tbl>
              <a:tblPr/>
              <a:tblGrid>
                <a:gridCol w="11903412">
                  <a:extLst>
                    <a:ext uri="{9D8B030D-6E8A-4147-A177-3AD203B41FA5}">
                      <a16:colId xmlns:a16="http://schemas.microsoft.com/office/drawing/2014/main" val="1524580636"/>
                    </a:ext>
                  </a:extLst>
                </a:gridCol>
              </a:tblGrid>
              <a:tr h="0">
                <a:tc>
                  <a:txBody>
                    <a:bodyPr/>
                    <a:lstStyle/>
                    <a:p>
                      <a:r>
                        <a:rPr lang="en-US" i="1">
                          <a:latin typeface="Times New Roman" panose="02020603050405020304" pitchFamily="18" charset="0"/>
                          <a:cs typeface="Times New Roman" panose="02020603050405020304" pitchFamily="18" charset="0"/>
                        </a:rPr>
                        <a:t>Example</a:t>
                      </a:r>
                      <a:r>
                        <a:rPr lang="en-US">
                          <a:latin typeface="Times New Roman" panose="02020603050405020304" pitchFamily="18" charset="0"/>
                          <a:cs typeface="Times New Roman" panose="02020603050405020304" pitchFamily="18" charset="0"/>
                        </a:rPr>
                        <a:t>:</a:t>
                      </a:r>
                    </a:p>
                  </a:txBody>
                  <a:tcPr anchor="ctr">
                    <a:lnL>
                      <a:noFill/>
                    </a:lnL>
                    <a:lnR>
                      <a:noFill/>
                    </a:lnR>
                    <a:lnT>
                      <a:noFill/>
                    </a:lnT>
                    <a:lnB>
                      <a:noFill/>
                    </a:lnB>
                  </a:tcPr>
                </a:tc>
                <a:extLst>
                  <a:ext uri="{0D108BD9-81ED-4DB2-BD59-A6C34878D82A}">
                    <a16:rowId xmlns:a16="http://schemas.microsoft.com/office/drawing/2014/main" val="1988310729"/>
                  </a:ext>
                </a:extLst>
              </a:tr>
              <a:tr h="0">
                <a:tc>
                  <a:txBody>
                    <a:bodyPr/>
                    <a:lstStyle/>
                    <a:p>
                      <a:r>
                        <a:rPr lang="en-US" dirty="0">
                          <a:latin typeface="Times New Roman" panose="02020603050405020304" pitchFamily="18" charset="0"/>
                          <a:cs typeface="Times New Roman" panose="02020603050405020304" pitchFamily="18" charset="0"/>
                        </a:rPr>
                        <a:t>The posterior probability can be calculated by first, constructing a frequency table for each attribute against the target. Then, transforming the frequency tables to likelihood tables and finally use the Naive Bayesian equation to calculate the posterior probability for each class. The class with the highest posterior probability is the outcome of prediction. </a:t>
                      </a:r>
                    </a:p>
                  </a:txBody>
                  <a:tcPr anchor="ctr">
                    <a:lnL>
                      <a:noFill/>
                    </a:lnL>
                    <a:lnR>
                      <a:noFill/>
                    </a:lnR>
                    <a:lnT>
                      <a:noFill/>
                    </a:lnT>
                    <a:lnB>
                      <a:noFill/>
                    </a:lnB>
                  </a:tcPr>
                </a:tc>
                <a:extLst>
                  <a:ext uri="{0D108BD9-81ED-4DB2-BD59-A6C34878D82A}">
                    <a16:rowId xmlns:a16="http://schemas.microsoft.com/office/drawing/2014/main" val="3905082916"/>
                  </a:ext>
                </a:extLst>
              </a:tr>
            </a:tbl>
          </a:graphicData>
        </a:graphic>
      </p:graphicFrame>
      <p:pic>
        <p:nvPicPr>
          <p:cNvPr id="6" name="Picture 5">
            <a:extLst>
              <a:ext uri="{FF2B5EF4-FFF2-40B4-BE49-F238E27FC236}">
                <a16:creationId xmlns:a16="http://schemas.microsoft.com/office/drawing/2014/main" id="{C1BB98A2-7630-4795-93C3-F5FAF6643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000" y="1713990"/>
            <a:ext cx="6373114" cy="2943636"/>
          </a:xfrm>
          <a:prstGeom prst="rect">
            <a:avLst/>
          </a:prstGeom>
        </p:spPr>
      </p:pic>
    </p:spTree>
    <p:extLst>
      <p:ext uri="{BB962C8B-B14F-4D97-AF65-F5344CB8AC3E}">
        <p14:creationId xmlns:p14="http://schemas.microsoft.com/office/powerpoint/2010/main" val="4123697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E5991C9-9B16-4F80-8270-2F08C5317E6D}"/>
              </a:ext>
            </a:extLst>
          </p:cNvPr>
          <p:cNvGraphicFramePr>
            <a:graphicFrameLocks noGrp="1"/>
          </p:cNvGraphicFramePr>
          <p:nvPr>
            <p:ph idx="1"/>
            <p:extLst>
              <p:ext uri="{D42A27DB-BD31-4B8C-83A1-F6EECF244321}">
                <p14:modId xmlns:p14="http://schemas.microsoft.com/office/powerpoint/2010/main" val="2384554627"/>
              </p:ext>
            </p:extLst>
          </p:nvPr>
        </p:nvGraphicFramePr>
        <p:xfrm>
          <a:off x="1459149" y="603115"/>
          <a:ext cx="10340502" cy="5590374"/>
        </p:xfrm>
        <a:graphic>
          <a:graphicData uri="http://schemas.openxmlformats.org/drawingml/2006/table">
            <a:tbl>
              <a:tblPr/>
              <a:tblGrid>
                <a:gridCol w="10340502">
                  <a:extLst>
                    <a:ext uri="{9D8B030D-6E8A-4147-A177-3AD203B41FA5}">
                      <a16:colId xmlns:a16="http://schemas.microsoft.com/office/drawing/2014/main" val="3506875125"/>
                    </a:ext>
                  </a:extLst>
                </a:gridCol>
              </a:tblGrid>
              <a:tr h="465362">
                <a:tc>
                  <a:txBody>
                    <a:bodyPr/>
                    <a:lstStyle/>
                    <a:p>
                      <a:r>
                        <a:rPr lang="en-US" sz="1800" b="1">
                          <a:latin typeface="Times New Roman" panose="02020603050405020304" pitchFamily="18" charset="0"/>
                          <a:cs typeface="Times New Roman" panose="02020603050405020304" pitchFamily="18" charset="0"/>
                        </a:rPr>
                        <a:t>The zero-frequency problem</a:t>
                      </a:r>
                      <a:endParaRPr lang="en-US" sz="1800">
                        <a:latin typeface="Times New Roman" panose="02020603050405020304" pitchFamily="18" charset="0"/>
                        <a:cs typeface="Times New Roman" panose="02020603050405020304" pitchFamily="18" charset="0"/>
                      </a:endParaRPr>
                    </a:p>
                  </a:txBody>
                  <a:tcPr marL="90653" marR="90653" marT="45326" marB="45326" anchor="ctr">
                    <a:lnL>
                      <a:noFill/>
                    </a:lnL>
                    <a:lnR>
                      <a:noFill/>
                    </a:lnR>
                    <a:lnT>
                      <a:noFill/>
                    </a:lnT>
                    <a:lnB>
                      <a:noFill/>
                    </a:lnB>
                  </a:tcPr>
                </a:tc>
                <a:extLst>
                  <a:ext uri="{0D108BD9-81ED-4DB2-BD59-A6C34878D82A}">
                    <a16:rowId xmlns:a16="http://schemas.microsoft.com/office/drawing/2014/main" val="2421079059"/>
                  </a:ext>
                </a:extLst>
              </a:tr>
              <a:tr h="1514688">
                <a:tc>
                  <a:txBody>
                    <a:bodyPr/>
                    <a:lstStyle/>
                    <a:p>
                      <a:r>
                        <a:rPr lang="en-US" sz="1800" dirty="0">
                          <a:latin typeface="Times New Roman" panose="02020603050405020304" pitchFamily="18" charset="0"/>
                          <a:cs typeface="Times New Roman" panose="02020603050405020304" pitchFamily="18" charset="0"/>
                        </a:rPr>
                        <a:t>Add 1 to the count for every attribute value-class combination (</a:t>
                      </a:r>
                      <a:r>
                        <a:rPr lang="en-US" sz="1800" i="1" dirty="0">
                          <a:latin typeface="Times New Roman" panose="02020603050405020304" pitchFamily="18" charset="0"/>
                          <a:cs typeface="Times New Roman" panose="02020603050405020304" pitchFamily="18" charset="0"/>
                        </a:rPr>
                        <a:t>Laplace estimator</a:t>
                      </a:r>
                      <a:r>
                        <a:rPr lang="en-US" sz="1800" dirty="0">
                          <a:latin typeface="Times New Roman" panose="02020603050405020304" pitchFamily="18" charset="0"/>
                          <a:cs typeface="Times New Roman" panose="02020603050405020304" pitchFamily="18" charset="0"/>
                        </a:rPr>
                        <a:t>) when an attribute value (</a:t>
                      </a:r>
                      <a:r>
                        <a:rPr lang="en-US" sz="1800" i="1" dirty="0">
                          <a:latin typeface="Times New Roman" panose="02020603050405020304" pitchFamily="18" charset="0"/>
                          <a:cs typeface="Times New Roman" panose="02020603050405020304" pitchFamily="18" charset="0"/>
                        </a:rPr>
                        <a:t>Outlook=Overcast</a:t>
                      </a:r>
                      <a:r>
                        <a:rPr lang="en-US" sz="1800" dirty="0">
                          <a:latin typeface="Times New Roman" panose="02020603050405020304" pitchFamily="18" charset="0"/>
                          <a:cs typeface="Times New Roman" panose="02020603050405020304" pitchFamily="18" charset="0"/>
                        </a:rPr>
                        <a:t>) doesn’t occur with every class value (</a:t>
                      </a:r>
                      <a:r>
                        <a:rPr lang="en-US" sz="1800" i="1" dirty="0">
                          <a:latin typeface="Times New Roman" panose="02020603050405020304" pitchFamily="18" charset="0"/>
                          <a:cs typeface="Times New Roman" panose="02020603050405020304" pitchFamily="18" charset="0"/>
                        </a:rPr>
                        <a:t>Play Golf=no</a:t>
                      </a:r>
                      <a:r>
                        <a:rPr lang="en-US" sz="1800" dirty="0">
                          <a:latin typeface="Times New Roman" panose="02020603050405020304" pitchFamily="18" charset="0"/>
                          <a:cs typeface="Times New Roman" panose="02020603050405020304" pitchFamily="18" charset="0"/>
                        </a:rPr>
                        <a:t>).</a:t>
                      </a:r>
                    </a:p>
                  </a:txBody>
                  <a:tcPr marL="90653" marR="90653" marT="45326" marB="45326" anchor="ctr">
                    <a:lnL>
                      <a:noFill/>
                    </a:lnL>
                    <a:lnR>
                      <a:noFill/>
                    </a:lnR>
                    <a:lnT>
                      <a:noFill/>
                    </a:lnT>
                    <a:lnB>
                      <a:noFill/>
                    </a:lnB>
                  </a:tcPr>
                </a:tc>
                <a:extLst>
                  <a:ext uri="{0D108BD9-81ED-4DB2-BD59-A6C34878D82A}">
                    <a16:rowId xmlns:a16="http://schemas.microsoft.com/office/drawing/2014/main" val="3381143244"/>
                  </a:ext>
                </a:extLst>
              </a:tr>
              <a:tr h="465362">
                <a:tc>
                  <a:txBody>
                    <a:bodyPr/>
                    <a:lstStyle/>
                    <a:p>
                      <a:r>
                        <a:rPr lang="en-US" sz="1800">
                          <a:latin typeface="Times New Roman" panose="02020603050405020304" pitchFamily="18" charset="0"/>
                          <a:cs typeface="Times New Roman" panose="02020603050405020304" pitchFamily="18" charset="0"/>
                        </a:rPr>
                        <a:t>  </a:t>
                      </a:r>
                    </a:p>
                  </a:txBody>
                  <a:tcPr marL="90653" marR="90653" marT="45326" marB="45326" anchor="ctr">
                    <a:lnL>
                      <a:noFill/>
                    </a:lnL>
                    <a:lnR>
                      <a:noFill/>
                    </a:lnR>
                    <a:lnT>
                      <a:noFill/>
                    </a:lnT>
                    <a:lnB>
                      <a:noFill/>
                    </a:lnB>
                  </a:tcPr>
                </a:tc>
                <a:extLst>
                  <a:ext uri="{0D108BD9-81ED-4DB2-BD59-A6C34878D82A}">
                    <a16:rowId xmlns:a16="http://schemas.microsoft.com/office/drawing/2014/main" val="386956320"/>
                  </a:ext>
                </a:extLst>
              </a:tr>
              <a:tr h="465362">
                <a:tc>
                  <a:txBody>
                    <a:bodyPr/>
                    <a:lstStyle/>
                    <a:p>
                      <a:r>
                        <a:rPr lang="en-US" sz="1800" b="1">
                          <a:latin typeface="Times New Roman" panose="02020603050405020304" pitchFamily="18" charset="0"/>
                          <a:cs typeface="Times New Roman" panose="02020603050405020304" pitchFamily="18" charset="0"/>
                        </a:rPr>
                        <a:t>Numerical Predictors</a:t>
                      </a:r>
                      <a:endParaRPr lang="en-US" sz="1800">
                        <a:latin typeface="Times New Roman" panose="02020603050405020304" pitchFamily="18" charset="0"/>
                        <a:cs typeface="Times New Roman" panose="02020603050405020304" pitchFamily="18" charset="0"/>
                      </a:endParaRPr>
                    </a:p>
                  </a:txBody>
                  <a:tcPr marL="90653" marR="90653" marT="45326" marB="45326" anchor="ctr">
                    <a:lnL>
                      <a:noFill/>
                    </a:lnL>
                    <a:lnR>
                      <a:noFill/>
                    </a:lnR>
                    <a:lnT>
                      <a:noFill/>
                    </a:lnT>
                    <a:lnB>
                      <a:noFill/>
                    </a:lnB>
                  </a:tcPr>
                </a:tc>
                <a:extLst>
                  <a:ext uri="{0D108BD9-81ED-4DB2-BD59-A6C34878D82A}">
                    <a16:rowId xmlns:a16="http://schemas.microsoft.com/office/drawing/2014/main" val="2382738205"/>
                  </a:ext>
                </a:extLst>
              </a:tr>
              <a:tr h="2214238">
                <a:tc>
                  <a:txBody>
                    <a:bodyPr/>
                    <a:lstStyle/>
                    <a:p>
                      <a:r>
                        <a:rPr lang="en-US" sz="1800" dirty="0">
                          <a:latin typeface="Times New Roman" panose="02020603050405020304" pitchFamily="18" charset="0"/>
                          <a:cs typeface="Times New Roman" panose="02020603050405020304" pitchFamily="18" charset="0"/>
                        </a:rPr>
                        <a:t>Numerical variables need to be transformed to their categorical counterparts (</a:t>
                      </a:r>
                      <a:r>
                        <a:rPr lang="en-US" sz="1800" dirty="0">
                          <a:latin typeface="Times New Roman" panose="02020603050405020304" pitchFamily="18" charset="0"/>
                          <a:cs typeface="Times New Roman" panose="02020603050405020304" pitchFamily="18" charset="0"/>
                          <a:hlinkClick r:id="rId2"/>
                        </a:rPr>
                        <a:t>binning</a:t>
                      </a:r>
                      <a:r>
                        <a:rPr lang="en-US" sz="1800" dirty="0">
                          <a:latin typeface="Times New Roman" panose="02020603050405020304" pitchFamily="18" charset="0"/>
                          <a:cs typeface="Times New Roman" panose="02020603050405020304" pitchFamily="18" charset="0"/>
                        </a:rPr>
                        <a:t>) before constructing their frequency tables. The other option we have is using the distribution of the numerical variable to have a good guess of the frequency. For example, one common practice is to assume normal distributions for numerical variables.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Also if the continuous variable is not normal then you need to transform it to follow </a:t>
                      </a:r>
                      <a:r>
                        <a:rPr lang="en-US" sz="1800">
                          <a:latin typeface="Times New Roman" panose="02020603050405020304" pitchFamily="18" charset="0"/>
                          <a:cs typeface="Times New Roman" panose="02020603050405020304" pitchFamily="18" charset="0"/>
                        </a:rPr>
                        <a:t>normal distribution</a:t>
                      </a:r>
                      <a:endParaRPr lang="en-US" sz="1800" dirty="0">
                        <a:latin typeface="Times New Roman" panose="02020603050405020304" pitchFamily="18" charset="0"/>
                        <a:cs typeface="Times New Roman" panose="02020603050405020304" pitchFamily="18" charset="0"/>
                      </a:endParaRPr>
                    </a:p>
                  </a:txBody>
                  <a:tcPr marL="90653" marR="90653" marT="45326" marB="45326" anchor="ctr">
                    <a:lnL>
                      <a:noFill/>
                    </a:lnL>
                    <a:lnR>
                      <a:noFill/>
                    </a:lnR>
                    <a:lnT>
                      <a:noFill/>
                    </a:lnT>
                    <a:lnB>
                      <a:noFill/>
                    </a:lnB>
                  </a:tcPr>
                </a:tc>
                <a:extLst>
                  <a:ext uri="{0D108BD9-81ED-4DB2-BD59-A6C34878D82A}">
                    <a16:rowId xmlns:a16="http://schemas.microsoft.com/office/drawing/2014/main" val="3536043631"/>
                  </a:ext>
                </a:extLst>
              </a:tr>
              <a:tr h="465362">
                <a:tc>
                  <a:txBody>
                    <a:bodyPr/>
                    <a:lstStyle/>
                    <a:p>
                      <a:r>
                        <a:rPr lang="en-US" sz="1800" dirty="0">
                          <a:latin typeface="Calibri" panose="020F0502020204030204" pitchFamily="34" charset="0"/>
                        </a:rPr>
                        <a:t> </a:t>
                      </a:r>
                      <a:endParaRPr lang="en-US" sz="1800" dirty="0"/>
                    </a:p>
                  </a:txBody>
                  <a:tcPr marL="90653" marR="90653" marT="45326" marB="45326" anchor="ctr">
                    <a:lnL>
                      <a:noFill/>
                    </a:lnL>
                    <a:lnR>
                      <a:noFill/>
                    </a:lnR>
                    <a:lnT>
                      <a:noFill/>
                    </a:lnT>
                    <a:lnB>
                      <a:noFill/>
                    </a:lnB>
                  </a:tcPr>
                </a:tc>
                <a:extLst>
                  <a:ext uri="{0D108BD9-81ED-4DB2-BD59-A6C34878D82A}">
                    <a16:rowId xmlns:a16="http://schemas.microsoft.com/office/drawing/2014/main" val="2207498237"/>
                  </a:ext>
                </a:extLst>
              </a:tr>
            </a:tbl>
          </a:graphicData>
        </a:graphic>
      </p:graphicFrame>
    </p:spTree>
    <p:extLst>
      <p:ext uri="{BB962C8B-B14F-4D97-AF65-F5344CB8AC3E}">
        <p14:creationId xmlns:p14="http://schemas.microsoft.com/office/powerpoint/2010/main" val="554836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7DB25-E0FE-4234-BAE1-FF874FFDBA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4237FC6-813D-495A-9A62-E5A5A95F2FA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702584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337</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Naïve Bayesian Classifier</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Naïve Bayesian Classifier</dc:title>
  <dc:creator>ADMINIBM</dc:creator>
  <cp:lastModifiedBy>ADMINIBM</cp:lastModifiedBy>
  <cp:revision>5</cp:revision>
  <dcterms:created xsi:type="dcterms:W3CDTF">2017-08-24T09:52:21Z</dcterms:created>
  <dcterms:modified xsi:type="dcterms:W3CDTF">2017-08-26T05:46:57Z</dcterms:modified>
</cp:coreProperties>
</file>