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EE27-B207-4714-B309-948E1EFF8E6A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D414-E67F-41DF-B13A-DAAE25880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8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2D414-E67F-41DF-B13A-DAAE25880A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8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9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4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27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2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0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5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0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5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6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35AEC6-37A6-467C-87BB-AB9DC49A1493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E5EA-B0B5-4B2D-BBA2-A2CA666F0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50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0503877" cy="1782182"/>
          </a:xfrm>
        </p:spPr>
        <p:txBody>
          <a:bodyPr/>
          <a:lstStyle/>
          <a:p>
            <a:r>
              <a:rPr lang="fr-FR" sz="5400" dirty="0" smtClean="0">
                <a:solidFill>
                  <a:srgbClr val="FFC000"/>
                </a:solidFill>
              </a:rPr>
              <a:t>Projet 2018 – BTS SN1</a:t>
            </a:r>
            <a:br>
              <a:rPr lang="fr-FR" sz="5400" dirty="0" smtClean="0">
                <a:solidFill>
                  <a:srgbClr val="FFC000"/>
                </a:solidFill>
              </a:rPr>
            </a:br>
            <a:r>
              <a:rPr lang="fr-FR" sz="5400" dirty="0" smtClean="0">
                <a:solidFill>
                  <a:srgbClr val="FFC000"/>
                </a:solidFill>
              </a:rPr>
              <a:t>Station Ski les </a:t>
            </a:r>
            <a:r>
              <a:rPr lang="fr-FR" sz="5400" dirty="0" err="1">
                <a:solidFill>
                  <a:srgbClr val="FFC000"/>
                </a:solidFill>
              </a:rPr>
              <a:t>Bagenelles</a:t>
            </a:r>
            <a:r>
              <a:rPr lang="fr-FR" sz="5400" dirty="0" smtClean="0">
                <a:solidFill>
                  <a:srgbClr val="FFC000"/>
                </a:solidFill>
              </a:rPr>
              <a:t> </a:t>
            </a:r>
            <a:endParaRPr lang="fr-FR" sz="5400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355854"/>
            <a:ext cx="12192000" cy="3255962"/>
          </a:xfrm>
        </p:spPr>
        <p:txBody>
          <a:bodyPr>
            <a:normAutofit/>
          </a:bodyPr>
          <a:lstStyle/>
          <a:p>
            <a:endParaRPr lang="fr-FR" sz="6000" dirty="0" smtClean="0"/>
          </a:p>
          <a:p>
            <a:r>
              <a:rPr lang="fr-FR" sz="6000" dirty="0" smtClean="0">
                <a:solidFill>
                  <a:srgbClr val="FFC000"/>
                </a:solidFill>
              </a:rPr>
              <a:t>		</a:t>
            </a:r>
            <a:endParaRPr lang="fr-FR" sz="60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RÃ©sultat de recherche d'images pour &quot;station sk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9" y="2016605"/>
            <a:ext cx="6425978" cy="42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548037" y="5373265"/>
            <a:ext cx="243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Arthur Dherbomez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Hugo Louvel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Adrien Mercier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3446"/>
            <a:ext cx="121920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Présentation du système 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1938"/>
            <a:ext cx="12192000" cy="5416061"/>
          </a:xfrm>
        </p:spPr>
        <p:txBody>
          <a:bodyPr/>
          <a:lstStyle/>
          <a:p>
            <a:pPr marL="0" indent="0">
              <a:buNone/>
            </a:pPr>
            <a:r>
              <a:rPr lang="fr-FR" sz="4000" u="sng" dirty="0" smtClean="0">
                <a:solidFill>
                  <a:srgbClr val="FFC000"/>
                </a:solidFill>
              </a:rPr>
              <a:t>Stations des </a:t>
            </a:r>
            <a:r>
              <a:rPr lang="fr-FR" sz="4000" u="sng" dirty="0" err="1" smtClean="0">
                <a:solidFill>
                  <a:srgbClr val="FFC000"/>
                </a:solidFill>
              </a:rPr>
              <a:t>bagenelles</a:t>
            </a:r>
            <a:r>
              <a:rPr lang="fr-FR" dirty="0" smtClean="0">
                <a:solidFill>
                  <a:srgbClr val="FFC000"/>
                </a:solidFill>
              </a:rPr>
              <a:t>.                                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                                                                                         </a:t>
            </a:r>
            <a:r>
              <a:rPr lang="fr-FR" sz="2800" dirty="0" smtClean="0">
                <a:solidFill>
                  <a:srgbClr val="FFC000"/>
                </a:solidFill>
              </a:rPr>
              <a:t>46Km de piste de fond 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smtClean="0">
                <a:solidFill>
                  <a:srgbClr val="FFC000"/>
                </a:solidFill>
              </a:rPr>
              <a:t>                                                                 4 itinéraires de </a:t>
            </a:r>
            <a:r>
              <a:rPr lang="fr-FR" sz="2800" dirty="0" err="1" smtClean="0">
                <a:solidFill>
                  <a:srgbClr val="FFC000"/>
                </a:solidFill>
              </a:rPr>
              <a:t>raquettte</a:t>
            </a: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smtClean="0">
                <a:solidFill>
                  <a:srgbClr val="FFC000"/>
                </a:solidFill>
              </a:rPr>
              <a:t>                                                                 3 piste de ski alpin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smtClean="0">
                <a:solidFill>
                  <a:srgbClr val="FFC000"/>
                </a:solidFill>
              </a:rPr>
              <a:t>                                                                 2 remontées mécanique 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smtClean="0">
                <a:solidFill>
                  <a:srgbClr val="FFC000"/>
                </a:solidFill>
              </a:rPr>
              <a:t>                                                                 1 téléski démontable </a:t>
            </a:r>
            <a:endParaRPr lang="fr-FR" sz="2800" dirty="0">
              <a:solidFill>
                <a:srgbClr val="FFC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2157947"/>
            <a:ext cx="6365631" cy="44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062" y="0"/>
            <a:ext cx="12192000" cy="1325563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rgbClr val="FFC000"/>
                </a:solidFill>
              </a:rPr>
              <a:t>Objectifs</a:t>
            </a:r>
            <a:endParaRPr lang="fr-FR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46392"/>
            <a:ext cx="121920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600" dirty="0" smtClean="0">
                <a:solidFill>
                  <a:srgbClr val="FFC000"/>
                </a:solidFill>
              </a:rPr>
              <a:t>Site web présentent la station.</a:t>
            </a:r>
          </a:p>
          <a:p>
            <a:pPr marL="0" indent="0">
              <a:buNone/>
            </a:pPr>
            <a:endParaRPr lang="fr-F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600" dirty="0" smtClean="0">
                <a:solidFill>
                  <a:srgbClr val="FFC000"/>
                </a:solidFill>
              </a:rPr>
              <a:t>Afficher la température en temps réel.</a:t>
            </a:r>
          </a:p>
          <a:p>
            <a:pPr marL="0" indent="0">
              <a:buNone/>
            </a:pPr>
            <a:endParaRPr lang="fr-F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600" dirty="0" smtClean="0">
                <a:solidFill>
                  <a:srgbClr val="FFC000"/>
                </a:solidFill>
              </a:rPr>
              <a:t>Application en C++ permettant de prendre la température.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smtClean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07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0721"/>
            <a:ext cx="12192000" cy="1400530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rgbClr val="FFC000"/>
                </a:solidFill>
              </a:rPr>
              <a:t>Contraintes</a:t>
            </a:r>
            <a:endParaRPr lang="fr-FR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31925"/>
            <a:ext cx="12192000" cy="5286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800" dirty="0" smtClean="0">
                <a:solidFill>
                  <a:srgbClr val="FFC000"/>
                </a:solidFill>
              </a:rPr>
              <a:t>Température en temps réel consultable.</a:t>
            </a:r>
          </a:p>
          <a:p>
            <a:pPr marL="0" indent="0">
              <a:buNone/>
            </a:pP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800" dirty="0" smtClean="0">
                <a:solidFill>
                  <a:srgbClr val="FFC000"/>
                </a:solidFill>
              </a:rPr>
              <a:t>Stocké chaque acquisition avec la date et l’heure dans un BDD. </a:t>
            </a:r>
          </a:p>
          <a:p>
            <a:pPr marL="0" indent="0">
              <a:buNone/>
            </a:pP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800" dirty="0" smtClean="0">
                <a:solidFill>
                  <a:srgbClr val="FFC000"/>
                </a:solidFill>
              </a:rPr>
              <a:t>Une alarme activable quand la température atteint un seuil programmable.</a:t>
            </a:r>
          </a:p>
          <a:p>
            <a:pPr marL="0" indent="0">
              <a:buNone/>
            </a:pP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800" dirty="0" smtClean="0">
                <a:solidFill>
                  <a:srgbClr val="FFC000"/>
                </a:solidFill>
              </a:rPr>
              <a:t>Température acquis via une période paramétrable et stocké dans un fichier INI.</a:t>
            </a:r>
            <a:endParaRPr lang="fr-F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964"/>
            <a:ext cx="12192000" cy="1400530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rgbClr val="FFC000"/>
                </a:solidFill>
              </a:rPr>
              <a:t>Répartition des taches</a:t>
            </a:r>
            <a:endParaRPr lang="fr-FR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85033"/>
            <a:ext cx="12192000" cy="543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>
                <a:solidFill>
                  <a:srgbClr val="FFC000"/>
                </a:solidFill>
              </a:rPr>
              <a:t>Etude technique</a:t>
            </a:r>
            <a:r>
              <a:rPr lang="fr-FR" dirty="0" smtClean="0">
                <a:solidFill>
                  <a:srgbClr val="FFC000"/>
                </a:solidFill>
              </a:rPr>
              <a:t>                                     </a:t>
            </a:r>
            <a:r>
              <a:rPr lang="fr-FR" u="sng" dirty="0" smtClean="0">
                <a:solidFill>
                  <a:srgbClr val="FFC000"/>
                </a:solidFill>
              </a:rPr>
              <a:t>Application </a:t>
            </a:r>
            <a:r>
              <a:rPr lang="fr-FR" u="sng" dirty="0">
                <a:solidFill>
                  <a:srgbClr val="FFC000"/>
                </a:solidFill>
              </a:rPr>
              <a:t>C</a:t>
            </a:r>
            <a:r>
              <a:rPr lang="fr-FR" u="sng" dirty="0" smtClean="0">
                <a:solidFill>
                  <a:srgbClr val="FFC000"/>
                </a:solidFill>
              </a:rPr>
              <a:t>++</a:t>
            </a:r>
            <a:r>
              <a:rPr lang="fr-FR" dirty="0" smtClean="0">
                <a:solidFill>
                  <a:srgbClr val="FFC000"/>
                </a:solidFill>
              </a:rPr>
              <a:t>                                       </a:t>
            </a:r>
            <a:r>
              <a:rPr lang="fr-FR" u="sng" dirty="0" smtClean="0">
                <a:solidFill>
                  <a:srgbClr val="FFC000"/>
                </a:solidFill>
              </a:rPr>
              <a:t>Site web</a:t>
            </a:r>
          </a:p>
          <a:p>
            <a:pPr marL="0" indent="0">
              <a:buNone/>
            </a:pPr>
            <a:endParaRPr lang="fr-FR" u="sng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Etudiant 1: </a:t>
            </a:r>
            <a:r>
              <a:rPr lang="fr-FR" dirty="0" smtClean="0">
                <a:solidFill>
                  <a:srgbClr val="FFC000"/>
                </a:solidFill>
              </a:rPr>
              <a:t>étude de la sonde              mise en place de la                                 prototype type web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de température                                      carte E/S</a:t>
            </a:r>
            <a:endParaRPr lang="fr-FR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                                                                 </a:t>
            </a:r>
            <a:endParaRPr lang="fr-FR" u="sng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Etudiant 2: </a:t>
            </a:r>
            <a:r>
              <a:rPr lang="fr-FR" dirty="0" smtClean="0">
                <a:solidFill>
                  <a:srgbClr val="FFC000"/>
                </a:solidFill>
              </a:rPr>
              <a:t>étude du branchement     mise en place de la BDD                        mise en place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de la sonde de température                                                                                    graphique </a:t>
            </a:r>
          </a:p>
          <a:p>
            <a:pPr marL="0" indent="0">
              <a:buNone/>
            </a:pPr>
            <a:endParaRPr lang="fr-FR" u="sng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u="sng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Etudiant 3: </a:t>
            </a:r>
            <a:r>
              <a:rPr lang="fr-FR" dirty="0" smtClean="0">
                <a:solidFill>
                  <a:srgbClr val="FFC000"/>
                </a:solidFill>
              </a:rPr>
              <a:t>étude de la carte E/S         création de l’IHM permettant                 Test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                                                                  le paramétrage</a:t>
            </a:r>
            <a:endParaRPr lang="fr-FR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fr-FR" u="sng" dirty="0" smtClean="0">
                <a:solidFill>
                  <a:srgbClr val="FFC000"/>
                </a:solidFill>
              </a:rPr>
              <a:t>Etude technique </a:t>
            </a:r>
            <a:endParaRPr lang="fr-FR" u="sng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9" y="1559169"/>
            <a:ext cx="5568461" cy="4044462"/>
          </a:xfrm>
        </p:spPr>
      </p:pic>
      <p:cxnSp>
        <p:nvCxnSpPr>
          <p:cNvPr id="6" name="Connecteur droit avec flèche 5"/>
          <p:cNvCxnSpPr/>
          <p:nvPr/>
        </p:nvCxnSpPr>
        <p:spPr>
          <a:xfrm flipH="1">
            <a:off x="7863254" y="3622431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82454" y="3241431"/>
            <a:ext cx="165295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Prise de 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température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6975231" y="4308231"/>
            <a:ext cx="1090246" cy="154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65477" y="5603632"/>
            <a:ext cx="3165231" cy="122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Pont de Winston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Transforme le signal de résistance en signal de tension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7491046" y="1934308"/>
            <a:ext cx="1591408" cy="9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82454" y="1423975"/>
            <a:ext cx="2628900" cy="133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CAN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Transforme le signal analogique en signal numérique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3218</TotalTime>
  <Words>211</Words>
  <Application>Microsoft Office PowerPoint</Application>
  <PresentationFormat>Grand écran</PresentationFormat>
  <Paragraphs>52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Projet 2018 – BTS SN1 Station Ski les Bagenelles </vt:lpstr>
      <vt:lpstr>Présentation du système </vt:lpstr>
      <vt:lpstr>Objectifs</vt:lpstr>
      <vt:lpstr>Contraintes</vt:lpstr>
      <vt:lpstr>Répartition des taches</vt:lpstr>
      <vt:lpstr>Etude technique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2018 – BTS SN1 Système: Station Ski les Bagenelles</dc:title>
  <dc:creator>A.mercier</dc:creator>
  <cp:lastModifiedBy>Dherbomez</cp:lastModifiedBy>
  <cp:revision>38</cp:revision>
  <dcterms:created xsi:type="dcterms:W3CDTF">2018-05-14T15:01:27Z</dcterms:created>
  <dcterms:modified xsi:type="dcterms:W3CDTF">2018-05-17T13:27:33Z</dcterms:modified>
</cp:coreProperties>
</file>