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B.adhithiya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asunm222404303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BSC.CS 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AMJAIN</a:t>
            </a:r>
            <a:r>
              <a:rPr lang="en-US" sz="2400" dirty="0" smtClean="0"/>
              <a:t>/ 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</TotalTime>
  <Words>86</Words>
  <Application>Microsoft Office PowerPoint</Application>
  <PresentationFormat>Custom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User</cp:lastModifiedBy>
  <cp:revision>23</cp:revision>
  <dcterms:created xsi:type="dcterms:W3CDTF">2024-03-29T15:07:22Z</dcterms:created>
  <dcterms:modified xsi:type="dcterms:W3CDTF">2025-09-13T09:08:12Z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