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284" r:id="rId3"/>
    <p:sldId id="281" r:id="rId4"/>
    <p:sldId id="278" r:id="rId5"/>
    <p:sldId id="266" r:id="rId6"/>
    <p:sldId id="285" r:id="rId7"/>
    <p:sldId id="286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6" d="100"/>
          <a:sy n="66" d="100"/>
        </p:scale>
        <p:origin x="672" y="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10/15/2022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8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Adhithya Sankar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Adhithya Sankar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1787566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0452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Context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FDD93D-9C20-4989-85AA-59E761D4A0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1196752"/>
            <a:ext cx="9187458" cy="525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65BE-B8F1-25C5-2653-98D30AD6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Level 1 Data Flow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4A35D3-1489-766F-7070-10A1F8CE578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1052581"/>
            <a:ext cx="7416824" cy="549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15A0C77-86DF-9A16-D6D9-9C8487B5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2164" y="6546729"/>
            <a:ext cx="6216301" cy="320675"/>
          </a:xfrm>
        </p:spPr>
        <p:txBody>
          <a:bodyPr/>
          <a:lstStyle/>
          <a:p>
            <a:r>
              <a:rPr lang="en-IN" dirty="0"/>
              <a:t>Adhithya Sankar</a:t>
            </a: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051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F8D75-E589-6EEA-7EC0-DEE49E7541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0" y="887862"/>
            <a:ext cx="11252511" cy="560771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02D82-D3C4-AD9C-246B-8592845E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4172" y="6546729"/>
            <a:ext cx="6216301" cy="320675"/>
          </a:xfrm>
        </p:spPr>
        <p:txBody>
          <a:bodyPr/>
          <a:lstStyle/>
          <a:p>
            <a:r>
              <a:rPr lang="en-IN" dirty="0"/>
              <a:t>Adhithya Sankar</a:t>
            </a:r>
          </a:p>
        </p:txBody>
      </p:sp>
    </p:spTree>
    <p:extLst>
      <p:ext uri="{BB962C8B-B14F-4D97-AF65-F5344CB8AC3E}">
        <p14:creationId xmlns:p14="http://schemas.microsoft.com/office/powerpoint/2010/main" val="171135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B9DE-A94E-3AD3-7A4A-9B6F984FF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2636912"/>
            <a:ext cx="10305695" cy="3535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800" b="1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4BF28-685D-69E9-1EDE-3CA14D96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Adhithya Sankar</a:t>
            </a:r>
          </a:p>
        </p:txBody>
      </p:sp>
    </p:spTree>
    <p:extLst>
      <p:ext uri="{BB962C8B-B14F-4D97-AF65-F5344CB8AC3E}">
        <p14:creationId xmlns:p14="http://schemas.microsoft.com/office/powerpoint/2010/main" val="3670291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361</TotalTime>
  <Words>28</Words>
  <Application>Microsoft Office PowerPoint</Application>
  <PresentationFormat>Custom</PresentationFormat>
  <Paragraphs>14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Books 16x9</vt:lpstr>
      <vt:lpstr>LIBRARY MANAGEMENT</vt:lpstr>
      <vt:lpstr>Data Flow Diagram</vt:lpstr>
      <vt:lpstr>Context Diagram</vt:lpstr>
      <vt:lpstr>Level 1 Data Flow Diagram</vt:lpstr>
      <vt:lpstr>WORKFLOW</vt:lpstr>
      <vt:lpstr>Flowchart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</dc:title>
  <dc:creator>Adhithya Sankar</dc:creator>
  <cp:lastModifiedBy>Adhithya Sankar</cp:lastModifiedBy>
  <cp:revision>1</cp:revision>
  <dcterms:created xsi:type="dcterms:W3CDTF">2022-10-15T13:13:24Z</dcterms:created>
  <dcterms:modified xsi:type="dcterms:W3CDTF">2022-10-15T19:15:09Z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