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64" r:id="rId2"/>
    <p:sldId id="284" r:id="rId3"/>
    <p:sldId id="281" r:id="rId4"/>
    <p:sldId id="287" r:id="rId5"/>
    <p:sldId id="278" r:id="rId6"/>
    <p:sldId id="266" r:id="rId7"/>
    <p:sldId id="285" r:id="rId8"/>
    <p:sldId id="286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66" d="100"/>
          <a:sy n="66" d="100"/>
        </p:scale>
        <p:origin x="672" y="4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12/30/2022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12/30/2022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89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6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Adhithya Sankar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Adhithya Sankar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Adhithya Sankar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Adhithya Sankar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Adhithya Sankar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Adhithya Sankar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Adhithya Sankar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Adhithya Sankar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Adhithya Sankar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Adhithya Sankar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LIBRARY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Adhithya Sankar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</p:spTree>
    <p:extLst>
      <p:ext uri="{BB962C8B-B14F-4D97-AF65-F5344CB8AC3E}">
        <p14:creationId xmlns:p14="http://schemas.microsoft.com/office/powerpoint/2010/main" val="1787566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04528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Context 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FDD93D-9C20-4989-85AA-59E761D4A0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924" y="1196752"/>
            <a:ext cx="9187458" cy="525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865BE-B8F1-25C5-2653-98D30AD66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Adhithya Sankar</a:t>
            </a:r>
          </a:p>
        </p:txBody>
      </p:sp>
    </p:spTree>
    <p:extLst>
      <p:ext uri="{BB962C8B-B14F-4D97-AF65-F5344CB8AC3E}">
        <p14:creationId xmlns:p14="http://schemas.microsoft.com/office/powerpoint/2010/main" val="3347619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DE10-6666-6860-E170-EC7B52116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FLOW DIAGRAM FOR ADMINISTRATOR LOGIN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A59B19-05D8-9086-4FC3-1251C879E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249" y="1844824"/>
            <a:ext cx="9236599" cy="388843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CD6EC-2EEB-6AF6-DA75-BBC0432D6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Adhithya Sankar</a:t>
            </a:r>
          </a:p>
        </p:txBody>
      </p:sp>
    </p:spTree>
    <p:extLst>
      <p:ext uri="{BB962C8B-B14F-4D97-AF65-F5344CB8AC3E}">
        <p14:creationId xmlns:p14="http://schemas.microsoft.com/office/powerpoint/2010/main" val="909756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7653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Level 1 Data Flow Diagram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34A35D3-1489-766F-7070-10A1F8CE578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964" y="1052581"/>
            <a:ext cx="7416824" cy="549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15A0C77-86DF-9A16-D6D9-9C8487B5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2164" y="6546729"/>
            <a:ext cx="6216301" cy="320675"/>
          </a:xfrm>
        </p:spPr>
        <p:txBody>
          <a:bodyPr/>
          <a:lstStyle/>
          <a:p>
            <a:r>
              <a:rPr lang="en-IN" dirty="0"/>
              <a:t>Adhithya Sankar</a:t>
            </a:r>
          </a:p>
        </p:txBody>
      </p:sp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76051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Flowchart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CF8D75-E589-6EEA-7EC0-DEE49E7541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30" y="887862"/>
            <a:ext cx="11252511" cy="5607717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02D82-D3C4-AD9C-246B-8592845E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4172" y="6546729"/>
            <a:ext cx="6216301" cy="320675"/>
          </a:xfrm>
        </p:spPr>
        <p:txBody>
          <a:bodyPr/>
          <a:lstStyle/>
          <a:p>
            <a:r>
              <a:rPr lang="en-IN" dirty="0"/>
              <a:t>Adhithya Sankar</a:t>
            </a:r>
          </a:p>
        </p:txBody>
      </p:sp>
    </p:spTree>
    <p:extLst>
      <p:ext uri="{BB962C8B-B14F-4D97-AF65-F5344CB8AC3E}">
        <p14:creationId xmlns:p14="http://schemas.microsoft.com/office/powerpoint/2010/main" val="171135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7B9DE-A94E-3AD3-7A4A-9B6F984FF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308" y="2636912"/>
            <a:ext cx="10305695" cy="35352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8800" b="1" dirty="0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4BF28-685D-69E9-1EDE-3CA14D96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Adhithya Sankar</a:t>
            </a:r>
          </a:p>
        </p:txBody>
      </p:sp>
    </p:spTree>
    <p:extLst>
      <p:ext uri="{BB962C8B-B14F-4D97-AF65-F5344CB8AC3E}">
        <p14:creationId xmlns:p14="http://schemas.microsoft.com/office/powerpoint/2010/main" val="3670291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403</TotalTime>
  <Words>36</Words>
  <Application>Microsoft Office PowerPoint</Application>
  <PresentationFormat>Custom</PresentationFormat>
  <Paragraphs>16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Books 16x9</vt:lpstr>
      <vt:lpstr>LIBRARY MANAGEMENT</vt:lpstr>
      <vt:lpstr>Data Flow Diagram</vt:lpstr>
      <vt:lpstr>Context Diagram</vt:lpstr>
      <vt:lpstr>DATA FLOW DIAGRAM FOR ADMINISTRATOR LOGIN</vt:lpstr>
      <vt:lpstr>Level 1 Data Flow Diagram</vt:lpstr>
      <vt:lpstr>WORKFLOW</vt:lpstr>
      <vt:lpstr>Flowchart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</dc:title>
  <dc:creator>Adhithya Sankar</dc:creator>
  <cp:lastModifiedBy>Adhithya Sankar</cp:lastModifiedBy>
  <cp:revision>2</cp:revision>
  <dcterms:created xsi:type="dcterms:W3CDTF">2022-10-15T13:13:24Z</dcterms:created>
  <dcterms:modified xsi:type="dcterms:W3CDTF">2022-12-30T09:30:33Z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