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Bike Showroom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ADHITHYA SANKAR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 FLOW DIAGRAM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513C-4AB2-70BD-6B7D-CAFAB8B0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2599"/>
            <a:ext cx="10058400" cy="1450757"/>
          </a:xfrm>
        </p:spPr>
        <p:txBody>
          <a:bodyPr/>
          <a:lstStyle/>
          <a:p>
            <a:r>
              <a:rPr lang="en-IN" dirty="0"/>
              <a:t>LEVEL 0 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16EA1-8ECA-3436-3A5A-95D9CF5F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12" y="2579571"/>
            <a:ext cx="9214549" cy="361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23F558F-84ED-5E0F-9FB5-DDE237700B1F}"/>
              </a:ext>
            </a:extLst>
          </p:cNvPr>
          <p:cNvSpPr txBox="1">
            <a:spLocks/>
          </p:cNvSpPr>
          <p:nvPr/>
        </p:nvSpPr>
        <p:spPr>
          <a:xfrm>
            <a:off x="1066800" y="132600"/>
            <a:ext cx="10058400" cy="8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LEVEL 1 DATA FLOW DIAGRAM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CF2252-EDC6-9DF0-0433-E6B1AC28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32" y="821155"/>
            <a:ext cx="848677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5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605D-D13A-EA78-18C9-CA443DBE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93445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BD751-023B-07CB-05B1-5969698A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" y="693019"/>
            <a:ext cx="12005307" cy="53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3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5B81-04A3-DB5F-7697-CE1C6F20A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>
            <a:normAutofit/>
          </a:bodyPr>
          <a:lstStyle/>
          <a:p>
            <a:pPr algn="ctr"/>
            <a:endParaRPr lang="en-IN" sz="6600" dirty="0"/>
          </a:p>
          <a:p>
            <a:pPr marL="0" indent="0" algn="ctr">
              <a:buNone/>
            </a:pPr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65114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{02DC2D07-1D31-44C9-9F17-EE122F2B970A}tf56160789_win32</Template>
  <TotalTime>97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Bike Showroom</vt:lpstr>
      <vt:lpstr>DATA FLOW DIAGRAM</vt:lpstr>
      <vt:lpstr>LEVEL 0 DATA FLOW DIAGRAM</vt:lpstr>
      <vt:lpstr>PowerPoint Presentation</vt:lpstr>
      <vt:lpstr>DATABASE SCHEMA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Showroom</dc:title>
  <dc:creator>Adhithya Sankar</dc:creator>
  <cp:lastModifiedBy>Adhithya Sankar</cp:lastModifiedBy>
  <cp:revision>1</cp:revision>
  <dcterms:created xsi:type="dcterms:W3CDTF">2022-11-05T05:06:36Z</dcterms:created>
  <dcterms:modified xsi:type="dcterms:W3CDTF">2022-11-05T06:44:32Z</dcterms:modified>
</cp:coreProperties>
</file>