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6" r:id="rId3"/>
    <p:sldId id="257" r:id="rId4"/>
    <p:sldId id="278" r:id="rId5"/>
    <p:sldId id="279" r:id="rId6"/>
    <p:sldId id="259" r:id="rId7"/>
    <p:sldId id="281" r:id="rId8"/>
    <p:sldId id="283" r:id="rId9"/>
    <p:sldId id="277" r:id="rId10"/>
    <p:sldId id="260" r:id="rId11"/>
    <p:sldId id="261" r:id="rId12"/>
    <p:sldId id="284" r:id="rId13"/>
    <p:sldId id="262" r:id="rId14"/>
    <p:sldId id="285" r:id="rId15"/>
    <p:sldId id="263" r:id="rId16"/>
    <p:sldId id="264" r:id="rId17"/>
    <p:sldId id="265" r:id="rId18"/>
    <p:sldId id="267" r:id="rId19"/>
    <p:sldId id="286" r:id="rId20"/>
    <p:sldId id="287" r:id="rId21"/>
    <p:sldId id="268" r:id="rId22"/>
    <p:sldId id="269" r:id="rId23"/>
    <p:sldId id="270" r:id="rId24"/>
    <p:sldId id="271" r:id="rId25"/>
    <p:sldId id="272" r:id="rId26"/>
    <p:sldId id="289" r:id="rId27"/>
    <p:sldId id="288" r:id="rId28"/>
    <p:sldId id="275" r:id="rId29"/>
    <p:sldId id="273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3" r:id="rId41"/>
    <p:sldId id="302" r:id="rId42"/>
    <p:sldId id="304" r:id="rId43"/>
    <p:sldId id="29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B70E2-65E6-4AC2-A1B6-7770329F75F2}" v="27" dt="2025-09-23T12:44:25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733B1-AA35-5556-892D-43119620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C9882-96CC-A074-21E9-D3C063E05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1F310A-64F4-106A-9F48-7DC5B8EB6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D2C0C-5589-2825-AB46-B268AD3D6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2"/>
                </a:solidFill>
                <a:cs typeface="Times New Roman" pitchFamily="18" charset="0"/>
              </a:rPr>
              <a:t>GARAGE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ADITHYA DAS M P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MES24MCA-2002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20/08/2025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MOTIVATIONS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centralize and automate all garage operations for better efficiency.</a:t>
            </a:r>
          </a:p>
          <a:p>
            <a:r>
              <a:rPr lang="en-GB"/>
              <a:t>To reduce manual errors in booking, inventory, and billing processes.</a:t>
            </a:r>
          </a:p>
          <a:p>
            <a:r>
              <a:rPr lang="en-GB"/>
              <a:t>To improve customer satisfaction with faster service and transparency.</a:t>
            </a:r>
          </a:p>
          <a:p>
            <a:r>
              <a:rPr lang="en-GB"/>
              <a:t>To provide accurate reports and insights for better decision-making.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FUNCTIONALITIES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1200" b="1" dirty="0"/>
              <a:t>User Login and Authentication-</a:t>
            </a:r>
            <a:r>
              <a:rPr lang="en-GB" sz="11200" dirty="0"/>
              <a:t>Enables</a:t>
            </a:r>
            <a:r>
              <a:rPr lang="en-GB" sz="11200" b="1" dirty="0"/>
              <a:t> </a:t>
            </a:r>
            <a:r>
              <a:rPr lang="en-GB" sz="11200" dirty="0"/>
              <a:t>secure access for all user roles by validating credentials and assigning role-based access</a:t>
            </a:r>
            <a:r>
              <a:rPr lang="en-GB" sz="12800" dirty="0"/>
              <a:t>.</a:t>
            </a:r>
          </a:p>
          <a:p>
            <a:r>
              <a:rPr lang="en-GB" sz="11200" b="1" dirty="0"/>
              <a:t> Spare Parts Inventory Management-</a:t>
            </a:r>
            <a:r>
              <a:rPr lang="en-GB" sz="11200" dirty="0"/>
              <a:t>Allows</a:t>
            </a:r>
            <a:r>
              <a:rPr lang="en-GB" sz="11200" b="1" dirty="0"/>
              <a:t> </a:t>
            </a:r>
            <a:r>
              <a:rPr lang="en-GB" sz="11200" dirty="0"/>
              <a:t>admin or supervisor to manage spare part stock by validating and updating stock records in the database</a:t>
            </a:r>
            <a:r>
              <a:rPr lang="en-GB" sz="12800" dirty="0"/>
              <a:t>.</a:t>
            </a:r>
          </a:p>
          <a:p>
            <a:r>
              <a:rPr lang="en-GB" sz="11200" b="1" dirty="0"/>
              <a:t>Vehicle Service Appointment Booking-</a:t>
            </a:r>
            <a:r>
              <a:rPr lang="en-GB" sz="11200" dirty="0"/>
              <a:t>Lets</a:t>
            </a:r>
            <a:r>
              <a:rPr lang="en-GB" sz="11200" b="1" dirty="0"/>
              <a:t> </a:t>
            </a:r>
            <a:r>
              <a:rPr lang="en-GB" sz="11200" dirty="0"/>
              <a:t>customers book service slots by checking availability and saving the appointment details</a:t>
            </a:r>
            <a:r>
              <a:rPr lang="en-GB" sz="1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7525D-AABF-28C8-BC83-DB28E7A7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BECF-7E41-56BE-EBDC-9119E5A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FUNCTIONALITIES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6C7D-6495-1F4D-F47B-8BBB2127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 </a:t>
            </a:r>
            <a:r>
              <a:rPr lang="en-GB" sz="2800" b="1" dirty="0"/>
              <a:t>Job Assignment to Mechanics-</a:t>
            </a:r>
            <a:r>
              <a:rPr lang="en-GB" sz="2800" dirty="0"/>
              <a:t>Assigns</a:t>
            </a:r>
            <a:r>
              <a:rPr lang="en-GB" sz="2800" b="1" dirty="0"/>
              <a:t> </a:t>
            </a:r>
            <a:r>
              <a:rPr lang="en-GB" sz="2800" dirty="0"/>
              <a:t>repair tasks to mechanics based on their specialization and updates the job status in the system.</a:t>
            </a:r>
          </a:p>
          <a:p>
            <a:r>
              <a:rPr lang="en-GB" sz="2800" b="1" dirty="0"/>
              <a:t>Billing and Payment Handling-</a:t>
            </a:r>
            <a:r>
              <a:rPr lang="en-GB" sz="2800" dirty="0"/>
              <a:t>Issues service bills and manages payment details by calculating the bill and storing payment information.</a:t>
            </a:r>
          </a:p>
          <a:p>
            <a:r>
              <a:rPr lang="en-GB" sz="2800" b="1" dirty="0"/>
              <a:t>Reports and Analytics-</a:t>
            </a:r>
            <a:r>
              <a:rPr lang="en-GB" sz="2800" dirty="0"/>
              <a:t>Generates</a:t>
            </a:r>
            <a:r>
              <a:rPr lang="en-GB" sz="2800" b="1" dirty="0"/>
              <a:t> </a:t>
            </a:r>
            <a:r>
              <a:rPr lang="en-GB" sz="2800" dirty="0"/>
              <a:t>insights on garage operations by fetching and </a:t>
            </a:r>
            <a:r>
              <a:rPr lang="en-GB" sz="2800" dirty="0" err="1"/>
              <a:t>analyzing</a:t>
            </a:r>
            <a:r>
              <a:rPr lang="en-GB" sz="2800" dirty="0"/>
              <a:t> stored data.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D48D-FA93-6A3B-9FDA-D6C40060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51846-A3AF-288A-3712-E5ED6DB4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26C7A-4E06-13F3-1996-2789A97E1AEB}"/>
              </a:ext>
            </a:extLst>
          </p:cNvPr>
          <p:cNvSpPr txBox="1"/>
          <p:nvPr/>
        </p:nvSpPr>
        <p:spPr>
          <a:xfrm>
            <a:off x="2286000" y="21382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500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MODULE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GB" sz="2400" b="1" dirty="0"/>
              <a:t>Manager Module:</a:t>
            </a:r>
          </a:p>
          <a:p>
            <a:pPr marL="0" indent="0">
              <a:buNone/>
            </a:pPr>
            <a:r>
              <a:rPr lang="en-GB" sz="2400" dirty="0"/>
              <a:t>. </a:t>
            </a:r>
            <a:r>
              <a:rPr lang="en-GB" sz="2800" dirty="0"/>
              <a:t>Generate bills for customer appointments.</a:t>
            </a:r>
          </a:p>
          <a:p>
            <a:pPr marL="0" indent="0">
              <a:buNone/>
            </a:pPr>
            <a:r>
              <a:rPr lang="en-GB" sz="2800" dirty="0"/>
              <a:t>. Manage spare parts inventory.</a:t>
            </a:r>
          </a:p>
          <a:p>
            <a:pPr marL="0" indent="0">
              <a:buNone/>
            </a:pPr>
            <a:r>
              <a:rPr lang="en-GB" sz="2800" dirty="0"/>
              <a:t>. View and </a:t>
            </a:r>
            <a:r>
              <a:rPr lang="en-GB" sz="2800" dirty="0" err="1"/>
              <a:t>analyze</a:t>
            </a:r>
            <a:r>
              <a:rPr lang="en-GB" sz="2800" dirty="0"/>
              <a:t> reports.</a:t>
            </a:r>
          </a:p>
          <a:p>
            <a:pPr marL="0" indent="0">
              <a:buNone/>
            </a:pPr>
            <a:r>
              <a:rPr lang="en-GB" sz="2800" dirty="0"/>
              <a:t>. Update customer information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b="1" dirty="0"/>
              <a:t>2. Supervisor Module:</a:t>
            </a:r>
          </a:p>
          <a:p>
            <a:pPr marL="0" indent="0">
              <a:buNone/>
            </a:pPr>
            <a:r>
              <a:rPr lang="en-GB" sz="2800" dirty="0"/>
              <a:t>. Review customer appointments.</a:t>
            </a:r>
          </a:p>
          <a:p>
            <a:pPr marL="0" indent="0">
              <a:buNone/>
            </a:pPr>
            <a:r>
              <a:rPr lang="en-GB" sz="2800" dirty="0"/>
              <a:t>. Assign jobs to mechanics.</a:t>
            </a:r>
          </a:p>
          <a:p>
            <a:pPr marL="0" indent="0">
              <a:buNone/>
            </a:pPr>
            <a:r>
              <a:rPr lang="en-GB" sz="2800" dirty="0"/>
              <a:t>. View assigned jobs for monitoring.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0703-39C3-22B4-63D0-03708906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47A-6C3E-B71E-4DC1-84CC838D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MODULE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6330-CF9E-AD9D-109C-91CE4190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4" y="1420297"/>
            <a:ext cx="8229600" cy="459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4. Customer Module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en-GB" sz="2400" dirty="0"/>
              <a:t> . Book service appointments.</a:t>
            </a:r>
          </a:p>
          <a:p>
            <a:pPr marL="0" indent="0">
              <a:buNone/>
            </a:pPr>
            <a:r>
              <a:rPr lang="en-GB" sz="2400" dirty="0"/>
              <a:t> . View vehicle service status.</a:t>
            </a:r>
          </a:p>
          <a:p>
            <a:pPr marL="0" indent="0">
              <a:buNone/>
            </a:pPr>
            <a:r>
              <a:rPr lang="en-GB" sz="2400" dirty="0"/>
              <a:t> . Pay bills online.</a:t>
            </a:r>
          </a:p>
          <a:p>
            <a:pPr marL="0" indent="0">
              <a:buNone/>
            </a:pPr>
            <a:r>
              <a:rPr lang="en-GB" sz="2400" b="1" dirty="0"/>
              <a:t>4. Mechanic Module:</a:t>
            </a:r>
          </a:p>
          <a:p>
            <a:pPr marL="0" indent="0">
              <a:buNone/>
            </a:pPr>
            <a:r>
              <a:rPr lang="en-GB" sz="2400" dirty="0"/>
              <a:t> . View</a:t>
            </a:r>
            <a:r>
              <a:rPr lang="en-GB" sz="2400" b="1" dirty="0"/>
              <a:t> </a:t>
            </a:r>
            <a:r>
              <a:rPr lang="en-GB" sz="2400" dirty="0"/>
              <a:t>jobs assigned by supervisor.</a:t>
            </a:r>
          </a:p>
          <a:p>
            <a:pPr marL="0" indent="0">
              <a:buNone/>
            </a:pPr>
            <a:r>
              <a:rPr lang="en-GB" sz="2400" dirty="0"/>
              <a:t> . Update status of ongoing jobs.</a:t>
            </a:r>
          </a:p>
          <a:p>
            <a:pPr marL="0" indent="0">
              <a:buNone/>
            </a:pPr>
            <a:r>
              <a:rPr lang="en-GB" sz="2400" dirty="0"/>
              <a:t> . Request spare parts for repairs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83136-A2DC-E957-2175-FC97EFBB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1CFDC-3BA4-1374-C91D-4A3BDDB7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70"/>
            <a:ext cx="8229600" cy="4948932"/>
          </a:xfrm>
        </p:spPr>
        <p:txBody>
          <a:bodyPr>
            <a:normAutofit/>
          </a:bodyPr>
          <a:lstStyle/>
          <a:p>
            <a:r>
              <a:rPr lang="en-US" sz="2400" b="1"/>
              <a:t>Operating System</a:t>
            </a:r>
            <a:r>
              <a:rPr lang="en-US" sz="2400"/>
              <a:t>: Windows 11 / Ubuntu Linux</a:t>
            </a:r>
          </a:p>
          <a:p>
            <a:r>
              <a:rPr lang="en-US" sz="2400" b="1"/>
              <a:t>Frontend</a:t>
            </a:r>
            <a:r>
              <a:rPr lang="en-US" sz="2400"/>
              <a:t>: HTML,CSS,JAVASCRIPT</a:t>
            </a:r>
          </a:p>
          <a:p>
            <a:r>
              <a:rPr lang="en-US" sz="2400" b="1"/>
              <a:t>Backend</a:t>
            </a:r>
            <a:r>
              <a:rPr lang="en-US" sz="2400"/>
              <a:t>: PHP</a:t>
            </a:r>
          </a:p>
          <a:p>
            <a:r>
              <a:rPr lang="en-US" sz="2400" b="1"/>
              <a:t>Database</a:t>
            </a:r>
            <a:r>
              <a:rPr lang="en-US" sz="2400"/>
              <a:t>: MySQL </a:t>
            </a:r>
          </a:p>
          <a:p>
            <a:r>
              <a:rPr lang="en-US" sz="2400" b="1"/>
              <a:t>Web Browser </a:t>
            </a:r>
            <a:r>
              <a:rPr lang="en-US" sz="2400"/>
              <a:t>:Google Chrome/Firefox</a:t>
            </a:r>
          </a:p>
          <a:p>
            <a:r>
              <a:rPr lang="en-US" sz="2400" b="1"/>
              <a:t>IDEs</a:t>
            </a:r>
            <a:r>
              <a:rPr lang="en-US" sz="2400"/>
              <a:t>: Visual Studio Code </a:t>
            </a:r>
          </a:p>
          <a:p>
            <a:r>
              <a:rPr lang="en-US" sz="2400" b="1"/>
              <a:t>Version Control</a:t>
            </a:r>
            <a:r>
              <a:rPr lang="en-US" sz="2400"/>
              <a:t>: GitHub (optional for code management)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472783656"/>
              </p:ext>
            </p:extLst>
          </p:nvPr>
        </p:nvGraphicFramePr>
        <p:xfrm>
          <a:off x="533401" y="1295400"/>
          <a:ext cx="8077201" cy="46707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7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7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7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7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572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Backlog tem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Status And Completion Date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26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SPRINT1</a:t>
                      </a:r>
                      <a:endParaRPr sz="13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Database Design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06/08/2025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UI/UX Wireframing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12/08/202</a:t>
                      </a:r>
                      <a:r>
                        <a:rPr lang="en" sz="100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4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User Authentication Setup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18/08/2025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26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SPRINT 2</a:t>
                      </a:r>
                      <a:endParaRPr sz="13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Role Management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24/08/2025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10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Supervisor Module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/>
                        <a:t>30/08/2025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1214866953"/>
              </p:ext>
            </p:extLst>
          </p:nvPr>
        </p:nvGraphicFramePr>
        <p:xfrm>
          <a:off x="533399" y="1185807"/>
          <a:ext cx="8077201" cy="49317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94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Backlog tem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Status And Completion Date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6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SPRINT3</a:t>
                      </a:r>
                      <a:endParaRPr sz="13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9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Mechanic work hours tracking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05/09/2025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Payment &amp; Billing integration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6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SPRINT 4</a:t>
                      </a:r>
                      <a:endParaRPr sz="13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Reports &amp; Analytics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15/09/2025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52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Final Testing &amp; Deployment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4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89172179"/>
              </p:ext>
            </p:extLst>
          </p:nvPr>
        </p:nvGraphicFramePr>
        <p:xfrm>
          <a:off x="564727" y="1235525"/>
          <a:ext cx="8014545" cy="48211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1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</a:t>
                      </a:r>
                      <a:r>
                        <a:rPr lang="en" b="1"/>
                        <a:t> 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9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User Registration / Login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1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Vehicle Entry &amp; Exit Logging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9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Spare Parts Inventory System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9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Service Request Management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1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Mechanic Job Assignment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Medium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4D4DC-D18E-3810-FF62-3457289FF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CC4F-8FFF-A4C5-8051-147F1F31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9752-1B39-1ABA-65C4-CBC902C0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5E5B1-25F1-7425-8553-0022847B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F6739-1B1A-C4B8-45BE-FD8DB0E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A142873D-DD2F-BD0B-0148-23512E6B3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069822"/>
              </p:ext>
            </p:extLst>
          </p:nvPr>
        </p:nvGraphicFramePr>
        <p:xfrm>
          <a:off x="533401" y="1219200"/>
          <a:ext cx="8000999" cy="48640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3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50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</a:t>
                      </a:r>
                      <a:r>
                        <a:rPr lang="en" b="1"/>
                        <a:t> 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 Billing &amp; Invoices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1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</a:t>
                      </a:r>
                      <a:r>
                        <a:rPr lang="en-IN"/>
                        <a:t>-Time Service Tracking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6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Payment Integration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6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Admin Dashboard &amp; Reports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Notifications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Medium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8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054" y="1035832"/>
            <a:ext cx="8169928" cy="49839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MR.</a:t>
            </a:r>
            <a:r>
              <a:rPr lang="en-US" sz="2800" b="1" dirty="0">
                <a:cs typeface="Times New Roman" panose="02020603050405020304" pitchFamily="18" charset="0"/>
              </a:rPr>
              <a:t>HYDERALI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HOD</a:t>
            </a:r>
            <a:br>
              <a:rPr lang="en-US" dirty="0">
                <a:cs typeface="Times New Roman" panose="02020603050405020304" pitchFamily="18" charset="0"/>
              </a:rPr>
            </a:b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62440-8D5A-ECF4-A914-79F36BBD5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9FB0-121E-E6D7-D14B-A50ECB69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FFBF-D0EA-FFE5-4246-A42B4D51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C0CD9-F7C7-9451-E983-32223F56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69355-0FFD-A9F4-E0BC-A5ABEEE2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FAB01390-C6B7-5C7D-4A8B-1A7B819FA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731368"/>
              </p:ext>
            </p:extLst>
          </p:nvPr>
        </p:nvGraphicFramePr>
        <p:xfrm>
          <a:off x="500437" y="1221962"/>
          <a:ext cx="8143125" cy="48425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User Story 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As a type of User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Create an account and access garage services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6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Securely access my account with correct credentials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 Vehicle Services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Schedule my vehicle service online without visiting manually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4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Service Status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Track the progress of my vehicle being serviced</a:t>
                      </a:r>
                      <a:endParaRPr sz="13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90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Supervisor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Monitor Spare Parts Inventory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Ensure required parts are available for repairs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8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754834838"/>
              </p:ext>
            </p:extLst>
          </p:nvPr>
        </p:nvGraphicFramePr>
        <p:xfrm>
          <a:off x="500437" y="1295401"/>
          <a:ext cx="8143125" cy="4571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96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User Story 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As a type of User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6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Supervisor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Assign Work to Mechanics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/>
                        <a:t>Distribute work efficiently among available mechanics</a:t>
                      </a:r>
                      <a:endParaRPr lang="en-IN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Mechanic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Update Job Status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/>
                        <a:t>Mark service tasks as in-progress or completed</a:t>
                      </a:r>
                      <a:endParaRPr lang="en-IN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6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Generate Reports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View overall garage activities, revenue, and service history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/>
                        <a:t>Customer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Make Payment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Pay for services via cash, UPI, or card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510965751"/>
              </p:ext>
            </p:extLst>
          </p:nvPr>
        </p:nvGraphicFramePr>
        <p:xfrm>
          <a:off x="533400" y="1249950"/>
          <a:ext cx="7993505" cy="32420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7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User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StoryID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Sprint 1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06/08/2025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58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54266"/>
                  </a:ext>
                </a:extLst>
              </a:tr>
              <a:tr h="338502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86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44319"/>
                  </a:ext>
                </a:extLst>
              </a:tr>
              <a:tr h="4671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1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05/09/2025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Prpgress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3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06/09/2025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986036540"/>
              </p:ext>
            </p:extLst>
          </p:nvPr>
        </p:nvGraphicFramePr>
        <p:xfrm>
          <a:off x="505690" y="1219200"/>
          <a:ext cx="8104910" cy="3117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59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User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StoryID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Progress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In Progress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05/10/2025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In Progress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06/10/2025</a:t>
                      </a:r>
                      <a:endParaRPr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12/10/2025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In Progress</a:t>
                      </a: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C38A61-6C0E-CB02-63A7-AC2E4835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1" y="1858297"/>
            <a:ext cx="6744929" cy="38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1A6E5-17E1-2C38-931E-AB8CDEF7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83" y="1981200"/>
            <a:ext cx="4725605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0DE3C-27BD-D928-6BA2-2EFAA76A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5" y="1852292"/>
            <a:ext cx="4436467" cy="42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70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7A4DF-70FF-2052-88EF-DD83A000E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F9B4-1FE6-E79C-4EE0-62FBA985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D7F5-87A2-5ADB-66F9-C7BF2413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0AD1B-46C9-B8F9-2EC0-F4BAAB8A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6EC32-76B6-152D-456B-3799FB1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C3E45-52EB-77C8-C3BD-F26155A87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46" y="1799292"/>
            <a:ext cx="5074003" cy="41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9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1E62F-387F-AFA8-1426-D3E6CAAD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4" y="2074361"/>
            <a:ext cx="6861012" cy="36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607"/>
            <a:ext cx="8229600" cy="45305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15C89-CEDD-C693-A6E6-E71D7748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69" y="1713179"/>
            <a:ext cx="6533054" cy="42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</a:rPr>
              <a:t>ER Diagram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A8758-6AC6-197E-150C-C103E0C6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A37D-D1AB-4C1B-568F-87D92852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A066D-AFC8-201B-CEBB-8BE78864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3F7B7-0B63-F22C-6262-B9D1FB6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92E89CC-47C2-B209-BC55-C9141BD0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1" y="1225038"/>
            <a:ext cx="8344857" cy="46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89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69F03-D354-234B-CC7C-AC11A916F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597B-EC53-127A-92AB-9296030A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5554-4823-1686-4A89-B363360A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F1DB-7930-FB1A-9832-E6CD849A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980A3-5EFE-3526-987D-B7BC3D96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8865"/>
            <a:ext cx="8254731" cy="46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6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F053C-909F-5626-02E5-9A51703CC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39D5-85AE-4B73-A30C-99C78797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88E07-320C-D5E5-AA7C-0505FB1D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1457F-6CC9-57B2-8549-F286F461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18B024F-71CC-CD4E-1D4C-F91CF9D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3" y="1258530"/>
            <a:ext cx="8285314" cy="46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86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B0525-9B63-CEF1-CC55-68C1F04C3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3C8-1EB6-1797-0EC4-9A018FB7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393B4-ED54-FFA7-B49F-35063021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BD9ED-C405-1A80-53AC-166DBF21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2D89BA9-1F6A-4037-7F3B-A0E077527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5036"/>
            <a:ext cx="8229600" cy="470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2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2E7B2-7573-6C62-9415-C01A6B642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55E0-D46A-9ED6-EFDF-A05EC223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D5C5F-8DBF-28BE-AF70-F30B1607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A08A7-9F98-7817-9EC3-E3EE6AF5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3CFCB8-E2F1-09C9-0C0C-F8D9E735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29032"/>
            <a:ext cx="8318087" cy="46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8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26364-27B8-BD3D-A0C2-ABB34D4AB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A1FE-6AA8-71B4-D253-BFBBB13C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B6BA8-CB17-FBF4-E9C0-0415E2C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94F11-D794-AFAE-A6E4-4FDAEC01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D195BC-9B67-9155-1B9D-E4FE97799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6" y="1238864"/>
            <a:ext cx="8214854" cy="46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46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81D90-45B7-3B47-0C72-20162ED9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A5E0-5257-2DB6-98CB-A282E95B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7E02A-08EC-DAF1-B16C-1D24BE72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A748-B473-317C-457C-4C7E3DA1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7059D4-AB0D-F1AE-954E-65DC9C7A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3" y="1213345"/>
            <a:ext cx="8111613" cy="474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69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CCF1-DB49-2631-5838-511139650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E51E-DB21-6481-4A55-C1B1524E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50885-3485-BBA2-4813-CBAB834B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8FF86-017D-7997-FC20-57F4D59D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263D52-B6EE-CAEE-ABBD-FD86A835B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38864"/>
            <a:ext cx="8246628" cy="47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61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24E95-887B-83BA-C7F8-547FBD5EE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4DDC-5C0D-3EBA-E74B-481EE069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50492-76B8-FAFD-35C8-28738E45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EFE78-7805-CCA8-26D8-DBBF75B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E83325-76E0-AFF8-9D11-6B19C7E70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07662" cy="47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78B6-9C1E-2300-38CD-1D3B8E548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539C-9A8B-E27C-CCA7-4926E2E3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C5DBA-E06A-A4A0-137A-A6EFEEFE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94E29-71FD-4423-18BA-53A7E86E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FE8878-E243-DE98-C477-2D42CB40F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38863"/>
            <a:ext cx="8229600" cy="47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0CD6-EBC0-2334-49B4-11BC0AEB7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7CA3-7BA0-F88B-3572-13CF1B76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/>
              <a:t>GARAGE MANAGEMENT SYSTEM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000E-E4A3-FBB2-8FC2-9EEB4EB6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Garage Management System is a web-based application designed to streamline all activities within a garage, offering role-based access for users such as Managers, Supervisors,  Mechanics and Customers.</a:t>
            </a:r>
          </a:p>
          <a:p>
            <a:pPr lvl="0"/>
            <a:r>
              <a:rPr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aims to solve common issues in traditional garages, such as poor data storage, lack of worker coordination, and inefficient service tracking, by providing a centralized and systematic platform.</a:t>
            </a:r>
          </a:p>
          <a:p>
            <a:pPr lvl="0"/>
            <a:endParaRPr lang="en-GB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AB6D9-933D-F922-8B8E-92C89A76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446837"/>
            <a:ext cx="3048000" cy="365125"/>
          </a:xfrm>
        </p:spPr>
        <p:txBody>
          <a:bodyPr/>
          <a:lstStyle/>
          <a:p>
            <a:pPr lvl="0"/>
            <a:r>
              <a:rPr lang="en-US"/>
              <a:t>Department of Computer </a:t>
            </a:r>
            <a:r>
              <a:rPr lang="en-GB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Applications</a:t>
            </a:r>
            <a:endParaRPr lang="en-GB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25E66-45DE-1C07-B773-8DAFBA01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3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71C9F-0985-42D4-E824-3AF23DD12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9AF2-CE0D-9497-AEEA-9A07D3B3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365B3-4DC9-692C-FB0D-10574359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DB75E-B175-9211-8ECB-23B8A44B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4D714F-AC20-8B0B-857A-58571F94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8529"/>
            <a:ext cx="8238275" cy="46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41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E615-6BB8-5DC3-946B-B4EBCB26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3B9D-4798-9DED-F80C-BC955AC2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1E69E-FE26-6106-95B9-E5943C43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D993D-867C-4D9B-7920-9436059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D14856-CC1C-A9CE-6C20-0C057573D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1155"/>
            <a:ext cx="8295148" cy="470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55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BD628-EDE5-F945-EB0E-D4BD004D5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CDAD-2386-0C15-6B5A-A36D0D5B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964F1-9A80-3E8A-EB15-131F0CD3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950AA-04C1-31E3-E61A-F7479712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7E18C7-180F-1634-95F3-383C8F4C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47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95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769B6-1DC7-0318-14B1-15F00511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0FFA3C-9105-8C06-E8E1-599490D9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885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90C2E-1B35-7658-A5C9-E0F26EFF0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C5A0-D0EC-9702-61E8-A17963D1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/>
              <a:t>GARAGE MANAGEMENT SYSTEM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43B3-B47C-BA65-63D6-C4042434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login &amp; authentication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Spare parts inventory management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tracking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 work hours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booking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assignment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tracking</a:t>
            </a: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4E6F8-8E81-2DF8-F448-5FD0FB10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446837"/>
            <a:ext cx="3048000" cy="365125"/>
          </a:xfrm>
        </p:spPr>
        <p:txBody>
          <a:bodyPr/>
          <a:lstStyle/>
          <a:p>
            <a:pPr lvl="0"/>
            <a:r>
              <a:rPr lang="en-US"/>
              <a:t>Department of Computer </a:t>
            </a:r>
            <a:r>
              <a:rPr lang="en-GB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Applications</a:t>
            </a:r>
            <a:endParaRPr lang="en-GB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1BBC2-36C4-420C-F5C7-B0E8301E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800" dirty="0"/>
              <a:t>To automate and streamline garage operations using a centralized web-based system.</a:t>
            </a:r>
          </a:p>
          <a:p>
            <a:r>
              <a:rPr lang="en-GB" sz="12800" dirty="0"/>
              <a:t>To reduce manual errors and paperwork by digitizing service records and inventory.</a:t>
            </a:r>
          </a:p>
          <a:p>
            <a:r>
              <a:rPr lang="en-GB" sz="12800" dirty="0"/>
              <a:t>To allow customers to book services online and track the status of their vehicles.</a:t>
            </a:r>
          </a:p>
          <a:p>
            <a:r>
              <a:rPr lang="en-GB" sz="12800" dirty="0"/>
              <a:t>To provide role-based access for admin, manager, supervisor, mechanic  and customer.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43680-4447-995F-C836-E945416F8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65A6-714F-93B5-396B-195C301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B1F5-631A-0E7D-C8D3-FE4CC32F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800" dirty="0"/>
              <a:t>To improve service through better task allocation and tracking of mechanic work hours.</a:t>
            </a:r>
          </a:p>
          <a:p>
            <a:r>
              <a:rPr lang="en-GB" sz="12800" dirty="0"/>
              <a:t>To manage spare part inventory efficiently and track sales.</a:t>
            </a:r>
          </a:p>
          <a:p>
            <a:r>
              <a:rPr lang="en-GB" sz="12800" dirty="0"/>
              <a:t>To enable secure and transparent payment processing for completed services.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510B8-EEA8-DB00-F4A1-5E4BB9B8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670AA-275A-9574-CEC5-82E687D4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BC50F-2843-99C8-843F-AB316E88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5B41-2FC9-8073-F9A6-B9A15F63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BACD-96FF-4A6D-3614-25F02CC3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Manual data entry makes operations slow and time-consuming.</a:t>
            </a:r>
          </a:p>
          <a:p>
            <a:r>
              <a:rPr lang="en-GB" dirty="0"/>
              <a:t>High dependency on manpower for basic tasks.</a:t>
            </a:r>
          </a:p>
          <a:p>
            <a:r>
              <a:rPr lang="en-GB" dirty="0"/>
              <a:t>Lack of proper service history and maintenance tracking.</a:t>
            </a:r>
          </a:p>
          <a:p>
            <a:r>
              <a:rPr lang="en-GB" dirty="0"/>
              <a:t>Inaccurate and slow inventory management.</a:t>
            </a:r>
          </a:p>
          <a:p>
            <a:r>
              <a:rPr lang="en-GB" dirty="0"/>
              <a:t>Delays in service due to poor communication and coordination.</a:t>
            </a:r>
          </a:p>
          <a:p>
            <a:r>
              <a:rPr lang="en-GB" dirty="0"/>
              <a:t>No real-time updates or notifications for customers.</a:t>
            </a:r>
          </a:p>
          <a:p>
            <a:r>
              <a:rPr lang="en-GB" dirty="0"/>
              <a:t>High risk of data loss or manipulation due to lack of </a:t>
            </a:r>
            <a:r>
              <a:rPr lang="en-GB" dirty="0" err="1"/>
              <a:t>security.Low</a:t>
            </a:r>
            <a:r>
              <a:rPr lang="en-GB" dirty="0"/>
              <a:t> overall efficiency with increased chances of errors.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FF46-9CF7-9FEF-29D6-6AD6088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6DABE-BD2A-DA5B-BD35-4B34131B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PROPOSED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Real-time inventory management for spare parts, reducing shortages and excess stock.</a:t>
            </a:r>
          </a:p>
          <a:p>
            <a:r>
              <a:rPr lang="en-GB" dirty="0"/>
              <a:t>Reduced manpower and operational costs through digital automation.</a:t>
            </a:r>
          </a:p>
          <a:p>
            <a:r>
              <a:rPr lang="en-GB" dirty="0"/>
              <a:t>Enhanced customer service with online updates, payment options, and notifications.</a:t>
            </a:r>
          </a:p>
          <a:p>
            <a:r>
              <a:rPr lang="en-GB" dirty="0"/>
              <a:t>Role-based access control ensuring secure and accountable operations.</a:t>
            </a:r>
          </a:p>
          <a:p>
            <a:r>
              <a:rPr lang="en-GB" dirty="0"/>
              <a:t>Faster and more accurate data entry via form-based input, minimizing errors.</a:t>
            </a:r>
          </a:p>
          <a:p>
            <a:r>
              <a:rPr lang="en-GB" dirty="0"/>
              <a:t>High security with restricted data access only for authorized users.</a:t>
            </a:r>
          </a:p>
          <a:p>
            <a:r>
              <a:rPr lang="en-GB" dirty="0"/>
              <a:t>Increased efficiency and reliability of garage operations through centralized data storage.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1568</Words>
  <Application>Microsoft Office PowerPoint</Application>
  <PresentationFormat>On-screen Show (4:3)</PresentationFormat>
  <Paragraphs>579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Bookman Old Style</vt:lpstr>
      <vt:lpstr>Calibri</vt:lpstr>
      <vt:lpstr>Times New Roman</vt:lpstr>
      <vt:lpstr>Office Theme</vt:lpstr>
      <vt:lpstr>GARAGE MANAGEMENT SYSTEM</vt:lpstr>
      <vt:lpstr>PRODUCT OWNER  MR.HYDERALI K HOD  DEPARTMENT OF COMPUTER APPLICATIONS MES COLLEGE OF ENGINEERING, KUTTIPPURAM</vt:lpstr>
      <vt:lpstr>TABLE OF CONTENTS</vt:lpstr>
      <vt:lpstr>GARAGE MANAGEMENT SYSTEM</vt:lpstr>
      <vt:lpstr>GARAGE MANAGEMENT SYSTEM</vt:lpstr>
      <vt:lpstr>OBJECTIVES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FUNCTIONALITIES</vt:lpstr>
      <vt:lpstr>FUNCTIONALITIES</vt:lpstr>
      <vt:lpstr>FUNCTIONALITIES</vt:lpstr>
      <vt:lpstr>FUNCTIONALITIES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adithya das</cp:lastModifiedBy>
  <cp:revision>7</cp:revision>
  <dcterms:created xsi:type="dcterms:W3CDTF">2024-09-27T10:56:22Z</dcterms:created>
  <dcterms:modified xsi:type="dcterms:W3CDTF">2025-09-24T15:16:37Z</dcterms:modified>
</cp:coreProperties>
</file>