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8" r:id="rId5"/>
    <p:sldId id="291" r:id="rId6"/>
    <p:sldId id="258" r:id="rId7"/>
    <p:sldId id="289" r:id="rId8"/>
    <p:sldId id="290" r:id="rId9"/>
    <p:sldId id="287" r:id="rId10"/>
    <p:sldId id="28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</p:spPr>
        <p:txBody>
          <a:bodyPr/>
          <a:lstStyle>
            <a:lvl1pPr algn="ctr">
              <a:defRPr/>
            </a:lvl1pPr>
          </a:lstStyle>
          <a:p>
            <a:fld id="{AB754AD4-7BAB-4D84-B8AF-ED95008A898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222" name="Text Box 126"/>
          <p:cNvSpPr txBox="1">
            <a:spLocks noChangeArrowheads="1"/>
          </p:cNvSpPr>
          <p:nvPr/>
        </p:nvSpPr>
        <p:spPr bwMode="auto">
          <a:xfrm>
            <a:off x="8007350" y="152400"/>
            <a:ext cx="984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b="1">
                <a:solidFill>
                  <a:srgbClr val="000000"/>
                </a:solidFill>
                <a:latin typeface="Verdana" panose="020B0604030504040204" pitchFamily="34" charset="0"/>
              </a:rPr>
              <a:t>LOGO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238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65" y="2018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33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18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  <p:bldP spid="40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EB1CB-25AF-4A85-941C-991905828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F6965-7637-423B-BC31-BBEC963A6E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8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DFEAE10F-532D-4098-9C2F-72F20CB4C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1234F-55F7-42EC-98B6-723A2BA18A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4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502CC-32BB-468C-80A2-6EAEC8DCDE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101FA-B562-40B3-8682-D6708C4C1D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E7909-C8EF-4FB1-B9D9-DCB6EEB769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5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5FC6B-B70F-4CCD-9DD3-74E984C2D2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9C33-1E77-4393-B405-22698CF4FB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9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57B7B-C21A-45F0-83EF-B859CA0285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D04AF-88DC-438C-B968-6BF1C1F037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C0773D5-1966-4756-86D2-8086BDE0CA8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44" name="Picture 20" descr="a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328613"/>
            <a:ext cx="9429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b_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1371600"/>
            <a:ext cx="825500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C -0.09045 -0.01597 -0.36945 -0.08727 -0.54306 -0.09537 C -0.71667 -0.10347 -0.93785 -0.05879 -1.04167 -0.0490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3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5949 C 0.00625 0.0581 0.04097 0.0574 0.05399 0.05324 C 0.06701 0.04907 0.06632 0.04907 0.07638 0.03379 C 0.08628 0.01898 0.10538 -0.02269 0.11319 -0.03727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483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404664"/>
            <a:ext cx="5486400" cy="1143000"/>
          </a:xfrm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pPr algn="ctr"/>
            <a:r>
              <a:rPr lang="en-US" sz="2600" dirty="0" smtClean="0">
                <a:latin typeface="Algerian" pitchFamily="82" charset="0"/>
              </a:rPr>
              <a:t> </a:t>
            </a:r>
            <a:r>
              <a:rPr lang="en-US" sz="4400" i="0" dirty="0" err="1" smtClean="0">
                <a:latin typeface="Algerian" pitchFamily="82" charset="0"/>
              </a:rPr>
              <a:t>Sistem</a:t>
            </a:r>
            <a:r>
              <a:rPr lang="en-US" sz="4400" i="0" dirty="0" smtClean="0">
                <a:latin typeface="Algerian" pitchFamily="82" charset="0"/>
              </a:rPr>
              <a:t> </a:t>
            </a:r>
            <a:r>
              <a:rPr lang="en-US" sz="4400" i="0" dirty="0" err="1" smtClean="0">
                <a:latin typeface="Algerian" pitchFamily="82" charset="0"/>
              </a:rPr>
              <a:t>Informasi</a:t>
            </a:r>
            <a:r>
              <a:rPr lang="en-US" sz="4400" i="0" dirty="0" smtClean="0">
                <a:latin typeface="Algerian" pitchFamily="82" charset="0"/>
              </a:rPr>
              <a:t> </a:t>
            </a:r>
            <a:r>
              <a:rPr lang="en-US" sz="4400" i="0" dirty="0" err="1" smtClean="0">
                <a:latin typeface="Algerian" pitchFamily="82" charset="0"/>
              </a:rPr>
              <a:t>Terdistribusi</a:t>
            </a:r>
            <a:endParaRPr lang="en-US" sz="4400" i="0" dirty="0">
              <a:latin typeface="Algerian" pitchFamily="82" charset="0"/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0" y="5013176"/>
            <a:ext cx="5148064" cy="136815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Eras Bold ITC" pitchFamily="34" charset="0"/>
              </a:rPr>
              <a:t>Nama</a:t>
            </a:r>
            <a:r>
              <a:rPr lang="en-US" sz="2000" b="1" dirty="0">
                <a:solidFill>
                  <a:schemeClr val="tx1"/>
                </a:solidFill>
                <a:latin typeface="Eras Bold ITC" pitchFamily="34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Eras Bold ITC" pitchFamily="34" charset="0"/>
              </a:rPr>
              <a:t>	: </a:t>
            </a:r>
            <a:r>
              <a:rPr lang="en-US" sz="2000" b="1" dirty="0" err="1" smtClean="0">
                <a:solidFill>
                  <a:schemeClr val="tx1"/>
                </a:solidFill>
                <a:latin typeface="Eras Bold ITC" pitchFamily="34" charset="0"/>
              </a:rPr>
              <a:t>Adhika</a:t>
            </a:r>
            <a:r>
              <a:rPr lang="en-US" sz="2000" b="1" dirty="0" smtClean="0">
                <a:solidFill>
                  <a:schemeClr val="tx1"/>
                </a:solidFill>
                <a:latin typeface="Eras Bold ITC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ras Bold ITC" pitchFamily="34" charset="0"/>
              </a:rPr>
              <a:t>Kurnia</a:t>
            </a:r>
            <a:r>
              <a:rPr lang="en-US" sz="2000" b="1" dirty="0" smtClean="0">
                <a:solidFill>
                  <a:schemeClr val="tx1"/>
                </a:solidFill>
                <a:latin typeface="Eras Bold ITC" pitchFamily="34" charset="0"/>
              </a:rPr>
              <a:t> F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Eras Bold ITC" pitchFamily="34" charset="0"/>
              </a:rPr>
              <a:t>Kelas</a:t>
            </a:r>
            <a:r>
              <a:rPr lang="en-US" sz="2000" b="1" dirty="0" smtClean="0">
                <a:solidFill>
                  <a:schemeClr val="tx1"/>
                </a:solidFill>
                <a:latin typeface="Eras Bold ITC" pitchFamily="34" charset="0"/>
              </a:rPr>
              <a:t>		: MI-6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Eras Bold ITC" pitchFamily="34" charset="0"/>
              </a:rPr>
              <a:t>No.Absen</a:t>
            </a:r>
            <a:r>
              <a:rPr lang="en-US" sz="2000" b="1" dirty="0">
                <a:solidFill>
                  <a:schemeClr val="tx1"/>
                </a:solidFill>
                <a:latin typeface="Eras Bold ITC" pitchFamily="34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Eras Bold ITC" pitchFamily="34" charset="0"/>
              </a:rPr>
              <a:t>: 02</a:t>
            </a:r>
            <a:endParaRPr lang="en-US" sz="2000" b="1" dirty="0">
              <a:solidFill>
                <a:schemeClr val="tx1"/>
              </a:solidFill>
              <a:latin typeface="Eras Bold ITC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35842" name="WordArt 2"/>
          <p:cNvSpPr>
            <a:spLocks noChangeArrowheads="1" noChangeShapeType="1" noTextEdit="1"/>
          </p:cNvSpPr>
          <p:nvPr/>
        </p:nvSpPr>
        <p:spPr bwMode="gray">
          <a:xfrm>
            <a:off x="457200" y="481965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Forte" pitchFamily="66" charset="0"/>
                <a:cs typeface="Arial" panose="020B0604020202020204" pitchFamily="34" charset="0"/>
              </a:rPr>
              <a:t>Thank You !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609600" y="5581650"/>
            <a:ext cx="3132138" cy="361950"/>
          </a:xfrm>
          <a:noFill/>
          <a:ln/>
        </p:spPr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– 6 Semester 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04664"/>
            <a:ext cx="8229600" cy="868363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4300" i="0" dirty="0" err="1" smtClean="0">
                <a:latin typeface="Forte" pitchFamily="66" charset="0"/>
              </a:rPr>
              <a:t>Sistem</a:t>
            </a:r>
            <a:r>
              <a:rPr lang="en-US" sz="4300" i="0" dirty="0" smtClean="0">
                <a:latin typeface="Forte" pitchFamily="66" charset="0"/>
              </a:rPr>
              <a:t> </a:t>
            </a:r>
            <a:r>
              <a:rPr lang="en-US" sz="4300" i="0" dirty="0" err="1" smtClean="0">
                <a:latin typeface="Forte" pitchFamily="66" charset="0"/>
              </a:rPr>
              <a:t>Informasi</a:t>
            </a:r>
            <a:r>
              <a:rPr lang="en-US" sz="4300" i="0" dirty="0" smtClean="0">
                <a:latin typeface="Forte" pitchFamily="66" charset="0"/>
              </a:rPr>
              <a:t> </a:t>
            </a:r>
            <a:r>
              <a:rPr lang="en-US" sz="4300" i="0" dirty="0" err="1" smtClean="0">
                <a:latin typeface="Forte" pitchFamily="66" charset="0"/>
              </a:rPr>
              <a:t>Terdistribusi</a:t>
            </a:r>
            <a:endParaRPr lang="en-US" sz="4300" i="0" dirty="0">
              <a:latin typeface="Forte" pitchFamily="66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59606" y="1772816"/>
            <a:ext cx="7824787" cy="3997424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terdistribusi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biasa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disebut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tersebar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terdiri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sejumlah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tersebar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lokasi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dihubungkan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sarana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telekomunikasi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masing-masing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serupa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mandiri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saling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berinteraksi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pertukaran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kata lain,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terdistribusi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membagi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terpusat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subsistem-subsistem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hakikatnya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masing-masing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berlaku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terpusat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334442"/>
            <a:ext cx="8229600" cy="868363"/>
          </a:xfrm>
        </p:spPr>
        <p:txBody>
          <a:bodyPr/>
          <a:lstStyle/>
          <a:p>
            <a:endParaRPr lang="en-US" sz="4300" dirty="0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gray">
          <a:xfrm>
            <a:off x="4287838" y="3476625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ltGray">
          <a:xfrm>
            <a:off x="2346959" y="2399780"/>
            <a:ext cx="5422900" cy="2187003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 smtClean="0"/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menyatukan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kemampuan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terpisah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fisik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gabungan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erkoordinasi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kapasitas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jauh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melebihi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kapasitas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individual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komponen-komponennya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gray">
          <a:xfrm>
            <a:off x="4260850" y="501808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gray">
          <a:xfrm>
            <a:off x="4268788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gray">
          <a:xfrm>
            <a:off x="874236" y="2827337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800" b="1" dirty="0" smtClean="0">
                <a:latin typeface="Britannic Bold" panose="020B0903060703020204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TUJUAN</a:t>
            </a:r>
            <a:endParaRPr lang="en-US" sz="28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9234" name="Freeform 18"/>
          <p:cNvSpPr>
            <a:spLocks/>
          </p:cNvSpPr>
          <p:nvPr/>
        </p:nvSpPr>
        <p:spPr bwMode="gray">
          <a:xfrm>
            <a:off x="895973" y="2884777"/>
            <a:ext cx="811213" cy="649287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white">
          <a:xfrm>
            <a:off x="2735263" y="4806950"/>
            <a:ext cx="1673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EFFFF"/>
                </a:solidFill>
              </a:rPr>
              <a:t> Content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 err="1" smtClean="0">
                <a:latin typeface="Forte" pitchFamily="66" charset="0"/>
              </a:rPr>
              <a:t>Karakteristik</a:t>
            </a:r>
            <a:endParaRPr lang="en-US" i="0" dirty="0">
              <a:latin typeface="Forte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89411" y="1364969"/>
            <a:ext cx="3171014" cy="5924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Transparency (</a:t>
            </a:r>
            <a:r>
              <a:rPr lang="en-US" dirty="0" err="1"/>
              <a:t>Kejelasan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82768" y="2010062"/>
            <a:ext cx="3553327" cy="5924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Communication (</a:t>
            </a:r>
            <a:r>
              <a:rPr lang="en-US" dirty="0" err="1"/>
              <a:t>Komunikasi</a:t>
            </a:r>
            <a:r>
              <a:rPr lang="en-US" dirty="0"/>
              <a:t>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8475" y="2663180"/>
            <a:ext cx="5852886" cy="5924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Performance &amp; Scalability (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82768" y="3327527"/>
            <a:ext cx="3841359" cy="5924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Heterogeneity (Keanekaragaman)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82769" y="3974398"/>
            <a:ext cx="3171014" cy="5924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Oppenes (Keterbukaan)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1154" y="4627306"/>
            <a:ext cx="6743134" cy="74591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Reliability &amp; Fault </a:t>
            </a:r>
            <a:r>
              <a:rPr lang="en-US" dirty="0" err="1"/>
              <a:t>Tolerancy</a:t>
            </a:r>
            <a:r>
              <a:rPr lang="en-US" dirty="0"/>
              <a:t> (</a:t>
            </a:r>
            <a:r>
              <a:rPr lang="en-US" dirty="0" err="1"/>
              <a:t>Kehandalan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23351" y="5433706"/>
            <a:ext cx="3171014" cy="592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Security (</a:t>
            </a:r>
            <a:r>
              <a:rPr lang="en-US" dirty="0" err="1"/>
              <a:t>Keamanan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96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latin typeface="Forte" pitchFamily="66" charset="0"/>
              </a:rPr>
              <a:t>Faktor</a:t>
            </a:r>
            <a:r>
              <a:rPr lang="en-US" sz="2400" dirty="0" smtClean="0">
                <a:latin typeface="Forte" pitchFamily="66" charset="0"/>
              </a:rPr>
              <a:t> yang </a:t>
            </a:r>
            <a:r>
              <a:rPr lang="en-US" sz="2400" dirty="0" err="1" smtClean="0">
                <a:latin typeface="Forte" pitchFamily="66" charset="0"/>
              </a:rPr>
              <a:t>melatarbelakangi</a:t>
            </a:r>
            <a:r>
              <a:rPr lang="en-US" sz="2400" dirty="0" smtClean="0">
                <a:latin typeface="Forte" pitchFamily="66" charset="0"/>
              </a:rPr>
              <a:t> </a:t>
            </a:r>
            <a:r>
              <a:rPr lang="en-US" sz="2400" dirty="0" err="1" smtClean="0">
                <a:latin typeface="Forte" pitchFamily="66" charset="0"/>
              </a:rPr>
              <a:t>munculnya</a:t>
            </a:r>
            <a:r>
              <a:rPr lang="en-US" sz="2400" dirty="0" smtClean="0">
                <a:latin typeface="Forte" pitchFamily="66" charset="0"/>
              </a:rPr>
              <a:t> </a:t>
            </a:r>
            <a:r>
              <a:rPr lang="en-US" sz="2400" dirty="0" err="1" smtClean="0">
                <a:latin typeface="Forte" pitchFamily="66" charset="0"/>
              </a:rPr>
              <a:t>sistem</a:t>
            </a:r>
            <a:r>
              <a:rPr lang="en-US" sz="2400" dirty="0" smtClean="0">
                <a:latin typeface="Forte" pitchFamily="66" charset="0"/>
              </a:rPr>
              <a:t> </a:t>
            </a:r>
            <a:r>
              <a:rPr lang="en-US" sz="2400" dirty="0" err="1" smtClean="0">
                <a:latin typeface="Forte" pitchFamily="66" charset="0"/>
              </a:rPr>
              <a:t>terdistribusi</a:t>
            </a:r>
            <a:r>
              <a:rPr lang="en-US" sz="2400" dirty="0" smtClean="0">
                <a:latin typeface="Forte" pitchFamily="66" charset="0"/>
              </a:rPr>
              <a:t> </a:t>
            </a:r>
            <a:r>
              <a:rPr lang="en-US" sz="2400" dirty="0" err="1" smtClean="0">
                <a:latin typeface="Forte" pitchFamily="66" charset="0"/>
              </a:rPr>
              <a:t>adalah</a:t>
            </a:r>
            <a:r>
              <a:rPr lang="en-US" sz="2400" dirty="0" smtClean="0">
                <a:latin typeface="Forte" pitchFamily="66" charset="0"/>
              </a:rPr>
              <a:t> </a:t>
            </a:r>
            <a:r>
              <a:rPr lang="en-US" sz="2400" dirty="0" err="1" smtClean="0">
                <a:latin typeface="Forte" pitchFamily="66" charset="0"/>
              </a:rPr>
              <a:t>perubahan</a:t>
            </a:r>
            <a:r>
              <a:rPr lang="en-US" sz="2400" dirty="0" smtClean="0">
                <a:latin typeface="Forte" pitchFamily="66" charset="0"/>
              </a:rPr>
              <a:t> </a:t>
            </a:r>
            <a:r>
              <a:rPr lang="en-US" sz="2400" dirty="0" err="1" smtClean="0">
                <a:latin typeface="Forte" pitchFamily="66" charset="0"/>
              </a:rPr>
              <a:t>pada</a:t>
            </a:r>
            <a:r>
              <a:rPr lang="en-US" sz="2400" dirty="0" smtClean="0">
                <a:latin typeface="Forte" pitchFamily="66" charset="0"/>
              </a:rPr>
              <a:t> </a:t>
            </a:r>
            <a:r>
              <a:rPr lang="en-US" sz="2400" dirty="0" err="1" smtClean="0">
                <a:latin typeface="Forte" pitchFamily="66" charset="0"/>
              </a:rPr>
              <a:t>teknologi</a:t>
            </a:r>
            <a:r>
              <a:rPr lang="en-US" sz="2400" dirty="0" smtClean="0">
                <a:latin typeface="Forte" pitchFamily="66" charset="0"/>
              </a:rPr>
              <a:t> </a:t>
            </a:r>
            <a:r>
              <a:rPr lang="en-US" sz="2400" dirty="0" err="1" smtClean="0">
                <a:latin typeface="Forte" pitchFamily="66" charset="0"/>
              </a:rPr>
              <a:t>Informasi</a:t>
            </a:r>
            <a:r>
              <a:rPr lang="en-US" sz="2400" dirty="0" smtClean="0">
                <a:latin typeface="Forte" pitchFamily="66" charset="0"/>
              </a:rPr>
              <a:t> </a:t>
            </a:r>
            <a:r>
              <a:rPr lang="en-US" sz="2400" dirty="0" err="1" smtClean="0">
                <a:latin typeface="Forte" pitchFamily="66" charset="0"/>
              </a:rPr>
              <a:t>seperti</a:t>
            </a:r>
            <a:r>
              <a:rPr lang="en-US" sz="2400" dirty="0" smtClean="0">
                <a:latin typeface="Forte" pitchFamily="66" charset="0"/>
              </a:rPr>
              <a:t> :</a:t>
            </a:r>
            <a:endParaRPr lang="en-US" sz="2400" b="0" dirty="0">
              <a:latin typeface="Forte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omputer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terpusat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mulai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jarang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Peningkatan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personal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eningkatan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LAN dab WAN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eningkatan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client / server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eningkatan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piranti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PC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piranti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(software)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server </a:t>
            </a:r>
          </a:p>
          <a:p>
            <a:pPr lvl="0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ulai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multi media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ebutuhan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interaktif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User Interface</a:t>
            </a:r>
          </a:p>
          <a:p>
            <a:pPr lvl="0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arga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komponen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murah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emanfaatan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internet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teknologi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meluas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lingkungan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bisnis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lokal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regional global)</a:t>
            </a:r>
          </a:p>
          <a:p>
            <a:pPr lvl="0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emakin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rumitnya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pola-pola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bisnis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globalisasi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danya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standardisasi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penetapan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pekerjaan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eputusan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membutuhkan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cepat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sederhana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prosesnya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7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>
          <a:xfrm>
            <a:off x="-2217438" y="846236"/>
            <a:ext cx="8229600" cy="868363"/>
          </a:xfrm>
        </p:spPr>
        <p:txBody>
          <a:bodyPr/>
          <a:lstStyle/>
          <a:p>
            <a:r>
              <a:rPr lang="en-US" sz="4300" i="0" dirty="0" err="1" smtClean="0">
                <a:latin typeface="Forte" pitchFamily="66" charset="0"/>
              </a:rPr>
              <a:t>Keuntungan</a:t>
            </a:r>
            <a:endParaRPr lang="en-US" sz="4300" i="0" dirty="0">
              <a:latin typeface="Forte" pitchFamily="66" charset="0"/>
            </a:endParaRPr>
          </a:p>
        </p:txBody>
      </p:sp>
      <p:sp>
        <p:nvSpPr>
          <p:cNvPr id="7188" name="AutoShape 20"/>
          <p:cNvSpPr>
            <a:spLocks noChangeArrowheads="1"/>
          </p:cNvSpPr>
          <p:nvPr/>
        </p:nvSpPr>
        <p:spPr bwMode="gray">
          <a:xfrm>
            <a:off x="3352800" y="18288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372611" y="1931293"/>
            <a:ext cx="3279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1.      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FLEKSIBILITAS MENINGKAT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gray">
          <a:xfrm>
            <a:off x="3352800" y="25781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372611" y="2656780"/>
            <a:ext cx="34419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2.       </a:t>
            </a:r>
            <a:r>
              <a:rPr lang="en-US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MEMILIKI DOMAIN SENDIRI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gray">
          <a:xfrm>
            <a:off x="3349625" y="33210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3492500" y="2854325"/>
            <a:ext cx="50459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dirty="0" smtClean="0">
                <a:effectLst/>
              </a:rPr>
              <a:t/>
            </a:r>
            <a:br>
              <a:rPr lang="nl-NL" dirty="0" smtClean="0">
                <a:effectLst/>
              </a:rPr>
            </a:br>
            <a:endParaRPr lang="nl-NL" b="1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nl-NL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KEHANDALAN DAN KETERSEDIAAN MENINGKAT</a:t>
            </a:r>
          </a:p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gray">
          <a:xfrm>
            <a:off x="3263900" y="19462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gray">
          <a:xfrm>
            <a:off x="3276600" y="27114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gray">
          <a:xfrm>
            <a:off x="3276600" y="3467100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gray">
          <a:xfrm>
            <a:off x="3352800" y="40528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4382648" y="4140654"/>
            <a:ext cx="31818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4.  </a:t>
            </a:r>
            <a:r>
              <a:rPr lang="en-US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PERFORMANSI MENINGKAT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gray">
          <a:xfrm>
            <a:off x="3263900" y="4191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AutoShape 32"/>
          <p:cNvSpPr>
            <a:spLocks noChangeArrowheads="1"/>
          </p:cNvSpPr>
          <p:nvPr/>
        </p:nvSpPr>
        <p:spPr bwMode="gray">
          <a:xfrm>
            <a:off x="3352800" y="48418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4137257" y="4452187"/>
            <a:ext cx="39230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 sz="1400" dirty="0" smtClean="0">
                <a:effectLst/>
              </a:rPr>
              <a:t/>
            </a:r>
            <a:br>
              <a:rPr lang="fi-FI" sz="1400" dirty="0" smtClean="0">
                <a:effectLst/>
              </a:rPr>
            </a:br>
            <a:endParaRPr lang="fi-FI" b="1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i-FI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 MASALAH ISOLASI DAN KEAMANAN</a:t>
            </a:r>
          </a:p>
          <a:p>
            <a:pPr eaLnBrk="0" hangingPunct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gray">
          <a:xfrm>
            <a:off x="3276600" y="49752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1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 animBg="1"/>
      <p:bldP spid="7190" grpId="0" animBg="1"/>
      <p:bldP spid="7192" grpId="0" animBg="1"/>
      <p:bldP spid="7197" grpId="0" animBg="1"/>
      <p:bldP spid="72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 smtClean="0">
                <a:latin typeface="Forte" pitchFamily="66" charset="0"/>
              </a:rPr>
              <a:t>Proses</a:t>
            </a:r>
            <a:endParaRPr lang="en-US" i="0" dirty="0">
              <a:latin typeface="Forte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system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terdistribusi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dijalankan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bersamaan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(execute concurrently)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berinteraksi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bekerjasama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mencapai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mengkoordinasikan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aktifitas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pertukaran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pesan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dikirim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komunikasi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5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3" y="980728"/>
            <a:ext cx="8363272" cy="45098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457200" lvl="1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terdistribusi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bertanggung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pengorganisasian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penyimpanan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permintaan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kembali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sharing,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proteksi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antarmuka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pemrograman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mengkarakterisasikan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abstraksi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membebaskan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pemrograman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kefokusannya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detail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alokasi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storage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layout. File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disimpan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disk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media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penyimpanan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non-volatile lain.</a:t>
            </a:r>
          </a:p>
        </p:txBody>
      </p:sp>
    </p:spTree>
    <p:extLst>
      <p:ext uri="{BB962C8B-B14F-4D97-AF65-F5344CB8AC3E}">
        <p14:creationId xmlns:p14="http://schemas.microsoft.com/office/powerpoint/2010/main" val="11921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948"/>
            <a:ext cx="8229600" cy="86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  <a:tabLst>
                <a:tab pos="18097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hangingPunct="0">
              <a:spcBef>
                <a:spcPct val="0"/>
              </a:spcBef>
              <a:buClrTx/>
              <a:buFontTx/>
              <a:buChar char="•"/>
              <a:tabLst>
                <a:tab pos="180975" algn="l"/>
              </a:tabLst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P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resentasi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terdistribusi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hangingPunct="0">
              <a:spcBef>
                <a:spcPct val="0"/>
              </a:spcBef>
              <a:buClrTx/>
              <a:buFontTx/>
              <a:buChar char="•"/>
              <a:tabLst>
                <a:tab pos="180975" algn="l"/>
              </a:tabLst>
            </a:pPr>
            <a:r>
              <a:rPr lang="en-US" sz="1800" dirty="0">
                <a:latin typeface="Arial" panose="020B0604020202020204" pitchFamily="34" charset="0"/>
              </a:rPr>
              <a:t> 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roses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terdistribusi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hangingPunct="0">
              <a:spcBef>
                <a:spcPct val="0"/>
              </a:spcBef>
              <a:buClrTx/>
              <a:buFontTx/>
              <a:buChar char="•"/>
              <a:tabLst>
                <a:tab pos="180975" algn="l"/>
              </a:tabLst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A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kses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jarak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jauh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hangingPunct="0">
              <a:spcBef>
                <a:spcPct val="0"/>
              </a:spcBef>
              <a:buClrTx/>
              <a:buFontTx/>
              <a:buChar char="•"/>
              <a:tabLst>
                <a:tab pos="180975" algn="l"/>
              </a:tabLst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A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kses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jarak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jauh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hangingPunct="0">
              <a:spcBef>
                <a:spcPct val="0"/>
              </a:spcBef>
              <a:buClrTx/>
              <a:buFontTx/>
              <a:buChar char="•"/>
              <a:tabLst>
                <a:tab pos="180975" algn="l"/>
              </a:tabLst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P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engelolaan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terdistribusi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hangingPunct="0">
              <a:spcBef>
                <a:spcPct val="0"/>
              </a:spcBef>
              <a:buClrTx/>
              <a:buFontTx/>
              <a:buChar char="•"/>
              <a:tabLst>
                <a:tab pos="180975" algn="l"/>
              </a:tabLst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P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engelolaan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terdistribusi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339636"/>
            <a:ext cx="312906" cy="867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sz="2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Global"/>
          <p:cNvSpPr>
            <a:spLocks noChangeAspect="1" noChangeArrowheads="1"/>
          </p:cNvSpPr>
          <p:nvPr/>
        </p:nvSpPr>
        <p:spPr bwMode="auto">
          <a:xfrm>
            <a:off x="63500" y="823913"/>
            <a:ext cx="5943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906" y="1066703"/>
            <a:ext cx="72728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80975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0">
              <a:tabLst>
                <a:tab pos="180975" algn="l"/>
              </a:tabLs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Pelayanan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terdistribusi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diwujudkan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3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140</TotalTime>
  <Words>254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 Sistem Informasi Terdistribusi</vt:lpstr>
      <vt:lpstr>Sistem Informasi Terdistribusi</vt:lpstr>
      <vt:lpstr>PowerPoint Presentation</vt:lpstr>
      <vt:lpstr>Karakteristik</vt:lpstr>
      <vt:lpstr>Faktor yang melatarbelakangi munculnya sistem terdistribusi adalah perubahan pada teknologi Informasi seperti :</vt:lpstr>
      <vt:lpstr>Keuntungan</vt:lpstr>
      <vt:lpstr>Proses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Terdistribusi</dc:title>
  <dc:creator>Mr_Doddy</dc:creator>
  <cp:lastModifiedBy>user</cp:lastModifiedBy>
  <cp:revision>13</cp:revision>
  <dcterms:created xsi:type="dcterms:W3CDTF">2015-09-28T13:43:08Z</dcterms:created>
  <dcterms:modified xsi:type="dcterms:W3CDTF">2015-10-03T01:17:17Z</dcterms:modified>
</cp:coreProperties>
</file>