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0" r:id="rId4"/>
    <p:sldId id="264" r:id="rId5"/>
    <p:sldId id="256" r:id="rId6"/>
    <p:sldId id="257" r:id="rId7"/>
    <p:sldId id="258" r:id="rId8"/>
    <p:sldId id="265" r:id="rId9"/>
    <p:sldId id="261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C Memory Fundamentals" id="{C38E18CD-42E8-4700-BAB0-2C0187CC9819}">
          <p14:sldIdLst>
            <p14:sldId id="268"/>
            <p14:sldId id="259"/>
            <p14:sldId id="260"/>
          </p14:sldIdLst>
        </p14:section>
        <p14:section name="Basic Dispose Pattern (Deterministic)" id="{1BBA4CAE-619C-449F-98FB-33E90234AD15}">
          <p14:sldIdLst>
            <p14:sldId id="264"/>
            <p14:sldId id="256"/>
            <p14:sldId id="257"/>
            <p14:sldId id="258"/>
          </p14:sldIdLst>
        </p14:section>
        <p14:section name="Dispose (Indeterministic)" id="{6F99D3B9-E092-4434-8E47-DA00BDFC1536}">
          <p14:sldIdLst>
            <p14:sldId id="265"/>
            <p14:sldId id="261"/>
            <p14:sldId id="262"/>
            <p14:sldId id="263"/>
          </p14:sldIdLst>
        </p14:section>
        <p14:section name="Dispose (Indeterministic, Finalizer)" id="{48D0CF82-ABB4-4D28-9D60-51A1C1D5690E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0A552-DA07-4725-941C-1C23FBC415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9ED06-D978-4918-9162-1F1868F238F8}">
      <dgm:prSet phldrT="[Text]"/>
      <dgm:spPr/>
      <dgm:t>
        <a:bodyPr/>
        <a:lstStyle/>
        <a:p>
          <a:r>
            <a:rPr lang="en-US" dirty="0"/>
            <a:t>Managed Memory</a:t>
          </a:r>
        </a:p>
      </dgm:t>
    </dgm:pt>
    <dgm:pt modelId="{93D3FC8B-D411-438B-9205-7B1623F39752}" type="parTrans" cxnId="{B8A6995B-B682-473C-B72D-4209314A2044}">
      <dgm:prSet/>
      <dgm:spPr/>
      <dgm:t>
        <a:bodyPr/>
        <a:lstStyle/>
        <a:p>
          <a:endParaRPr lang="en-US"/>
        </a:p>
      </dgm:t>
    </dgm:pt>
    <dgm:pt modelId="{BD3D2C24-E6F3-48DC-97E1-7D497127358B}" type="sibTrans" cxnId="{B8A6995B-B682-473C-B72D-4209314A2044}">
      <dgm:prSet/>
      <dgm:spPr/>
      <dgm:t>
        <a:bodyPr/>
        <a:lstStyle/>
        <a:p>
          <a:endParaRPr lang="en-US"/>
        </a:p>
      </dgm:t>
    </dgm:pt>
    <dgm:pt modelId="{DC103A5B-10F2-459F-AF69-1B20B68F9143}">
      <dgm:prSet phldrT="[Text]"/>
      <dgm:spPr/>
      <dgm:t>
        <a:bodyPr/>
        <a:lstStyle/>
        <a:p>
          <a:r>
            <a:rPr lang="en-US" dirty="0"/>
            <a:t>Unmanaged Memory</a:t>
          </a:r>
        </a:p>
      </dgm:t>
    </dgm:pt>
    <dgm:pt modelId="{985CBBA5-11FB-4AF1-AA84-84CF082A20BC}" type="parTrans" cxnId="{9B4D8145-D0FE-429B-ABEA-A1121C2F9004}">
      <dgm:prSet/>
      <dgm:spPr/>
      <dgm:t>
        <a:bodyPr/>
        <a:lstStyle/>
        <a:p>
          <a:endParaRPr lang="en-US"/>
        </a:p>
      </dgm:t>
    </dgm:pt>
    <dgm:pt modelId="{E5DF479A-8B3E-4CF0-A774-4BF43A798039}" type="sibTrans" cxnId="{9B4D8145-D0FE-429B-ABEA-A1121C2F9004}">
      <dgm:prSet/>
      <dgm:spPr/>
      <dgm:t>
        <a:bodyPr/>
        <a:lstStyle/>
        <a:p>
          <a:endParaRPr lang="en-US"/>
        </a:p>
      </dgm:t>
    </dgm:pt>
    <dgm:pt modelId="{31D51867-6FF9-42C9-BAEB-419D076C5EE8}">
      <dgm:prSet phldrT="[Text]"/>
      <dgm:spPr/>
      <dgm:t>
        <a:bodyPr/>
        <a:lstStyle/>
        <a:p>
          <a:r>
            <a:rPr lang="en-US" dirty="0"/>
            <a:t>Unmanaged memory is typically allocated by platform invoke methods to open native resources</a:t>
          </a:r>
        </a:p>
      </dgm:t>
    </dgm:pt>
    <dgm:pt modelId="{DB366CFF-ACD4-4D49-A3AE-E6F35CEB4F57}" type="parTrans" cxnId="{2FD9B3C4-4193-4B31-8A4B-F6BE160B465C}">
      <dgm:prSet/>
      <dgm:spPr/>
      <dgm:t>
        <a:bodyPr/>
        <a:lstStyle/>
        <a:p>
          <a:endParaRPr lang="en-US"/>
        </a:p>
      </dgm:t>
    </dgm:pt>
    <dgm:pt modelId="{B3FF51B3-CFEE-4F10-A5D2-06925DA8197A}" type="sibTrans" cxnId="{2FD9B3C4-4193-4B31-8A4B-F6BE160B465C}">
      <dgm:prSet/>
      <dgm:spPr/>
      <dgm:t>
        <a:bodyPr/>
        <a:lstStyle/>
        <a:p>
          <a:endParaRPr lang="en-US"/>
        </a:p>
      </dgm:t>
    </dgm:pt>
    <dgm:pt modelId="{AB5478D7-1AD5-427E-B3B1-C86EABC90488}">
      <dgm:prSet phldrT="[Text]"/>
      <dgm:spPr/>
      <dgm:t>
        <a:bodyPr/>
        <a:lstStyle/>
        <a:p>
          <a:r>
            <a:rPr lang="en-US" dirty="0"/>
            <a:t>This memory is not managed by the Garbage Collector or runtime and must be explicitly freed by the developer</a:t>
          </a:r>
        </a:p>
      </dgm:t>
    </dgm:pt>
    <dgm:pt modelId="{C7DEF4F1-5080-4BEB-9033-446C12387A0D}" type="parTrans" cxnId="{BFF00904-3080-4AC9-BA55-785C8F74A39F}">
      <dgm:prSet/>
      <dgm:spPr/>
      <dgm:t>
        <a:bodyPr/>
        <a:lstStyle/>
        <a:p>
          <a:endParaRPr lang="en-US"/>
        </a:p>
      </dgm:t>
    </dgm:pt>
    <dgm:pt modelId="{3492B073-5E16-4843-87D1-EE839A113E3D}" type="sibTrans" cxnId="{BFF00904-3080-4AC9-BA55-785C8F74A39F}">
      <dgm:prSet/>
      <dgm:spPr/>
      <dgm:t>
        <a:bodyPr/>
        <a:lstStyle/>
        <a:p>
          <a:endParaRPr lang="en-US"/>
        </a:p>
      </dgm:t>
    </dgm:pt>
    <dgm:pt modelId="{433DD60B-661F-423B-A368-3D49E497C25B}">
      <dgm:prSet phldrT="[Text]"/>
      <dgm:spPr/>
      <dgm:t>
        <a:bodyPr/>
        <a:lstStyle/>
        <a:p>
          <a:r>
            <a:rPr lang="en-US" dirty="0"/>
            <a:t>Managed memory is typically allocated when you create a </a:t>
          </a:r>
          <a:r>
            <a:rPr lang="en-US" dirty="0">
              <a:solidFill>
                <a:srgbClr val="0070C0"/>
              </a:solidFill>
            </a:rPr>
            <a:t>new</a:t>
          </a:r>
          <a:r>
            <a:rPr lang="en-US" dirty="0"/>
            <a:t> </a:t>
          </a:r>
          <a:r>
            <a:rPr lang="en-US" dirty="0">
              <a:solidFill>
                <a:srgbClr val="33CCCC"/>
              </a:solidFill>
            </a:rPr>
            <a:t>object</a:t>
          </a:r>
          <a:r>
            <a:rPr lang="en-US" dirty="0">
              <a:solidFill>
                <a:schemeClr val="tx1"/>
              </a:solidFill>
            </a:rPr>
            <a:t>()</a:t>
          </a:r>
        </a:p>
      </dgm:t>
    </dgm:pt>
    <dgm:pt modelId="{286BA8C2-7DB8-4A40-87F8-677B1953559A}" type="parTrans" cxnId="{93E2EE6A-39BD-4452-90E6-61E4C303E54E}">
      <dgm:prSet/>
      <dgm:spPr/>
      <dgm:t>
        <a:bodyPr/>
        <a:lstStyle/>
        <a:p>
          <a:endParaRPr lang="en-US"/>
        </a:p>
      </dgm:t>
    </dgm:pt>
    <dgm:pt modelId="{5FB384A9-8603-4CCB-B79E-C1071CEE1753}" type="sibTrans" cxnId="{93E2EE6A-39BD-4452-90E6-61E4C303E54E}">
      <dgm:prSet/>
      <dgm:spPr/>
      <dgm:t>
        <a:bodyPr/>
        <a:lstStyle/>
        <a:p>
          <a:endParaRPr lang="en-US"/>
        </a:p>
      </dgm:t>
    </dgm:pt>
    <dgm:pt modelId="{0C3646C7-5B1F-49B1-9B12-36BCAA1BE72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memory is completely managed by the Garbage Collector and runtime</a:t>
          </a:r>
        </a:p>
      </dgm:t>
    </dgm:pt>
    <dgm:pt modelId="{1B563C24-1DA8-47C7-BA42-5BD3E4427A5C}" type="parTrans" cxnId="{686EEA66-6812-4130-9FFE-2FDB21B89CAD}">
      <dgm:prSet/>
      <dgm:spPr/>
      <dgm:t>
        <a:bodyPr/>
        <a:lstStyle/>
        <a:p>
          <a:endParaRPr lang="en-US"/>
        </a:p>
      </dgm:t>
    </dgm:pt>
    <dgm:pt modelId="{32332648-3F68-41E5-AA81-91CF4926D171}" type="sibTrans" cxnId="{686EEA66-6812-4130-9FFE-2FDB21B89CAD}">
      <dgm:prSet/>
      <dgm:spPr/>
      <dgm:t>
        <a:bodyPr/>
        <a:lstStyle/>
        <a:p>
          <a:endParaRPr lang="en-US"/>
        </a:p>
      </dgm:t>
    </dgm:pt>
    <dgm:pt modelId="{483AC305-9AEF-459F-9685-F3555D880AB5}">
      <dgm:prSet phldrT="[Text]"/>
      <dgm:spPr/>
      <dgm:t>
        <a:bodyPr/>
        <a:lstStyle/>
        <a:p>
          <a:r>
            <a:rPr lang="en-US" dirty="0"/>
            <a:t>Finalizers / Destructors</a:t>
          </a:r>
        </a:p>
      </dgm:t>
    </dgm:pt>
    <dgm:pt modelId="{B2982A13-0FA5-4F1A-80B2-979E5050E139}" type="parTrans" cxnId="{2AEEAFB5-5A58-4DE9-898C-D16E2B142E14}">
      <dgm:prSet/>
      <dgm:spPr/>
      <dgm:t>
        <a:bodyPr/>
        <a:lstStyle/>
        <a:p>
          <a:endParaRPr lang="en-US"/>
        </a:p>
      </dgm:t>
    </dgm:pt>
    <dgm:pt modelId="{44BE0C24-391F-444A-882C-C75B093E5C54}" type="sibTrans" cxnId="{2AEEAFB5-5A58-4DE9-898C-D16E2B142E14}">
      <dgm:prSet/>
      <dgm:spPr/>
      <dgm:t>
        <a:bodyPr/>
        <a:lstStyle/>
        <a:p>
          <a:endParaRPr lang="en-US"/>
        </a:p>
      </dgm:t>
    </dgm:pt>
    <dgm:pt modelId="{5821019D-8C45-4E65-94AE-8EC5396F06D3}">
      <dgm:prSet phldrT="[Text]"/>
      <dgm:spPr/>
      <dgm:t>
        <a:bodyPr/>
        <a:lstStyle/>
        <a:p>
          <a:r>
            <a:rPr lang="en-US" dirty="0"/>
            <a:t>Allows final cleanup of an object before the object is destroyed, in the event Dispose is never called. If Dispose is called, it is not necessary for a finalizer to run.</a:t>
          </a:r>
        </a:p>
      </dgm:t>
    </dgm:pt>
    <dgm:pt modelId="{1F416C8E-9EB7-4576-A707-76905CD4CA93}" type="parTrans" cxnId="{569F26B1-9A0C-4A25-A075-01170243B8B0}">
      <dgm:prSet/>
      <dgm:spPr/>
      <dgm:t>
        <a:bodyPr/>
        <a:lstStyle/>
        <a:p>
          <a:endParaRPr lang="en-US"/>
        </a:p>
      </dgm:t>
    </dgm:pt>
    <dgm:pt modelId="{E0C26BED-7293-42A1-B826-4E3703E117E6}" type="sibTrans" cxnId="{569F26B1-9A0C-4A25-A075-01170243B8B0}">
      <dgm:prSet/>
      <dgm:spPr/>
      <dgm:t>
        <a:bodyPr/>
        <a:lstStyle/>
        <a:p>
          <a:endParaRPr lang="en-US"/>
        </a:p>
      </dgm:t>
    </dgm:pt>
    <dgm:pt modelId="{26BCD785-B9A6-4E21-9918-46E1FA3768C5}" type="pres">
      <dgm:prSet presAssocID="{28B0A552-DA07-4725-941C-1C23FBC4150F}" presName="vert0" presStyleCnt="0">
        <dgm:presLayoutVars>
          <dgm:dir/>
          <dgm:animOne val="branch"/>
          <dgm:animLvl val="lvl"/>
        </dgm:presLayoutVars>
      </dgm:prSet>
      <dgm:spPr/>
    </dgm:pt>
    <dgm:pt modelId="{BF6D9294-002C-47FD-8C07-E8A9EBA42947}" type="pres">
      <dgm:prSet presAssocID="{2D49ED06-D978-4918-9162-1F1868F238F8}" presName="thickLine" presStyleLbl="alignNode1" presStyleIdx="0" presStyleCnt="3"/>
      <dgm:spPr/>
    </dgm:pt>
    <dgm:pt modelId="{89E658F9-9449-4CFE-8943-9803BC78181B}" type="pres">
      <dgm:prSet presAssocID="{2D49ED06-D978-4918-9162-1F1868F238F8}" presName="horz1" presStyleCnt="0"/>
      <dgm:spPr/>
    </dgm:pt>
    <dgm:pt modelId="{5C911363-435D-40A2-805F-0A8AE6D56BD7}" type="pres">
      <dgm:prSet presAssocID="{2D49ED06-D978-4918-9162-1F1868F238F8}" presName="tx1" presStyleLbl="revTx" presStyleIdx="0" presStyleCnt="8"/>
      <dgm:spPr/>
    </dgm:pt>
    <dgm:pt modelId="{36205F14-8CA5-4E58-91C1-BAAFA7549A83}" type="pres">
      <dgm:prSet presAssocID="{2D49ED06-D978-4918-9162-1F1868F238F8}" presName="vert1" presStyleCnt="0"/>
      <dgm:spPr/>
    </dgm:pt>
    <dgm:pt modelId="{8B5E41E5-06CB-4366-864D-3966CE6ED1E2}" type="pres">
      <dgm:prSet presAssocID="{433DD60B-661F-423B-A368-3D49E497C25B}" presName="vertSpace2a" presStyleCnt="0"/>
      <dgm:spPr/>
    </dgm:pt>
    <dgm:pt modelId="{323F9B1A-E7F1-4DBF-AE13-A62953324D07}" type="pres">
      <dgm:prSet presAssocID="{433DD60B-661F-423B-A368-3D49E497C25B}" presName="horz2" presStyleCnt="0"/>
      <dgm:spPr/>
    </dgm:pt>
    <dgm:pt modelId="{053F13E9-8B75-4D71-828E-F67003E320D0}" type="pres">
      <dgm:prSet presAssocID="{433DD60B-661F-423B-A368-3D49E497C25B}" presName="horzSpace2" presStyleCnt="0"/>
      <dgm:spPr/>
    </dgm:pt>
    <dgm:pt modelId="{C655BF7E-70BB-4859-BF17-3FAB061218F6}" type="pres">
      <dgm:prSet presAssocID="{433DD60B-661F-423B-A368-3D49E497C25B}" presName="tx2" presStyleLbl="revTx" presStyleIdx="1" presStyleCnt="8"/>
      <dgm:spPr/>
    </dgm:pt>
    <dgm:pt modelId="{A9C95D82-11A4-4363-B56A-16810D39156A}" type="pres">
      <dgm:prSet presAssocID="{433DD60B-661F-423B-A368-3D49E497C25B}" presName="vert2" presStyleCnt="0"/>
      <dgm:spPr/>
    </dgm:pt>
    <dgm:pt modelId="{FC797B5E-A17F-4E06-B13C-03E7E37BF8A8}" type="pres">
      <dgm:prSet presAssocID="{433DD60B-661F-423B-A368-3D49E497C25B}" presName="thinLine2b" presStyleLbl="callout" presStyleIdx="0" presStyleCnt="5"/>
      <dgm:spPr/>
    </dgm:pt>
    <dgm:pt modelId="{8087779E-B76C-408E-B187-FE071C9A39E2}" type="pres">
      <dgm:prSet presAssocID="{433DD60B-661F-423B-A368-3D49E497C25B}" presName="vertSpace2b" presStyleCnt="0"/>
      <dgm:spPr/>
    </dgm:pt>
    <dgm:pt modelId="{7CBD709D-EFAB-44EE-918B-51CA20D375C8}" type="pres">
      <dgm:prSet presAssocID="{0C3646C7-5B1F-49B1-9B12-36BCAA1BE729}" presName="horz2" presStyleCnt="0"/>
      <dgm:spPr/>
    </dgm:pt>
    <dgm:pt modelId="{E1809234-E59E-4698-B6AF-6B1F1AD71519}" type="pres">
      <dgm:prSet presAssocID="{0C3646C7-5B1F-49B1-9B12-36BCAA1BE729}" presName="horzSpace2" presStyleCnt="0"/>
      <dgm:spPr/>
    </dgm:pt>
    <dgm:pt modelId="{40886C65-319B-4D4C-AA36-CCEE1E57830B}" type="pres">
      <dgm:prSet presAssocID="{0C3646C7-5B1F-49B1-9B12-36BCAA1BE729}" presName="tx2" presStyleLbl="revTx" presStyleIdx="2" presStyleCnt="8"/>
      <dgm:spPr/>
    </dgm:pt>
    <dgm:pt modelId="{75579462-8EAD-41D5-9185-2BF7631EC21E}" type="pres">
      <dgm:prSet presAssocID="{0C3646C7-5B1F-49B1-9B12-36BCAA1BE729}" presName="vert2" presStyleCnt="0"/>
      <dgm:spPr/>
    </dgm:pt>
    <dgm:pt modelId="{CBC6B0F5-7E0E-42F1-94E1-F7AB3BA998DD}" type="pres">
      <dgm:prSet presAssocID="{0C3646C7-5B1F-49B1-9B12-36BCAA1BE729}" presName="thinLine2b" presStyleLbl="callout" presStyleIdx="1" presStyleCnt="5"/>
      <dgm:spPr/>
    </dgm:pt>
    <dgm:pt modelId="{56A43A28-8707-4BF6-BE01-ED3D2AC2ABA4}" type="pres">
      <dgm:prSet presAssocID="{0C3646C7-5B1F-49B1-9B12-36BCAA1BE729}" presName="vertSpace2b" presStyleCnt="0"/>
      <dgm:spPr/>
    </dgm:pt>
    <dgm:pt modelId="{35CBBDCE-D4D8-4D9E-8C42-5B6D0B6409B0}" type="pres">
      <dgm:prSet presAssocID="{DC103A5B-10F2-459F-AF69-1B20B68F9143}" presName="thickLine" presStyleLbl="alignNode1" presStyleIdx="1" presStyleCnt="3"/>
      <dgm:spPr/>
    </dgm:pt>
    <dgm:pt modelId="{C4A2ECD2-8F89-48E3-B3C1-794BCE593EF2}" type="pres">
      <dgm:prSet presAssocID="{DC103A5B-10F2-459F-AF69-1B20B68F9143}" presName="horz1" presStyleCnt="0"/>
      <dgm:spPr/>
    </dgm:pt>
    <dgm:pt modelId="{D85E142F-2943-4286-BD9E-DA1650CCA979}" type="pres">
      <dgm:prSet presAssocID="{DC103A5B-10F2-459F-AF69-1B20B68F9143}" presName="tx1" presStyleLbl="revTx" presStyleIdx="3" presStyleCnt="8"/>
      <dgm:spPr/>
    </dgm:pt>
    <dgm:pt modelId="{D17DBD71-4803-45E2-AC20-C119844517F9}" type="pres">
      <dgm:prSet presAssocID="{DC103A5B-10F2-459F-AF69-1B20B68F9143}" presName="vert1" presStyleCnt="0"/>
      <dgm:spPr/>
    </dgm:pt>
    <dgm:pt modelId="{CB6BE0C2-D849-4E17-B002-EE9401800273}" type="pres">
      <dgm:prSet presAssocID="{31D51867-6FF9-42C9-BAEB-419D076C5EE8}" presName="vertSpace2a" presStyleCnt="0"/>
      <dgm:spPr/>
    </dgm:pt>
    <dgm:pt modelId="{5580FF4A-6819-44BC-AA42-3538125E014A}" type="pres">
      <dgm:prSet presAssocID="{31D51867-6FF9-42C9-BAEB-419D076C5EE8}" presName="horz2" presStyleCnt="0"/>
      <dgm:spPr/>
    </dgm:pt>
    <dgm:pt modelId="{C7CE9580-52E2-48CF-8E9F-B1B1BE34831A}" type="pres">
      <dgm:prSet presAssocID="{31D51867-6FF9-42C9-BAEB-419D076C5EE8}" presName="horzSpace2" presStyleCnt="0"/>
      <dgm:spPr/>
    </dgm:pt>
    <dgm:pt modelId="{43869143-7AD0-4DD7-90A6-98920ACA834C}" type="pres">
      <dgm:prSet presAssocID="{31D51867-6FF9-42C9-BAEB-419D076C5EE8}" presName="tx2" presStyleLbl="revTx" presStyleIdx="4" presStyleCnt="8"/>
      <dgm:spPr/>
    </dgm:pt>
    <dgm:pt modelId="{1CC19F2D-0FD8-4561-8FF1-10E410EC0869}" type="pres">
      <dgm:prSet presAssocID="{31D51867-6FF9-42C9-BAEB-419D076C5EE8}" presName="vert2" presStyleCnt="0"/>
      <dgm:spPr/>
    </dgm:pt>
    <dgm:pt modelId="{B00F2691-B9B9-4339-A229-21FAFB92AE77}" type="pres">
      <dgm:prSet presAssocID="{31D51867-6FF9-42C9-BAEB-419D076C5EE8}" presName="thinLine2b" presStyleLbl="callout" presStyleIdx="2" presStyleCnt="5"/>
      <dgm:spPr/>
    </dgm:pt>
    <dgm:pt modelId="{72D07425-3507-43A2-9197-049716846DB7}" type="pres">
      <dgm:prSet presAssocID="{31D51867-6FF9-42C9-BAEB-419D076C5EE8}" presName="vertSpace2b" presStyleCnt="0"/>
      <dgm:spPr/>
    </dgm:pt>
    <dgm:pt modelId="{A7BB6DF3-DF44-4B20-95ED-DEA3634A1316}" type="pres">
      <dgm:prSet presAssocID="{AB5478D7-1AD5-427E-B3B1-C86EABC90488}" presName="horz2" presStyleCnt="0"/>
      <dgm:spPr/>
    </dgm:pt>
    <dgm:pt modelId="{79664FF0-1A50-4330-802C-9C2F56EE13A1}" type="pres">
      <dgm:prSet presAssocID="{AB5478D7-1AD5-427E-B3B1-C86EABC90488}" presName="horzSpace2" presStyleCnt="0"/>
      <dgm:spPr/>
    </dgm:pt>
    <dgm:pt modelId="{F081622A-DEAA-440E-9BB3-3098BE45362A}" type="pres">
      <dgm:prSet presAssocID="{AB5478D7-1AD5-427E-B3B1-C86EABC90488}" presName="tx2" presStyleLbl="revTx" presStyleIdx="5" presStyleCnt="8"/>
      <dgm:spPr/>
    </dgm:pt>
    <dgm:pt modelId="{1DD97E57-5958-4E9C-91C6-B9AC89449FF3}" type="pres">
      <dgm:prSet presAssocID="{AB5478D7-1AD5-427E-B3B1-C86EABC90488}" presName="vert2" presStyleCnt="0"/>
      <dgm:spPr/>
    </dgm:pt>
    <dgm:pt modelId="{D5C4C8BE-EE6C-4AE0-B559-09C82A06169D}" type="pres">
      <dgm:prSet presAssocID="{AB5478D7-1AD5-427E-B3B1-C86EABC90488}" presName="thinLine2b" presStyleLbl="callout" presStyleIdx="3" presStyleCnt="5"/>
      <dgm:spPr/>
    </dgm:pt>
    <dgm:pt modelId="{1E001FB2-EB82-498F-BDAC-C23147478581}" type="pres">
      <dgm:prSet presAssocID="{AB5478D7-1AD5-427E-B3B1-C86EABC90488}" presName="vertSpace2b" presStyleCnt="0"/>
      <dgm:spPr/>
    </dgm:pt>
    <dgm:pt modelId="{25DAA509-098F-495C-98C7-A63FF99566BF}" type="pres">
      <dgm:prSet presAssocID="{483AC305-9AEF-459F-9685-F3555D880AB5}" presName="thickLine" presStyleLbl="alignNode1" presStyleIdx="2" presStyleCnt="3"/>
      <dgm:spPr/>
    </dgm:pt>
    <dgm:pt modelId="{0F990788-719C-493B-A3BF-EB9FAAB0637A}" type="pres">
      <dgm:prSet presAssocID="{483AC305-9AEF-459F-9685-F3555D880AB5}" presName="horz1" presStyleCnt="0"/>
      <dgm:spPr/>
    </dgm:pt>
    <dgm:pt modelId="{A52EF0AA-3F94-45B0-A109-0827C45A167A}" type="pres">
      <dgm:prSet presAssocID="{483AC305-9AEF-459F-9685-F3555D880AB5}" presName="tx1" presStyleLbl="revTx" presStyleIdx="6" presStyleCnt="8"/>
      <dgm:spPr/>
    </dgm:pt>
    <dgm:pt modelId="{33503B87-AE9A-4D5E-BC9E-692055DD6E90}" type="pres">
      <dgm:prSet presAssocID="{483AC305-9AEF-459F-9685-F3555D880AB5}" presName="vert1" presStyleCnt="0"/>
      <dgm:spPr/>
    </dgm:pt>
    <dgm:pt modelId="{D4C7D154-E504-4C5E-8936-1A3570EE411D}" type="pres">
      <dgm:prSet presAssocID="{5821019D-8C45-4E65-94AE-8EC5396F06D3}" presName="vertSpace2a" presStyleCnt="0"/>
      <dgm:spPr/>
    </dgm:pt>
    <dgm:pt modelId="{A35B0964-A076-4170-AD22-405F468010A5}" type="pres">
      <dgm:prSet presAssocID="{5821019D-8C45-4E65-94AE-8EC5396F06D3}" presName="horz2" presStyleCnt="0"/>
      <dgm:spPr/>
    </dgm:pt>
    <dgm:pt modelId="{5FDC9CC9-2DC1-438E-935C-B9B4DDEFCB3A}" type="pres">
      <dgm:prSet presAssocID="{5821019D-8C45-4E65-94AE-8EC5396F06D3}" presName="horzSpace2" presStyleCnt="0"/>
      <dgm:spPr/>
    </dgm:pt>
    <dgm:pt modelId="{39CAF0BC-59A4-40B7-A883-7C61E4159D82}" type="pres">
      <dgm:prSet presAssocID="{5821019D-8C45-4E65-94AE-8EC5396F06D3}" presName="tx2" presStyleLbl="revTx" presStyleIdx="7" presStyleCnt="8"/>
      <dgm:spPr/>
    </dgm:pt>
    <dgm:pt modelId="{A3CBB0C6-8584-413B-84FE-932EA65F3752}" type="pres">
      <dgm:prSet presAssocID="{5821019D-8C45-4E65-94AE-8EC5396F06D3}" presName="vert2" presStyleCnt="0"/>
      <dgm:spPr/>
    </dgm:pt>
    <dgm:pt modelId="{EAF3F153-0CA1-47F9-8843-5D30468C0D5C}" type="pres">
      <dgm:prSet presAssocID="{5821019D-8C45-4E65-94AE-8EC5396F06D3}" presName="thinLine2b" presStyleLbl="callout" presStyleIdx="4" presStyleCnt="5"/>
      <dgm:spPr/>
    </dgm:pt>
    <dgm:pt modelId="{4C165A14-3363-4205-A1E7-343946E4D305}" type="pres">
      <dgm:prSet presAssocID="{5821019D-8C45-4E65-94AE-8EC5396F06D3}" presName="vertSpace2b" presStyleCnt="0"/>
      <dgm:spPr/>
    </dgm:pt>
  </dgm:ptLst>
  <dgm:cxnLst>
    <dgm:cxn modelId="{BFF00904-3080-4AC9-BA55-785C8F74A39F}" srcId="{DC103A5B-10F2-459F-AF69-1B20B68F9143}" destId="{AB5478D7-1AD5-427E-B3B1-C86EABC90488}" srcOrd="1" destOrd="0" parTransId="{C7DEF4F1-5080-4BEB-9033-446C12387A0D}" sibTransId="{3492B073-5E16-4843-87D1-EE839A113E3D}"/>
    <dgm:cxn modelId="{8FEA5E0F-C0B3-4DD5-AEC0-BF03DED4D4EC}" type="presOf" srcId="{2D49ED06-D978-4918-9162-1F1868F238F8}" destId="{5C911363-435D-40A2-805F-0A8AE6D56BD7}" srcOrd="0" destOrd="0" presId="urn:microsoft.com/office/officeart/2008/layout/LinedList"/>
    <dgm:cxn modelId="{B8A6995B-B682-473C-B72D-4209314A2044}" srcId="{28B0A552-DA07-4725-941C-1C23FBC4150F}" destId="{2D49ED06-D978-4918-9162-1F1868F238F8}" srcOrd="0" destOrd="0" parTransId="{93D3FC8B-D411-438B-9205-7B1623F39752}" sibTransId="{BD3D2C24-E6F3-48DC-97E1-7D497127358B}"/>
    <dgm:cxn modelId="{9B4D8145-D0FE-429B-ABEA-A1121C2F9004}" srcId="{28B0A552-DA07-4725-941C-1C23FBC4150F}" destId="{DC103A5B-10F2-459F-AF69-1B20B68F9143}" srcOrd="1" destOrd="0" parTransId="{985CBBA5-11FB-4AF1-AA84-84CF082A20BC}" sibTransId="{E5DF479A-8B3E-4CF0-A774-4BF43A798039}"/>
    <dgm:cxn modelId="{686EEA66-6812-4130-9FFE-2FDB21B89CAD}" srcId="{2D49ED06-D978-4918-9162-1F1868F238F8}" destId="{0C3646C7-5B1F-49B1-9B12-36BCAA1BE729}" srcOrd="1" destOrd="0" parTransId="{1B563C24-1DA8-47C7-BA42-5BD3E4427A5C}" sibTransId="{32332648-3F68-41E5-AA81-91CF4926D171}"/>
    <dgm:cxn modelId="{7B3AD669-02DD-48DD-85E0-E011B4D173CB}" type="presOf" srcId="{AB5478D7-1AD5-427E-B3B1-C86EABC90488}" destId="{F081622A-DEAA-440E-9BB3-3098BE45362A}" srcOrd="0" destOrd="0" presId="urn:microsoft.com/office/officeart/2008/layout/LinedList"/>
    <dgm:cxn modelId="{93E2EE6A-39BD-4452-90E6-61E4C303E54E}" srcId="{2D49ED06-D978-4918-9162-1F1868F238F8}" destId="{433DD60B-661F-423B-A368-3D49E497C25B}" srcOrd="0" destOrd="0" parTransId="{286BA8C2-7DB8-4A40-87F8-677B1953559A}" sibTransId="{5FB384A9-8603-4CCB-B79E-C1071CEE1753}"/>
    <dgm:cxn modelId="{9110066D-5737-4EC8-B02E-4C6FA8A0609A}" type="presOf" srcId="{0C3646C7-5B1F-49B1-9B12-36BCAA1BE729}" destId="{40886C65-319B-4D4C-AA36-CCEE1E57830B}" srcOrd="0" destOrd="0" presId="urn:microsoft.com/office/officeart/2008/layout/LinedList"/>
    <dgm:cxn modelId="{C475CE6E-415F-4479-A214-5F944B2AE6F2}" type="presOf" srcId="{28B0A552-DA07-4725-941C-1C23FBC4150F}" destId="{26BCD785-B9A6-4E21-9918-46E1FA3768C5}" srcOrd="0" destOrd="0" presId="urn:microsoft.com/office/officeart/2008/layout/LinedList"/>
    <dgm:cxn modelId="{FBCF8056-5358-4718-A287-3317D415C823}" type="presOf" srcId="{5821019D-8C45-4E65-94AE-8EC5396F06D3}" destId="{39CAF0BC-59A4-40B7-A883-7C61E4159D82}" srcOrd="0" destOrd="0" presId="urn:microsoft.com/office/officeart/2008/layout/LinedList"/>
    <dgm:cxn modelId="{78954C8E-DA2D-45E6-A180-1EE11CD5D80C}" type="presOf" srcId="{483AC305-9AEF-459F-9685-F3555D880AB5}" destId="{A52EF0AA-3F94-45B0-A109-0827C45A167A}" srcOrd="0" destOrd="0" presId="urn:microsoft.com/office/officeart/2008/layout/LinedList"/>
    <dgm:cxn modelId="{EDEDF3A3-11BB-4143-8D8B-80AFFFE7355E}" type="presOf" srcId="{433DD60B-661F-423B-A368-3D49E497C25B}" destId="{C655BF7E-70BB-4859-BF17-3FAB061218F6}" srcOrd="0" destOrd="0" presId="urn:microsoft.com/office/officeart/2008/layout/LinedList"/>
    <dgm:cxn modelId="{404EF4A8-FA3F-4296-8B53-32B043F9AADE}" type="presOf" srcId="{DC103A5B-10F2-459F-AF69-1B20B68F9143}" destId="{D85E142F-2943-4286-BD9E-DA1650CCA979}" srcOrd="0" destOrd="0" presId="urn:microsoft.com/office/officeart/2008/layout/LinedList"/>
    <dgm:cxn modelId="{569F26B1-9A0C-4A25-A075-01170243B8B0}" srcId="{483AC305-9AEF-459F-9685-F3555D880AB5}" destId="{5821019D-8C45-4E65-94AE-8EC5396F06D3}" srcOrd="0" destOrd="0" parTransId="{1F416C8E-9EB7-4576-A707-76905CD4CA93}" sibTransId="{E0C26BED-7293-42A1-B826-4E3703E117E6}"/>
    <dgm:cxn modelId="{2AEEAFB5-5A58-4DE9-898C-D16E2B142E14}" srcId="{28B0A552-DA07-4725-941C-1C23FBC4150F}" destId="{483AC305-9AEF-459F-9685-F3555D880AB5}" srcOrd="2" destOrd="0" parTransId="{B2982A13-0FA5-4F1A-80B2-979E5050E139}" sibTransId="{44BE0C24-391F-444A-882C-C75B093E5C54}"/>
    <dgm:cxn modelId="{EC5E8AC3-FCBE-4EFA-B09D-0E53CCE21062}" type="presOf" srcId="{31D51867-6FF9-42C9-BAEB-419D076C5EE8}" destId="{43869143-7AD0-4DD7-90A6-98920ACA834C}" srcOrd="0" destOrd="0" presId="urn:microsoft.com/office/officeart/2008/layout/LinedList"/>
    <dgm:cxn modelId="{2FD9B3C4-4193-4B31-8A4B-F6BE160B465C}" srcId="{DC103A5B-10F2-459F-AF69-1B20B68F9143}" destId="{31D51867-6FF9-42C9-BAEB-419D076C5EE8}" srcOrd="0" destOrd="0" parTransId="{DB366CFF-ACD4-4D49-A3AE-E6F35CEB4F57}" sibTransId="{B3FF51B3-CFEE-4F10-A5D2-06925DA8197A}"/>
    <dgm:cxn modelId="{E3B7C149-46DD-4A93-BA95-64CB644B0EAD}" type="presParOf" srcId="{26BCD785-B9A6-4E21-9918-46E1FA3768C5}" destId="{BF6D9294-002C-47FD-8C07-E8A9EBA42947}" srcOrd="0" destOrd="0" presId="urn:microsoft.com/office/officeart/2008/layout/LinedList"/>
    <dgm:cxn modelId="{8261F191-F7DD-4E76-BC9B-EAB414B41D38}" type="presParOf" srcId="{26BCD785-B9A6-4E21-9918-46E1FA3768C5}" destId="{89E658F9-9449-4CFE-8943-9803BC78181B}" srcOrd="1" destOrd="0" presId="urn:microsoft.com/office/officeart/2008/layout/LinedList"/>
    <dgm:cxn modelId="{9B2203E2-540F-4690-96AF-FAD866BB2241}" type="presParOf" srcId="{89E658F9-9449-4CFE-8943-9803BC78181B}" destId="{5C911363-435D-40A2-805F-0A8AE6D56BD7}" srcOrd="0" destOrd="0" presId="urn:microsoft.com/office/officeart/2008/layout/LinedList"/>
    <dgm:cxn modelId="{70A5BA58-712B-47E1-AD71-F635158CBFC3}" type="presParOf" srcId="{89E658F9-9449-4CFE-8943-9803BC78181B}" destId="{36205F14-8CA5-4E58-91C1-BAAFA7549A83}" srcOrd="1" destOrd="0" presId="urn:microsoft.com/office/officeart/2008/layout/LinedList"/>
    <dgm:cxn modelId="{E2776908-3702-4D47-99B0-D07C0CC9EB14}" type="presParOf" srcId="{36205F14-8CA5-4E58-91C1-BAAFA7549A83}" destId="{8B5E41E5-06CB-4366-864D-3966CE6ED1E2}" srcOrd="0" destOrd="0" presId="urn:microsoft.com/office/officeart/2008/layout/LinedList"/>
    <dgm:cxn modelId="{A08FCA31-7028-4C91-A4A1-1E51D1E82873}" type="presParOf" srcId="{36205F14-8CA5-4E58-91C1-BAAFA7549A83}" destId="{323F9B1A-E7F1-4DBF-AE13-A62953324D07}" srcOrd="1" destOrd="0" presId="urn:microsoft.com/office/officeart/2008/layout/LinedList"/>
    <dgm:cxn modelId="{41F9038C-2E80-4F03-9775-6EF2AD7A3FAF}" type="presParOf" srcId="{323F9B1A-E7F1-4DBF-AE13-A62953324D07}" destId="{053F13E9-8B75-4D71-828E-F67003E320D0}" srcOrd="0" destOrd="0" presId="urn:microsoft.com/office/officeart/2008/layout/LinedList"/>
    <dgm:cxn modelId="{D84A0F62-46EF-4198-968F-8215D8E9E1D1}" type="presParOf" srcId="{323F9B1A-E7F1-4DBF-AE13-A62953324D07}" destId="{C655BF7E-70BB-4859-BF17-3FAB061218F6}" srcOrd="1" destOrd="0" presId="urn:microsoft.com/office/officeart/2008/layout/LinedList"/>
    <dgm:cxn modelId="{2F8FF564-67C2-4775-AD05-BF712F3388E2}" type="presParOf" srcId="{323F9B1A-E7F1-4DBF-AE13-A62953324D07}" destId="{A9C95D82-11A4-4363-B56A-16810D39156A}" srcOrd="2" destOrd="0" presId="urn:microsoft.com/office/officeart/2008/layout/LinedList"/>
    <dgm:cxn modelId="{5715BC58-8B2C-4C50-9777-2C6783619EC6}" type="presParOf" srcId="{36205F14-8CA5-4E58-91C1-BAAFA7549A83}" destId="{FC797B5E-A17F-4E06-B13C-03E7E37BF8A8}" srcOrd="2" destOrd="0" presId="urn:microsoft.com/office/officeart/2008/layout/LinedList"/>
    <dgm:cxn modelId="{49B10667-BBA9-4B1F-BA98-F27F439B0EF5}" type="presParOf" srcId="{36205F14-8CA5-4E58-91C1-BAAFA7549A83}" destId="{8087779E-B76C-408E-B187-FE071C9A39E2}" srcOrd="3" destOrd="0" presId="urn:microsoft.com/office/officeart/2008/layout/LinedList"/>
    <dgm:cxn modelId="{A01536F4-0A2D-416C-AF5A-765537C3FA58}" type="presParOf" srcId="{36205F14-8CA5-4E58-91C1-BAAFA7549A83}" destId="{7CBD709D-EFAB-44EE-918B-51CA20D375C8}" srcOrd="4" destOrd="0" presId="urn:microsoft.com/office/officeart/2008/layout/LinedList"/>
    <dgm:cxn modelId="{9E5F4862-7FDC-4271-904A-94B882C2B20D}" type="presParOf" srcId="{7CBD709D-EFAB-44EE-918B-51CA20D375C8}" destId="{E1809234-E59E-4698-B6AF-6B1F1AD71519}" srcOrd="0" destOrd="0" presId="urn:microsoft.com/office/officeart/2008/layout/LinedList"/>
    <dgm:cxn modelId="{D9781B64-31D8-4E10-9669-79927D37A0B8}" type="presParOf" srcId="{7CBD709D-EFAB-44EE-918B-51CA20D375C8}" destId="{40886C65-319B-4D4C-AA36-CCEE1E57830B}" srcOrd="1" destOrd="0" presId="urn:microsoft.com/office/officeart/2008/layout/LinedList"/>
    <dgm:cxn modelId="{270779D9-B8B2-48E4-878D-3190E2490ADE}" type="presParOf" srcId="{7CBD709D-EFAB-44EE-918B-51CA20D375C8}" destId="{75579462-8EAD-41D5-9185-2BF7631EC21E}" srcOrd="2" destOrd="0" presId="urn:microsoft.com/office/officeart/2008/layout/LinedList"/>
    <dgm:cxn modelId="{B804C0A1-EFC8-47D1-B000-33069AF207EB}" type="presParOf" srcId="{36205F14-8CA5-4E58-91C1-BAAFA7549A83}" destId="{CBC6B0F5-7E0E-42F1-94E1-F7AB3BA998DD}" srcOrd="5" destOrd="0" presId="urn:microsoft.com/office/officeart/2008/layout/LinedList"/>
    <dgm:cxn modelId="{E394BD24-CF51-4168-9D69-F17828C8A93A}" type="presParOf" srcId="{36205F14-8CA5-4E58-91C1-BAAFA7549A83}" destId="{56A43A28-8707-4BF6-BE01-ED3D2AC2ABA4}" srcOrd="6" destOrd="0" presId="urn:microsoft.com/office/officeart/2008/layout/LinedList"/>
    <dgm:cxn modelId="{EA77A126-D1DD-476E-8185-2D7EEDA515DC}" type="presParOf" srcId="{26BCD785-B9A6-4E21-9918-46E1FA3768C5}" destId="{35CBBDCE-D4D8-4D9E-8C42-5B6D0B6409B0}" srcOrd="2" destOrd="0" presId="urn:microsoft.com/office/officeart/2008/layout/LinedList"/>
    <dgm:cxn modelId="{2875BA79-8133-4934-935B-CA7BF0CCE0C6}" type="presParOf" srcId="{26BCD785-B9A6-4E21-9918-46E1FA3768C5}" destId="{C4A2ECD2-8F89-48E3-B3C1-794BCE593EF2}" srcOrd="3" destOrd="0" presId="urn:microsoft.com/office/officeart/2008/layout/LinedList"/>
    <dgm:cxn modelId="{7B12D69D-069D-4F3B-AD51-8C5A08765E41}" type="presParOf" srcId="{C4A2ECD2-8F89-48E3-B3C1-794BCE593EF2}" destId="{D85E142F-2943-4286-BD9E-DA1650CCA979}" srcOrd="0" destOrd="0" presId="urn:microsoft.com/office/officeart/2008/layout/LinedList"/>
    <dgm:cxn modelId="{11ACF40D-B910-4D5F-BB0A-46D121B0AEC9}" type="presParOf" srcId="{C4A2ECD2-8F89-48E3-B3C1-794BCE593EF2}" destId="{D17DBD71-4803-45E2-AC20-C119844517F9}" srcOrd="1" destOrd="0" presId="urn:microsoft.com/office/officeart/2008/layout/LinedList"/>
    <dgm:cxn modelId="{E3DFE4D0-4405-4B69-A9FE-E3C7CAC57079}" type="presParOf" srcId="{D17DBD71-4803-45E2-AC20-C119844517F9}" destId="{CB6BE0C2-D849-4E17-B002-EE9401800273}" srcOrd="0" destOrd="0" presId="urn:microsoft.com/office/officeart/2008/layout/LinedList"/>
    <dgm:cxn modelId="{2DCB5462-4352-41D2-82D8-196BA4EA5E8B}" type="presParOf" srcId="{D17DBD71-4803-45E2-AC20-C119844517F9}" destId="{5580FF4A-6819-44BC-AA42-3538125E014A}" srcOrd="1" destOrd="0" presId="urn:microsoft.com/office/officeart/2008/layout/LinedList"/>
    <dgm:cxn modelId="{1D3759C1-35AE-4254-9ACF-6B29C842E3D0}" type="presParOf" srcId="{5580FF4A-6819-44BC-AA42-3538125E014A}" destId="{C7CE9580-52E2-48CF-8E9F-B1B1BE34831A}" srcOrd="0" destOrd="0" presId="urn:microsoft.com/office/officeart/2008/layout/LinedList"/>
    <dgm:cxn modelId="{E6577D8D-DAE3-4349-995E-745061947A00}" type="presParOf" srcId="{5580FF4A-6819-44BC-AA42-3538125E014A}" destId="{43869143-7AD0-4DD7-90A6-98920ACA834C}" srcOrd="1" destOrd="0" presId="urn:microsoft.com/office/officeart/2008/layout/LinedList"/>
    <dgm:cxn modelId="{B26DEB50-1549-44F8-880B-50E65C30340B}" type="presParOf" srcId="{5580FF4A-6819-44BC-AA42-3538125E014A}" destId="{1CC19F2D-0FD8-4561-8FF1-10E410EC0869}" srcOrd="2" destOrd="0" presId="urn:microsoft.com/office/officeart/2008/layout/LinedList"/>
    <dgm:cxn modelId="{7008B27E-E08F-4FBA-B7F6-E3CD491AAEFF}" type="presParOf" srcId="{D17DBD71-4803-45E2-AC20-C119844517F9}" destId="{B00F2691-B9B9-4339-A229-21FAFB92AE77}" srcOrd="2" destOrd="0" presId="urn:microsoft.com/office/officeart/2008/layout/LinedList"/>
    <dgm:cxn modelId="{9A9BF8C4-0960-42D4-A9BC-C082A96ED1E9}" type="presParOf" srcId="{D17DBD71-4803-45E2-AC20-C119844517F9}" destId="{72D07425-3507-43A2-9197-049716846DB7}" srcOrd="3" destOrd="0" presId="urn:microsoft.com/office/officeart/2008/layout/LinedList"/>
    <dgm:cxn modelId="{89648C40-E567-4FAE-ABE2-B96EFE31B725}" type="presParOf" srcId="{D17DBD71-4803-45E2-AC20-C119844517F9}" destId="{A7BB6DF3-DF44-4B20-95ED-DEA3634A1316}" srcOrd="4" destOrd="0" presId="urn:microsoft.com/office/officeart/2008/layout/LinedList"/>
    <dgm:cxn modelId="{420C0E10-8B84-4DC6-8E96-E0B290EE1038}" type="presParOf" srcId="{A7BB6DF3-DF44-4B20-95ED-DEA3634A1316}" destId="{79664FF0-1A50-4330-802C-9C2F56EE13A1}" srcOrd="0" destOrd="0" presId="urn:microsoft.com/office/officeart/2008/layout/LinedList"/>
    <dgm:cxn modelId="{5E5B598E-5D31-4813-953C-D68FE464E885}" type="presParOf" srcId="{A7BB6DF3-DF44-4B20-95ED-DEA3634A1316}" destId="{F081622A-DEAA-440E-9BB3-3098BE45362A}" srcOrd="1" destOrd="0" presId="urn:microsoft.com/office/officeart/2008/layout/LinedList"/>
    <dgm:cxn modelId="{E93DC586-85EA-4488-97E1-597DA05C6F3B}" type="presParOf" srcId="{A7BB6DF3-DF44-4B20-95ED-DEA3634A1316}" destId="{1DD97E57-5958-4E9C-91C6-B9AC89449FF3}" srcOrd="2" destOrd="0" presId="urn:microsoft.com/office/officeart/2008/layout/LinedList"/>
    <dgm:cxn modelId="{DA2EEB71-4943-4087-A6AB-989459302CCF}" type="presParOf" srcId="{D17DBD71-4803-45E2-AC20-C119844517F9}" destId="{D5C4C8BE-EE6C-4AE0-B559-09C82A06169D}" srcOrd="5" destOrd="0" presId="urn:microsoft.com/office/officeart/2008/layout/LinedList"/>
    <dgm:cxn modelId="{1B7C51CF-5293-4472-95EA-97DB105D988A}" type="presParOf" srcId="{D17DBD71-4803-45E2-AC20-C119844517F9}" destId="{1E001FB2-EB82-498F-BDAC-C23147478581}" srcOrd="6" destOrd="0" presId="urn:microsoft.com/office/officeart/2008/layout/LinedList"/>
    <dgm:cxn modelId="{664946CD-CC0F-4B09-A1A9-F4BC5238020C}" type="presParOf" srcId="{26BCD785-B9A6-4E21-9918-46E1FA3768C5}" destId="{25DAA509-098F-495C-98C7-A63FF99566BF}" srcOrd="4" destOrd="0" presId="urn:microsoft.com/office/officeart/2008/layout/LinedList"/>
    <dgm:cxn modelId="{642682DC-D411-4B7F-B99C-8EBFF91B7521}" type="presParOf" srcId="{26BCD785-B9A6-4E21-9918-46E1FA3768C5}" destId="{0F990788-719C-493B-A3BF-EB9FAAB0637A}" srcOrd="5" destOrd="0" presId="urn:microsoft.com/office/officeart/2008/layout/LinedList"/>
    <dgm:cxn modelId="{36A81B69-D834-4CE8-B22C-8D668B6D7EFA}" type="presParOf" srcId="{0F990788-719C-493B-A3BF-EB9FAAB0637A}" destId="{A52EF0AA-3F94-45B0-A109-0827C45A167A}" srcOrd="0" destOrd="0" presId="urn:microsoft.com/office/officeart/2008/layout/LinedList"/>
    <dgm:cxn modelId="{F71A4D06-4DBE-4429-A159-26D527D8589A}" type="presParOf" srcId="{0F990788-719C-493B-A3BF-EB9FAAB0637A}" destId="{33503B87-AE9A-4D5E-BC9E-692055DD6E90}" srcOrd="1" destOrd="0" presId="urn:microsoft.com/office/officeart/2008/layout/LinedList"/>
    <dgm:cxn modelId="{D16172C9-502A-432A-A0A6-31CAC46435C4}" type="presParOf" srcId="{33503B87-AE9A-4D5E-BC9E-692055DD6E90}" destId="{D4C7D154-E504-4C5E-8936-1A3570EE411D}" srcOrd="0" destOrd="0" presId="urn:microsoft.com/office/officeart/2008/layout/LinedList"/>
    <dgm:cxn modelId="{7BA9FD13-4D69-4B94-BEA7-7DA3BF1B67FD}" type="presParOf" srcId="{33503B87-AE9A-4D5E-BC9E-692055DD6E90}" destId="{A35B0964-A076-4170-AD22-405F468010A5}" srcOrd="1" destOrd="0" presId="urn:microsoft.com/office/officeart/2008/layout/LinedList"/>
    <dgm:cxn modelId="{0875F2A2-22E7-4A3D-99E6-FB48BA2113A8}" type="presParOf" srcId="{A35B0964-A076-4170-AD22-405F468010A5}" destId="{5FDC9CC9-2DC1-438E-935C-B9B4DDEFCB3A}" srcOrd="0" destOrd="0" presId="urn:microsoft.com/office/officeart/2008/layout/LinedList"/>
    <dgm:cxn modelId="{451A015B-9BF2-4C7E-9431-9FC8EAD9AD53}" type="presParOf" srcId="{A35B0964-A076-4170-AD22-405F468010A5}" destId="{39CAF0BC-59A4-40B7-A883-7C61E4159D82}" srcOrd="1" destOrd="0" presId="urn:microsoft.com/office/officeart/2008/layout/LinedList"/>
    <dgm:cxn modelId="{F30085B2-51DA-4F08-9081-EB1E8074CB81}" type="presParOf" srcId="{A35B0964-A076-4170-AD22-405F468010A5}" destId="{A3CBB0C6-8584-413B-84FE-932EA65F3752}" srcOrd="2" destOrd="0" presId="urn:microsoft.com/office/officeart/2008/layout/LinedList"/>
    <dgm:cxn modelId="{5E0FD0D0-E040-4D22-A61F-DE1B990C6291}" type="presParOf" srcId="{33503B87-AE9A-4D5E-BC9E-692055DD6E90}" destId="{EAF3F153-0CA1-47F9-8843-5D30468C0D5C}" srcOrd="2" destOrd="0" presId="urn:microsoft.com/office/officeart/2008/layout/LinedList"/>
    <dgm:cxn modelId="{015CD0BA-00DA-460D-8E0E-5AB3DB16B9C8}" type="presParOf" srcId="{33503B87-AE9A-4D5E-BC9E-692055DD6E90}" destId="{4C165A14-3363-4205-A1E7-343946E4D30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/>
      <dgm:t>
        <a:bodyPr/>
        <a:lstStyle/>
        <a:p>
          <a:r>
            <a:rPr lang="en-US" dirty="0" err="1"/>
            <a:t>BitmapImage.Dispose</a:t>
          </a:r>
          <a:endParaRPr lang="en-US" dirty="0"/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/>
      <dgm:t>
        <a:bodyPr/>
        <a:lstStyle/>
        <a:p>
          <a:r>
            <a:rPr lang="en-US" dirty="0" err="1"/>
            <a:t>BitmapImage.Dispose</a:t>
          </a:r>
          <a:r>
            <a:rPr lang="en-US" dirty="0"/>
            <a:t>(true)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/>
      <dgm:t>
        <a:bodyPr/>
        <a:lstStyle/>
        <a:p>
          <a:r>
            <a:rPr lang="en-US" dirty="0" err="1"/>
            <a:t>Bitmap.Dispose</a:t>
          </a:r>
          <a:endParaRPr lang="en-US" dirty="0"/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/>
      <dgm:t>
        <a:bodyPr/>
        <a:lstStyle/>
        <a:p>
          <a:r>
            <a:rPr lang="en-US" dirty="0" err="1"/>
            <a:t>Bitmap.Dispose</a:t>
          </a:r>
          <a:r>
            <a:rPr lang="en-US" dirty="0"/>
            <a:t>(true)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/>
      <dgm:t>
        <a:bodyPr/>
        <a:lstStyle/>
        <a:p>
          <a:r>
            <a:rPr lang="en-US" dirty="0" err="1"/>
            <a:t>GdipDisposeImage</a:t>
          </a:r>
          <a:endParaRPr lang="en-US" dirty="0"/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6FA1E254-8903-4083-A985-4888450AA8BF}">
      <dgm:prSet phldrT="[Text]"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F48403A3-5FC9-43DE-969A-BD1BE1C151CE}" type="parTrans" cxnId="{C2C9287E-BE9A-4DC4-8ED7-C3648DE74735}">
      <dgm:prSet/>
      <dgm:spPr/>
      <dgm:t>
        <a:bodyPr/>
        <a:lstStyle/>
        <a:p>
          <a:endParaRPr lang="en-US"/>
        </a:p>
      </dgm:t>
    </dgm:pt>
    <dgm:pt modelId="{A99DE99E-CAB6-4221-8F8E-F9C839D6C220}" type="sibTrans" cxnId="{C2C9287E-BE9A-4DC4-8ED7-C3648DE74735}">
      <dgm:prSet/>
      <dgm:spPr/>
      <dgm:t>
        <a:bodyPr/>
        <a:lstStyle/>
        <a:p>
          <a:endParaRPr lang="en-US"/>
        </a:p>
      </dgm:t>
    </dgm:pt>
    <dgm:pt modelId="{A881B148-2FDF-4EBE-AEEC-6F52495AE8A4}">
      <dgm:prSet phldrT="[Text]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61542D47-A131-40B0-9017-E42A447D256A}" type="parTrans" cxnId="{99BF86CD-028A-43BF-8E52-6C815568BF1D}">
      <dgm:prSet/>
      <dgm:spPr/>
      <dgm:t>
        <a:bodyPr/>
        <a:lstStyle/>
        <a:p>
          <a:endParaRPr lang="en-US"/>
        </a:p>
      </dgm:t>
    </dgm:pt>
    <dgm:pt modelId="{CAC4D598-B47D-4D22-8C1E-88497E25FEC9}" type="sibTrans" cxnId="{99BF86CD-028A-43BF-8E52-6C815568BF1D}">
      <dgm:prSet/>
      <dgm:spPr/>
      <dgm:t>
        <a:bodyPr/>
        <a:lstStyle/>
        <a:p>
          <a:endParaRPr lang="en-US"/>
        </a:p>
      </dgm:t>
    </dgm:pt>
    <dgm:pt modelId="{950475CA-2C82-4819-831C-FECD96F59E46}">
      <dgm:prSet phldrT="[Text]"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89EBC49-0341-45D8-8989-164238A5D995}" type="parTrans" cxnId="{0F31AC22-71B5-466D-BCAE-EA50DA0E0B40}">
      <dgm:prSet/>
      <dgm:spPr/>
      <dgm:t>
        <a:bodyPr/>
        <a:lstStyle/>
        <a:p>
          <a:endParaRPr lang="en-US"/>
        </a:p>
      </dgm:t>
    </dgm:pt>
    <dgm:pt modelId="{A0FB8BCD-C26D-4EB1-BDC9-CCD246200177}" type="sibTrans" cxnId="{0F31AC22-71B5-466D-BCAE-EA50DA0E0B40}">
      <dgm:prSet/>
      <dgm:spPr/>
      <dgm:t>
        <a:bodyPr/>
        <a:lstStyle/>
        <a:p>
          <a:endParaRPr lang="en-US"/>
        </a:p>
      </dgm:t>
    </dgm:pt>
    <dgm:pt modelId="{F8024890-8FEF-49D6-9B01-01A7A201141C}">
      <dgm:prSet phldrT="[Text]"/>
      <dgm:spPr>
        <a:blipFill dpi="0" rotWithShape="0">
          <a:blip xmlns:r="http://schemas.openxmlformats.org/officeDocument/2006/relationships" r:embed="rId3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1FD92966-AE89-4D55-AA13-BB0BE7F340B0}" type="parTrans" cxnId="{F2E91328-EFB5-4E32-8D46-C465C2409B70}">
      <dgm:prSet/>
      <dgm:spPr/>
      <dgm:t>
        <a:bodyPr/>
        <a:lstStyle/>
        <a:p>
          <a:endParaRPr lang="en-US"/>
        </a:p>
      </dgm:t>
    </dgm:pt>
    <dgm:pt modelId="{12947EE9-53D1-44F8-8A57-71C6793BE6E6}" type="sibTrans" cxnId="{F2E91328-EFB5-4E32-8D46-C465C2409B70}">
      <dgm:prSet/>
      <dgm:spPr/>
      <dgm:t>
        <a:bodyPr/>
        <a:lstStyle/>
        <a:p>
          <a:endParaRPr lang="en-US"/>
        </a:p>
      </dgm:t>
    </dgm:pt>
    <dgm:pt modelId="{CD3D4E5F-5E20-4032-9610-AA448512F2E7}" type="pres">
      <dgm:prSet presAssocID="{51E6A8FE-FB75-47F3-A77D-F8B6397C2A6A}" presName="rootnode" presStyleCnt="0">
        <dgm:presLayoutVars>
          <dgm:chMax/>
          <dgm:chPref/>
          <dgm:dir/>
          <dgm:animLvl val="lvl"/>
        </dgm:presLayoutVars>
      </dgm:prSet>
      <dgm:spPr/>
    </dgm:pt>
    <dgm:pt modelId="{F661C07D-E57A-4DEF-BB42-73975E09CA07}" type="pres">
      <dgm:prSet presAssocID="{9A0761C7-F168-43BA-BFB1-CD25A8AE10E6}" presName="composite" presStyleCnt="0"/>
      <dgm:spPr/>
    </dgm:pt>
    <dgm:pt modelId="{5E4246E3-4F75-4073-B2A5-F54D5E391584}" type="pres">
      <dgm:prSet presAssocID="{9A0761C7-F168-43BA-BFB1-CD25A8AE10E6}" presName="bentUpArrow1" presStyleLbl="alignImgPlace1" presStyleIdx="0" presStyleCnt="4" custLinFactNeighborX="-28882" custLinFactNeighborY="-1153"/>
      <dgm:spPr/>
    </dgm:pt>
    <dgm:pt modelId="{6BDF8AD9-3026-4C19-ACCD-C6044D4DA143}" type="pres">
      <dgm:prSet presAssocID="{9A0761C7-F168-43BA-BFB1-CD25A8AE10E6}" presName="ParentText" presStyleLbl="node1" presStyleIdx="0" presStyleCnt="5" custScaleX="192901" custLinFactNeighborX="-19532" custLinFactNeighborY="-978">
        <dgm:presLayoutVars>
          <dgm:chMax val="1"/>
          <dgm:chPref val="1"/>
          <dgm:bulletEnabled val="1"/>
        </dgm:presLayoutVars>
      </dgm:prSet>
      <dgm:spPr/>
    </dgm:pt>
    <dgm:pt modelId="{9E0CC1A1-859D-4CEA-9EC0-FC4698980235}" type="pres">
      <dgm:prSet presAssocID="{9A0761C7-F168-43BA-BFB1-CD25A8AE10E6}" presName="ChildText" presStyleLbl="revTx" presStyleIdx="0" presStyleCnt="4" custScaleX="234284" custLinFactX="13735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AEB549D-F880-44AC-A74D-2A76FFA73617}" type="pres">
      <dgm:prSet presAssocID="{408E3131-0A83-4515-A9A0-D86AD6433218}" presName="sibTrans" presStyleCnt="0"/>
      <dgm:spPr/>
    </dgm:pt>
    <dgm:pt modelId="{25F33BF7-5461-4F24-9125-A1AFB50517AF}" type="pres">
      <dgm:prSet presAssocID="{9EE43A74-D04B-4B33-A738-673E81766E5A}" presName="composite" presStyleCnt="0"/>
      <dgm:spPr/>
    </dgm:pt>
    <dgm:pt modelId="{6D0542D3-CA8B-4736-9EF5-9F17CF270AA1}" type="pres">
      <dgm:prSet presAssocID="{9EE43A74-D04B-4B33-A738-673E81766E5A}" presName="bentUpArrow1" presStyleLbl="alignImgPlace1" presStyleIdx="1" presStyleCnt="4" custLinFactNeighborX="-28882" custLinFactNeighborY="-1153"/>
      <dgm:spPr/>
    </dgm:pt>
    <dgm:pt modelId="{48E538A4-6DC8-43A7-97F8-B8D58540C694}" type="pres">
      <dgm:prSet presAssocID="{9EE43A74-D04B-4B33-A738-673E81766E5A}" presName="ParentText" presStyleLbl="node1" presStyleIdx="1" presStyleCnt="5" custScaleX="192901" custLinFactNeighborX="-19532" custLinFactNeighborY="-978">
        <dgm:presLayoutVars>
          <dgm:chMax val="1"/>
          <dgm:chPref val="1"/>
          <dgm:bulletEnabled val="1"/>
        </dgm:presLayoutVars>
      </dgm:prSet>
      <dgm:spPr/>
    </dgm:pt>
    <dgm:pt modelId="{2F4779B5-D5DF-4DE3-AD73-F250F5BCA5BA}" type="pres">
      <dgm:prSet presAssocID="{9EE43A74-D04B-4B33-A738-673E81766E5A}" presName="ChildText" presStyleLbl="revTx" presStyleIdx="1" presStyleCnt="4" custScaleX="234284" custLinFactX="13735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C2549908-C0A4-4F67-8052-481D55B2342C}" type="pres">
      <dgm:prSet presAssocID="{5BA3BAF1-39E3-4716-AC5D-2CD89D182EF7}" presName="sibTrans" presStyleCnt="0"/>
      <dgm:spPr/>
    </dgm:pt>
    <dgm:pt modelId="{AFBE7B79-EAB5-4661-937C-57F060BB4874}" type="pres">
      <dgm:prSet presAssocID="{10E7B4F7-9B0D-4FBB-BDCD-1ED37AEF509D}" presName="composite" presStyleCnt="0"/>
      <dgm:spPr/>
    </dgm:pt>
    <dgm:pt modelId="{B6ED2906-630C-4EC3-8A65-DD23E6CF4163}" type="pres">
      <dgm:prSet presAssocID="{10E7B4F7-9B0D-4FBB-BDCD-1ED37AEF509D}" presName="bentUpArrow1" presStyleLbl="alignImgPlace1" presStyleIdx="2" presStyleCnt="4" custLinFactNeighborX="-35036"/>
      <dgm:spPr/>
    </dgm:pt>
    <dgm:pt modelId="{CA78758A-1BAA-4A93-80EF-253943C7DD21}" type="pres">
      <dgm:prSet presAssocID="{10E7B4F7-9B0D-4FBB-BDCD-1ED37AEF509D}" presName="ParentText" presStyleLbl="node1" presStyleIdx="2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  <dgm:pt modelId="{1B501AD8-D02D-40B0-8C66-F1A73EE03D0E}" type="pres">
      <dgm:prSet presAssocID="{10E7B4F7-9B0D-4FBB-BDCD-1ED37AEF509D}" presName="ChildText" presStyleLbl="revTx" presStyleIdx="2" presStyleCnt="4" custScaleX="234284" custLinFactX="8728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5C87D3D-9FC8-4098-93C1-77C633EA0DE5}" type="pres">
      <dgm:prSet presAssocID="{AD5D0524-3C1B-4769-A33D-E456B8D92924}" presName="sibTrans" presStyleCnt="0"/>
      <dgm:spPr/>
    </dgm:pt>
    <dgm:pt modelId="{4FB55B5C-F7B9-43A9-89E9-E6D2321794CA}" type="pres">
      <dgm:prSet presAssocID="{27C2B2E4-F18B-4B59-A47F-1EC5A59AF98F}" presName="composite" presStyleCnt="0"/>
      <dgm:spPr/>
    </dgm:pt>
    <dgm:pt modelId="{7035ECA0-0E2B-416E-921C-240BCF4E0923}" type="pres">
      <dgm:prSet presAssocID="{27C2B2E4-F18B-4B59-A47F-1EC5A59AF98F}" presName="bentUpArrow1" presStyleLbl="alignImgPlace1" presStyleIdx="3" presStyleCnt="4" custLinFactNeighborX="-49652"/>
      <dgm:spPr/>
    </dgm:pt>
    <dgm:pt modelId="{8AB3FF4B-7614-42BD-83DF-4BF7E1235673}" type="pres">
      <dgm:prSet presAssocID="{27C2B2E4-F18B-4B59-A47F-1EC5A59AF98F}" presName="ParentText" presStyleLbl="node1" presStyleIdx="3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  <dgm:pt modelId="{8649079D-067F-4512-82A7-EECBF2A9D7A7}" type="pres">
      <dgm:prSet presAssocID="{27C2B2E4-F18B-4B59-A47F-1EC5A59AF98F}" presName="ChildText" presStyleLbl="revTx" presStyleIdx="3" presStyleCnt="4" custScaleX="234284" custLinFactX="9046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D53D120-63C9-468F-B900-25CADB80A224}" type="pres">
      <dgm:prSet presAssocID="{2BB7F114-03DB-4BF1-8EE0-4BDC3411989E}" presName="sibTrans" presStyleCnt="0"/>
      <dgm:spPr/>
    </dgm:pt>
    <dgm:pt modelId="{1A6172B4-DEAD-49BC-AC3C-7142C1729BA6}" type="pres">
      <dgm:prSet presAssocID="{F69BDCE5-9B8B-47A1-9B19-0FB27BC50C33}" presName="composite" presStyleCnt="0"/>
      <dgm:spPr/>
    </dgm:pt>
    <dgm:pt modelId="{08F97C19-4C44-4348-BAE2-629CE4FD6CB3}" type="pres">
      <dgm:prSet presAssocID="{F69BDCE5-9B8B-47A1-9B19-0FB27BC50C33}" presName="ParentText" presStyleLbl="node1" presStyleIdx="4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0F31AC22-71B5-466D-BCAE-EA50DA0E0B40}" srcId="{10E7B4F7-9B0D-4FBB-BDCD-1ED37AEF509D}" destId="{950475CA-2C82-4819-831C-FECD96F59E46}" srcOrd="0" destOrd="0" parTransId="{489EBC49-0341-45D8-8989-164238A5D995}" sibTransId="{A0FB8BCD-C26D-4EB1-BDC9-CCD246200177}"/>
    <dgm:cxn modelId="{F2E91328-EFB5-4E32-8D46-C465C2409B70}" srcId="{27C2B2E4-F18B-4B59-A47F-1EC5A59AF98F}" destId="{F8024890-8FEF-49D6-9B01-01A7A201141C}" srcOrd="0" destOrd="0" parTransId="{1FD92966-AE89-4D55-AA13-BB0BE7F340B0}" sibTransId="{12947EE9-53D1-44F8-8A57-71C6793BE6E6}"/>
    <dgm:cxn modelId="{602D6528-2F87-42D2-AD99-2837CFFD95F4}" type="presOf" srcId="{F69BDCE5-9B8B-47A1-9B19-0FB27BC50C33}" destId="{08F97C19-4C44-4348-BAE2-629CE4FD6CB3}" srcOrd="0" destOrd="0" presId="urn:microsoft.com/office/officeart/2005/8/layout/StepDownProcess"/>
    <dgm:cxn modelId="{7F6D9B2E-8398-4BB5-B0C3-D1E3725E5734}" type="presOf" srcId="{950475CA-2C82-4819-831C-FECD96F59E46}" destId="{1B501AD8-D02D-40B0-8C66-F1A73EE03D0E}" srcOrd="0" destOrd="0" presId="urn:microsoft.com/office/officeart/2005/8/layout/StepDownProcess"/>
    <dgm:cxn modelId="{F9094B42-1217-46DA-84A4-FDEF64653B76}" type="presOf" srcId="{A881B148-2FDF-4EBE-AEEC-6F52495AE8A4}" destId="{2F4779B5-D5DF-4DE3-AD73-F250F5BCA5BA}" srcOrd="0" destOrd="0" presId="urn:microsoft.com/office/officeart/2005/8/layout/StepDownProcess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2F5FA251-92B1-4325-A71E-19D1BDF916EC}" type="presOf" srcId="{F8024890-8FEF-49D6-9B01-01A7A201141C}" destId="{8649079D-067F-4512-82A7-EECBF2A9D7A7}" srcOrd="0" destOrd="0" presId="urn:microsoft.com/office/officeart/2005/8/layout/StepDownProcess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22AA9555-3A0D-454B-85DD-DC0837B29ED3}" type="presOf" srcId="{51E6A8FE-FB75-47F3-A77D-F8B6397C2A6A}" destId="{CD3D4E5F-5E20-4032-9610-AA448512F2E7}" srcOrd="0" destOrd="0" presId="urn:microsoft.com/office/officeart/2005/8/layout/StepDownProcess"/>
    <dgm:cxn modelId="{C2C9287E-BE9A-4DC4-8ED7-C3648DE74735}" srcId="{9A0761C7-F168-43BA-BFB1-CD25A8AE10E6}" destId="{6FA1E254-8903-4083-A985-4888450AA8BF}" srcOrd="0" destOrd="0" parTransId="{F48403A3-5FC9-43DE-969A-BD1BE1C151CE}" sibTransId="{A99DE99E-CAB6-4221-8F8E-F9C839D6C220}"/>
    <dgm:cxn modelId="{119B3D8D-7E90-4A48-BB9D-8ACACF1EE0D6}" type="presOf" srcId="{6FA1E254-8903-4083-A985-4888450AA8BF}" destId="{9E0CC1A1-859D-4CEA-9EC0-FC4698980235}" srcOrd="0" destOrd="0" presId="urn:microsoft.com/office/officeart/2005/8/layout/StepDownProcess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262AB59A-41F5-44C2-8AEA-45471FF7E07C}" type="presOf" srcId="{9EE43A74-D04B-4B33-A738-673E81766E5A}" destId="{48E538A4-6DC8-43A7-97F8-B8D58540C694}" srcOrd="0" destOrd="0" presId="urn:microsoft.com/office/officeart/2005/8/layout/StepDownProcess"/>
    <dgm:cxn modelId="{CD2D7D9C-12AE-48E4-AF52-FC2AA322BBA3}" type="presOf" srcId="{9A0761C7-F168-43BA-BFB1-CD25A8AE10E6}" destId="{6BDF8AD9-3026-4C19-ACCD-C6044D4DA143}" srcOrd="0" destOrd="0" presId="urn:microsoft.com/office/officeart/2005/8/layout/StepDownProcess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99BF86CD-028A-43BF-8E52-6C815568BF1D}" srcId="{9EE43A74-D04B-4B33-A738-673E81766E5A}" destId="{A881B148-2FDF-4EBE-AEEC-6F52495AE8A4}" srcOrd="0" destOrd="0" parTransId="{61542D47-A131-40B0-9017-E42A447D256A}" sibTransId="{CAC4D598-B47D-4D22-8C1E-88497E25FEC9}"/>
    <dgm:cxn modelId="{BE5D33D2-252F-4BF4-B096-5CA0CB40C827}" type="presOf" srcId="{10E7B4F7-9B0D-4FBB-BDCD-1ED37AEF509D}" destId="{CA78758A-1BAA-4A93-80EF-253943C7DD21}" srcOrd="0" destOrd="0" presId="urn:microsoft.com/office/officeart/2005/8/layout/StepDownProcess"/>
    <dgm:cxn modelId="{D20B7FFF-383D-400E-A3C9-F74C76CEEAC7}" type="presOf" srcId="{27C2B2E4-F18B-4B59-A47F-1EC5A59AF98F}" destId="{8AB3FF4B-7614-42BD-83DF-4BF7E1235673}" srcOrd="0" destOrd="0" presId="urn:microsoft.com/office/officeart/2005/8/layout/StepDownProcess"/>
    <dgm:cxn modelId="{FC254CD2-EBFA-4DA1-AB2D-5A50A23C4019}" type="presParOf" srcId="{CD3D4E5F-5E20-4032-9610-AA448512F2E7}" destId="{F661C07D-E57A-4DEF-BB42-73975E09CA07}" srcOrd="0" destOrd="0" presId="urn:microsoft.com/office/officeart/2005/8/layout/StepDownProcess"/>
    <dgm:cxn modelId="{8EA16F30-57F9-4011-8717-5D18280F644A}" type="presParOf" srcId="{F661C07D-E57A-4DEF-BB42-73975E09CA07}" destId="{5E4246E3-4F75-4073-B2A5-F54D5E391584}" srcOrd="0" destOrd="0" presId="urn:microsoft.com/office/officeart/2005/8/layout/StepDownProcess"/>
    <dgm:cxn modelId="{899A7903-44CB-4217-A3B4-FD49EB521EFA}" type="presParOf" srcId="{F661C07D-E57A-4DEF-BB42-73975E09CA07}" destId="{6BDF8AD9-3026-4C19-ACCD-C6044D4DA143}" srcOrd="1" destOrd="0" presId="urn:microsoft.com/office/officeart/2005/8/layout/StepDownProcess"/>
    <dgm:cxn modelId="{DAB901F2-C56B-4B65-8CE0-FD62DA31171F}" type="presParOf" srcId="{F661C07D-E57A-4DEF-BB42-73975E09CA07}" destId="{9E0CC1A1-859D-4CEA-9EC0-FC4698980235}" srcOrd="2" destOrd="0" presId="urn:microsoft.com/office/officeart/2005/8/layout/StepDownProcess"/>
    <dgm:cxn modelId="{9942F91C-4B95-4412-9C79-751F5BC4B702}" type="presParOf" srcId="{CD3D4E5F-5E20-4032-9610-AA448512F2E7}" destId="{3AEB549D-F880-44AC-A74D-2A76FFA73617}" srcOrd="1" destOrd="0" presId="urn:microsoft.com/office/officeart/2005/8/layout/StepDownProcess"/>
    <dgm:cxn modelId="{14899AB0-3E31-419C-A65A-3DDFFE8385D1}" type="presParOf" srcId="{CD3D4E5F-5E20-4032-9610-AA448512F2E7}" destId="{25F33BF7-5461-4F24-9125-A1AFB50517AF}" srcOrd="2" destOrd="0" presId="urn:microsoft.com/office/officeart/2005/8/layout/StepDownProcess"/>
    <dgm:cxn modelId="{03CBB01B-EDDB-4C73-B2E8-FD06E9EA0F54}" type="presParOf" srcId="{25F33BF7-5461-4F24-9125-A1AFB50517AF}" destId="{6D0542D3-CA8B-4736-9EF5-9F17CF270AA1}" srcOrd="0" destOrd="0" presId="urn:microsoft.com/office/officeart/2005/8/layout/StepDownProcess"/>
    <dgm:cxn modelId="{E94A2B56-CB6A-4CBA-9B5F-12C3A5DF2DF2}" type="presParOf" srcId="{25F33BF7-5461-4F24-9125-A1AFB50517AF}" destId="{48E538A4-6DC8-43A7-97F8-B8D58540C694}" srcOrd="1" destOrd="0" presId="urn:microsoft.com/office/officeart/2005/8/layout/StepDownProcess"/>
    <dgm:cxn modelId="{E97690BD-DBEC-49AE-A9A0-51E1D71CAA7E}" type="presParOf" srcId="{25F33BF7-5461-4F24-9125-A1AFB50517AF}" destId="{2F4779B5-D5DF-4DE3-AD73-F250F5BCA5BA}" srcOrd="2" destOrd="0" presId="urn:microsoft.com/office/officeart/2005/8/layout/StepDownProcess"/>
    <dgm:cxn modelId="{ACA207EF-7113-4705-9E27-ABF6E51BF0BC}" type="presParOf" srcId="{CD3D4E5F-5E20-4032-9610-AA448512F2E7}" destId="{C2549908-C0A4-4F67-8052-481D55B2342C}" srcOrd="3" destOrd="0" presId="urn:microsoft.com/office/officeart/2005/8/layout/StepDownProcess"/>
    <dgm:cxn modelId="{FF739BDD-31F9-4291-84A9-F6B023167C4D}" type="presParOf" srcId="{CD3D4E5F-5E20-4032-9610-AA448512F2E7}" destId="{AFBE7B79-EAB5-4661-937C-57F060BB4874}" srcOrd="4" destOrd="0" presId="urn:microsoft.com/office/officeart/2005/8/layout/StepDownProcess"/>
    <dgm:cxn modelId="{7516C76F-1B71-496C-B76B-4D05D4CDBF42}" type="presParOf" srcId="{AFBE7B79-EAB5-4661-937C-57F060BB4874}" destId="{B6ED2906-630C-4EC3-8A65-DD23E6CF4163}" srcOrd="0" destOrd="0" presId="urn:microsoft.com/office/officeart/2005/8/layout/StepDownProcess"/>
    <dgm:cxn modelId="{E2B4201E-AB55-4618-AE80-815DDFF2187D}" type="presParOf" srcId="{AFBE7B79-EAB5-4661-937C-57F060BB4874}" destId="{CA78758A-1BAA-4A93-80EF-253943C7DD21}" srcOrd="1" destOrd="0" presId="urn:microsoft.com/office/officeart/2005/8/layout/StepDownProcess"/>
    <dgm:cxn modelId="{07B8A8FE-65F7-453F-94EC-6E592C4EBA72}" type="presParOf" srcId="{AFBE7B79-EAB5-4661-937C-57F060BB4874}" destId="{1B501AD8-D02D-40B0-8C66-F1A73EE03D0E}" srcOrd="2" destOrd="0" presId="urn:microsoft.com/office/officeart/2005/8/layout/StepDownProcess"/>
    <dgm:cxn modelId="{25559F2F-BFBD-46DE-95DB-EF8FD39B65A0}" type="presParOf" srcId="{CD3D4E5F-5E20-4032-9610-AA448512F2E7}" destId="{35C87D3D-9FC8-4098-93C1-77C633EA0DE5}" srcOrd="5" destOrd="0" presId="urn:microsoft.com/office/officeart/2005/8/layout/StepDownProcess"/>
    <dgm:cxn modelId="{2542D626-D785-43F5-8528-794957C04B1C}" type="presParOf" srcId="{CD3D4E5F-5E20-4032-9610-AA448512F2E7}" destId="{4FB55B5C-F7B9-43A9-89E9-E6D2321794CA}" srcOrd="6" destOrd="0" presId="urn:microsoft.com/office/officeart/2005/8/layout/StepDownProcess"/>
    <dgm:cxn modelId="{5FEED2DE-BDE5-4967-90BF-FC441548B768}" type="presParOf" srcId="{4FB55B5C-F7B9-43A9-89E9-E6D2321794CA}" destId="{7035ECA0-0E2B-416E-921C-240BCF4E0923}" srcOrd="0" destOrd="0" presId="urn:microsoft.com/office/officeart/2005/8/layout/StepDownProcess"/>
    <dgm:cxn modelId="{E8A0C5B2-BF11-424F-8517-9C2859C0A727}" type="presParOf" srcId="{4FB55B5C-F7B9-43A9-89E9-E6D2321794CA}" destId="{8AB3FF4B-7614-42BD-83DF-4BF7E1235673}" srcOrd="1" destOrd="0" presId="urn:microsoft.com/office/officeart/2005/8/layout/StepDownProcess"/>
    <dgm:cxn modelId="{010ECA83-73D0-4E71-B333-2F04A66E1581}" type="presParOf" srcId="{4FB55B5C-F7B9-43A9-89E9-E6D2321794CA}" destId="{8649079D-067F-4512-82A7-EECBF2A9D7A7}" srcOrd="2" destOrd="0" presId="urn:microsoft.com/office/officeart/2005/8/layout/StepDownProcess"/>
    <dgm:cxn modelId="{DEA3C183-22D4-481E-81DD-ACFA1EFD3794}" type="presParOf" srcId="{CD3D4E5F-5E20-4032-9610-AA448512F2E7}" destId="{4D53D120-63C9-468F-B900-25CADB80A224}" srcOrd="7" destOrd="0" presId="urn:microsoft.com/office/officeart/2005/8/layout/StepDownProcess"/>
    <dgm:cxn modelId="{542E860A-3962-499D-8350-8FB9F5A3CFC6}" type="presParOf" srcId="{CD3D4E5F-5E20-4032-9610-AA448512F2E7}" destId="{1A6172B4-DEAD-49BC-AC3C-7142C1729BA6}" srcOrd="8" destOrd="0" presId="urn:microsoft.com/office/officeart/2005/8/layout/StepDownProcess"/>
    <dgm:cxn modelId="{C25173F8-856F-4CDB-BA3A-137C4BC9D414}" type="presParOf" srcId="{1A6172B4-DEAD-49BC-AC3C-7142C1729BA6}" destId="{08F97C19-4C44-4348-BAE2-629CE4FD6CB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/>
      <dgm:t>
        <a:bodyPr/>
        <a:lstStyle/>
        <a:p>
          <a:r>
            <a:rPr lang="en-US" dirty="0" err="1"/>
            <a:t>BitmapImage.Dispose</a:t>
          </a:r>
          <a:endParaRPr lang="en-US" dirty="0"/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/>
      <dgm:t>
        <a:bodyPr/>
        <a:lstStyle/>
        <a:p>
          <a:r>
            <a:rPr lang="en-US" dirty="0" err="1"/>
            <a:t>BitmapImage.Dispose</a:t>
          </a:r>
          <a:r>
            <a:rPr lang="en-US" dirty="0"/>
            <a:t>(true)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>
        <a:solidFill>
          <a:scrgbClr r="0" g="0" b="0">
            <a:alpha val="15000"/>
          </a:scrgb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>
        <a:solidFill>
          <a:scrgbClr r="0" g="0" b="0">
            <a:alpha val="15000"/>
          </a:scrgb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>
        <a:solidFill>
          <a:scrgbClr r="0" g="0" b="0">
            <a:alpha val="15000"/>
          </a:scrgb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GdipDisposeImage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633DEE69-0C4F-4FA3-82B7-95096B731B43}" type="pres">
      <dgm:prSet presAssocID="{51E6A8FE-FB75-47F3-A77D-F8B6397C2A6A}" presName="Name0" presStyleCnt="0">
        <dgm:presLayoutVars>
          <dgm:dir/>
          <dgm:animLvl val="lvl"/>
          <dgm:resizeHandles val="exact"/>
        </dgm:presLayoutVars>
      </dgm:prSet>
      <dgm:spPr/>
    </dgm:pt>
    <dgm:pt modelId="{8CF244DE-BE4C-448E-9882-1403E1D62F82}" type="pres">
      <dgm:prSet presAssocID="{F69BDCE5-9B8B-47A1-9B19-0FB27BC50C33}" presName="boxAndChildren" presStyleCnt="0"/>
      <dgm:spPr/>
    </dgm:pt>
    <dgm:pt modelId="{F04AF5F9-8580-4F9D-8FB5-F7E2A3FC558A}" type="pres">
      <dgm:prSet presAssocID="{F69BDCE5-9B8B-47A1-9B19-0FB27BC50C33}" presName="parentTextBox" presStyleLbl="node1" presStyleIdx="0" presStyleCnt="5"/>
      <dgm:spPr/>
    </dgm:pt>
    <dgm:pt modelId="{FFDE3B17-4775-45F0-ADE1-5CA74776B429}" type="pres">
      <dgm:prSet presAssocID="{2BB7F114-03DB-4BF1-8EE0-4BDC3411989E}" presName="sp" presStyleCnt="0"/>
      <dgm:spPr/>
    </dgm:pt>
    <dgm:pt modelId="{FDFB4469-68DE-4C7B-99E9-3EC6BB283DBE}" type="pres">
      <dgm:prSet presAssocID="{27C2B2E4-F18B-4B59-A47F-1EC5A59AF98F}" presName="arrowAndChildren" presStyleCnt="0"/>
      <dgm:spPr/>
    </dgm:pt>
    <dgm:pt modelId="{3F9E1CE1-6BD6-4E50-A37E-88C27397E890}" type="pres">
      <dgm:prSet presAssocID="{27C2B2E4-F18B-4B59-A47F-1EC5A59AF98F}" presName="parentTextArrow" presStyleLbl="node1" presStyleIdx="1" presStyleCnt="5"/>
      <dgm:spPr/>
    </dgm:pt>
    <dgm:pt modelId="{5C472CC3-23DC-4393-B8FF-F546A0A433FE}" type="pres">
      <dgm:prSet presAssocID="{AD5D0524-3C1B-4769-A33D-E456B8D92924}" presName="sp" presStyleCnt="0"/>
      <dgm:spPr/>
    </dgm:pt>
    <dgm:pt modelId="{7E149B18-36DC-4383-ADE1-6E707A472E72}" type="pres">
      <dgm:prSet presAssocID="{10E7B4F7-9B0D-4FBB-BDCD-1ED37AEF509D}" presName="arrowAndChildren" presStyleCnt="0"/>
      <dgm:spPr/>
    </dgm:pt>
    <dgm:pt modelId="{DF6CF91C-1C58-4E50-AE93-5FF6CB84DD77}" type="pres">
      <dgm:prSet presAssocID="{10E7B4F7-9B0D-4FBB-BDCD-1ED37AEF509D}" presName="parentTextArrow" presStyleLbl="node1" presStyleIdx="2" presStyleCnt="5"/>
      <dgm:spPr/>
    </dgm:pt>
    <dgm:pt modelId="{BBD97F81-1CF2-453C-8F47-42494EF26C90}" type="pres">
      <dgm:prSet presAssocID="{5BA3BAF1-39E3-4716-AC5D-2CD89D182EF7}" presName="sp" presStyleCnt="0"/>
      <dgm:spPr/>
    </dgm:pt>
    <dgm:pt modelId="{A96288C5-6AA0-45EB-99E6-4481A8F777A6}" type="pres">
      <dgm:prSet presAssocID="{9EE43A74-D04B-4B33-A738-673E81766E5A}" presName="arrowAndChildren" presStyleCnt="0"/>
      <dgm:spPr/>
    </dgm:pt>
    <dgm:pt modelId="{1EF48D83-DDFA-499A-A7A1-0F6A9B963487}" type="pres">
      <dgm:prSet presAssocID="{9EE43A74-D04B-4B33-A738-673E81766E5A}" presName="parentTextArrow" presStyleLbl="node1" presStyleIdx="3" presStyleCnt="5"/>
      <dgm:spPr/>
    </dgm:pt>
    <dgm:pt modelId="{78F3C889-3EE8-4012-BF86-1FB526831C40}" type="pres">
      <dgm:prSet presAssocID="{408E3131-0A83-4515-A9A0-D86AD6433218}" presName="sp" presStyleCnt="0"/>
      <dgm:spPr/>
    </dgm:pt>
    <dgm:pt modelId="{3270E03A-BE04-404E-81A3-64B95074284D}" type="pres">
      <dgm:prSet presAssocID="{9A0761C7-F168-43BA-BFB1-CD25A8AE10E6}" presName="arrowAndChildren" presStyleCnt="0"/>
      <dgm:spPr/>
    </dgm:pt>
    <dgm:pt modelId="{4A1A9FF6-1471-4503-8A4A-7875F7F1B612}" type="pres">
      <dgm:prSet presAssocID="{9A0761C7-F168-43BA-BFB1-CD25A8AE10E6}" presName="parentTextArrow" presStyleLbl="node1" presStyleIdx="4" presStyleCnt="5"/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87E50025-6279-40E2-A54E-1EB63EC77A2B}" type="presOf" srcId="{27C2B2E4-F18B-4B59-A47F-1EC5A59AF98F}" destId="{3F9E1CE1-6BD6-4E50-A37E-88C27397E890}" srcOrd="0" destOrd="0" presId="urn:microsoft.com/office/officeart/2005/8/layout/process4"/>
    <dgm:cxn modelId="{DB4A6D29-A646-48E7-995E-7EEE1D5B5457}" type="presOf" srcId="{51E6A8FE-FB75-47F3-A77D-F8B6397C2A6A}" destId="{633DEE69-0C4F-4FA3-82B7-95096B731B43}" srcOrd="0" destOrd="0" presId="urn:microsoft.com/office/officeart/2005/8/layout/process4"/>
    <dgm:cxn modelId="{29F0045C-AAD3-4272-946B-C67A3F0FE0E9}" type="presOf" srcId="{9EE43A74-D04B-4B33-A738-673E81766E5A}" destId="{1EF48D83-DDFA-499A-A7A1-0F6A9B963487}" srcOrd="0" destOrd="0" presId="urn:microsoft.com/office/officeart/2005/8/layout/process4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45CF74A4-B8F0-47DF-9377-7DA5C3C817D3}" type="presOf" srcId="{9A0761C7-F168-43BA-BFB1-CD25A8AE10E6}" destId="{4A1A9FF6-1471-4503-8A4A-7875F7F1B612}" srcOrd="0" destOrd="0" presId="urn:microsoft.com/office/officeart/2005/8/layout/process4"/>
    <dgm:cxn modelId="{46661FE1-00BE-407B-BEEC-9AE52679A84A}" type="presOf" srcId="{10E7B4F7-9B0D-4FBB-BDCD-1ED37AEF509D}" destId="{DF6CF91C-1C58-4E50-AE93-5FF6CB84DD77}" srcOrd="0" destOrd="0" presId="urn:microsoft.com/office/officeart/2005/8/layout/process4"/>
    <dgm:cxn modelId="{3CEE1FF8-C19E-4489-BE9F-2E0DF78CCB26}" type="presOf" srcId="{F69BDCE5-9B8B-47A1-9B19-0FB27BC50C33}" destId="{F04AF5F9-8580-4F9D-8FB5-F7E2A3FC558A}" srcOrd="0" destOrd="0" presId="urn:microsoft.com/office/officeart/2005/8/layout/process4"/>
    <dgm:cxn modelId="{855F7314-8AD9-409C-A7AA-CAEB57290E00}" type="presParOf" srcId="{633DEE69-0C4F-4FA3-82B7-95096B731B43}" destId="{8CF244DE-BE4C-448E-9882-1403E1D62F82}" srcOrd="0" destOrd="0" presId="urn:microsoft.com/office/officeart/2005/8/layout/process4"/>
    <dgm:cxn modelId="{77744DB8-42B7-42CF-A72E-256E52EA6F8E}" type="presParOf" srcId="{8CF244DE-BE4C-448E-9882-1403E1D62F82}" destId="{F04AF5F9-8580-4F9D-8FB5-F7E2A3FC558A}" srcOrd="0" destOrd="0" presId="urn:microsoft.com/office/officeart/2005/8/layout/process4"/>
    <dgm:cxn modelId="{C0CEA17D-1524-4089-BD25-E4501E15C104}" type="presParOf" srcId="{633DEE69-0C4F-4FA3-82B7-95096B731B43}" destId="{FFDE3B17-4775-45F0-ADE1-5CA74776B429}" srcOrd="1" destOrd="0" presId="urn:microsoft.com/office/officeart/2005/8/layout/process4"/>
    <dgm:cxn modelId="{E88E4639-946A-4795-B33A-14A636D891C0}" type="presParOf" srcId="{633DEE69-0C4F-4FA3-82B7-95096B731B43}" destId="{FDFB4469-68DE-4C7B-99E9-3EC6BB283DBE}" srcOrd="2" destOrd="0" presId="urn:microsoft.com/office/officeart/2005/8/layout/process4"/>
    <dgm:cxn modelId="{B5E1E930-1C70-4B70-B234-497BDCF8E036}" type="presParOf" srcId="{FDFB4469-68DE-4C7B-99E9-3EC6BB283DBE}" destId="{3F9E1CE1-6BD6-4E50-A37E-88C27397E890}" srcOrd="0" destOrd="0" presId="urn:microsoft.com/office/officeart/2005/8/layout/process4"/>
    <dgm:cxn modelId="{BC9C0817-8A05-4FC2-932D-7330BDC79AA6}" type="presParOf" srcId="{633DEE69-0C4F-4FA3-82B7-95096B731B43}" destId="{5C472CC3-23DC-4393-B8FF-F546A0A433FE}" srcOrd="3" destOrd="0" presId="urn:microsoft.com/office/officeart/2005/8/layout/process4"/>
    <dgm:cxn modelId="{6C0A1338-800C-4827-92C0-70CB869771F6}" type="presParOf" srcId="{633DEE69-0C4F-4FA3-82B7-95096B731B43}" destId="{7E149B18-36DC-4383-ADE1-6E707A472E72}" srcOrd="4" destOrd="0" presId="urn:microsoft.com/office/officeart/2005/8/layout/process4"/>
    <dgm:cxn modelId="{28A119B7-7702-40C6-8FBB-4B4B1534CC6B}" type="presParOf" srcId="{7E149B18-36DC-4383-ADE1-6E707A472E72}" destId="{DF6CF91C-1C58-4E50-AE93-5FF6CB84DD77}" srcOrd="0" destOrd="0" presId="urn:microsoft.com/office/officeart/2005/8/layout/process4"/>
    <dgm:cxn modelId="{8C570435-DD1C-43D3-81DD-779F8935AAAC}" type="presParOf" srcId="{633DEE69-0C4F-4FA3-82B7-95096B731B43}" destId="{BBD97F81-1CF2-453C-8F47-42494EF26C90}" srcOrd="5" destOrd="0" presId="urn:microsoft.com/office/officeart/2005/8/layout/process4"/>
    <dgm:cxn modelId="{0D1A85D8-D2C6-4160-8DF6-C745A1F3A917}" type="presParOf" srcId="{633DEE69-0C4F-4FA3-82B7-95096B731B43}" destId="{A96288C5-6AA0-45EB-99E6-4481A8F777A6}" srcOrd="6" destOrd="0" presId="urn:microsoft.com/office/officeart/2005/8/layout/process4"/>
    <dgm:cxn modelId="{E1EB3768-0852-428B-8987-9E0B3156ECBF}" type="presParOf" srcId="{A96288C5-6AA0-45EB-99E6-4481A8F777A6}" destId="{1EF48D83-DDFA-499A-A7A1-0F6A9B963487}" srcOrd="0" destOrd="0" presId="urn:microsoft.com/office/officeart/2005/8/layout/process4"/>
    <dgm:cxn modelId="{64434BB8-467B-48BF-811B-1D0292976754}" type="presParOf" srcId="{633DEE69-0C4F-4FA3-82B7-95096B731B43}" destId="{78F3C889-3EE8-4012-BF86-1FB526831C40}" srcOrd="7" destOrd="0" presId="urn:microsoft.com/office/officeart/2005/8/layout/process4"/>
    <dgm:cxn modelId="{A6A0D3CC-3778-48F8-A18C-257F784E0E83}" type="presParOf" srcId="{633DEE69-0C4F-4FA3-82B7-95096B731B43}" destId="{3270E03A-BE04-404E-81A3-64B95074284D}" srcOrd="8" destOrd="0" presId="urn:microsoft.com/office/officeart/2005/8/layout/process4"/>
    <dgm:cxn modelId="{2CF22D7C-C18E-44BF-B05E-05BAD6CACDAF}" type="presParOf" srcId="{3270E03A-BE04-404E-81A3-64B95074284D}" destId="{4A1A9FF6-1471-4503-8A4A-7875F7F1B6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>
        <a:solidFill>
          <a:schemeClr val="tx1">
            <a:alpha val="15000"/>
          </a:scheme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>
        <a:solidFill>
          <a:schemeClr val="tx1">
            <a:alpha val="15000"/>
          </a:scheme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/>
      <dgm:t>
        <a:bodyPr/>
        <a:lstStyle/>
        <a:p>
          <a:r>
            <a:rPr lang="en-US" dirty="0" err="1"/>
            <a:t>Bitmap.Dispose</a:t>
          </a:r>
          <a:endParaRPr lang="en-US" dirty="0"/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/>
      <dgm:t>
        <a:bodyPr/>
        <a:lstStyle/>
        <a:p>
          <a:r>
            <a:rPr lang="en-US" dirty="0" err="1"/>
            <a:t>Bitmap.Dispose</a:t>
          </a:r>
          <a:r>
            <a:rPr lang="en-US" dirty="0"/>
            <a:t>(true)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/>
      <dgm:t>
        <a:bodyPr/>
        <a:lstStyle/>
        <a:p>
          <a:r>
            <a:rPr lang="en-US" dirty="0" err="1"/>
            <a:t>GdipDisposeImage</a:t>
          </a:r>
          <a:endParaRPr lang="en-US" dirty="0"/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633DEE69-0C4F-4FA3-82B7-95096B731B43}" type="pres">
      <dgm:prSet presAssocID="{51E6A8FE-FB75-47F3-A77D-F8B6397C2A6A}" presName="Name0" presStyleCnt="0">
        <dgm:presLayoutVars>
          <dgm:dir/>
          <dgm:animLvl val="lvl"/>
          <dgm:resizeHandles val="exact"/>
        </dgm:presLayoutVars>
      </dgm:prSet>
      <dgm:spPr/>
    </dgm:pt>
    <dgm:pt modelId="{8CF244DE-BE4C-448E-9882-1403E1D62F82}" type="pres">
      <dgm:prSet presAssocID="{F69BDCE5-9B8B-47A1-9B19-0FB27BC50C33}" presName="boxAndChildren" presStyleCnt="0"/>
      <dgm:spPr/>
    </dgm:pt>
    <dgm:pt modelId="{F04AF5F9-8580-4F9D-8FB5-F7E2A3FC558A}" type="pres">
      <dgm:prSet presAssocID="{F69BDCE5-9B8B-47A1-9B19-0FB27BC50C33}" presName="parentTextBox" presStyleLbl="node1" presStyleIdx="0" presStyleCnt="5"/>
      <dgm:spPr/>
    </dgm:pt>
    <dgm:pt modelId="{FFDE3B17-4775-45F0-ADE1-5CA74776B429}" type="pres">
      <dgm:prSet presAssocID="{2BB7F114-03DB-4BF1-8EE0-4BDC3411989E}" presName="sp" presStyleCnt="0"/>
      <dgm:spPr/>
    </dgm:pt>
    <dgm:pt modelId="{FDFB4469-68DE-4C7B-99E9-3EC6BB283DBE}" type="pres">
      <dgm:prSet presAssocID="{27C2B2E4-F18B-4B59-A47F-1EC5A59AF98F}" presName="arrowAndChildren" presStyleCnt="0"/>
      <dgm:spPr/>
    </dgm:pt>
    <dgm:pt modelId="{3F9E1CE1-6BD6-4E50-A37E-88C27397E890}" type="pres">
      <dgm:prSet presAssocID="{27C2B2E4-F18B-4B59-A47F-1EC5A59AF98F}" presName="parentTextArrow" presStyleLbl="node1" presStyleIdx="1" presStyleCnt="5"/>
      <dgm:spPr/>
    </dgm:pt>
    <dgm:pt modelId="{5C472CC3-23DC-4393-B8FF-F546A0A433FE}" type="pres">
      <dgm:prSet presAssocID="{AD5D0524-3C1B-4769-A33D-E456B8D92924}" presName="sp" presStyleCnt="0"/>
      <dgm:spPr/>
    </dgm:pt>
    <dgm:pt modelId="{7E149B18-36DC-4383-ADE1-6E707A472E72}" type="pres">
      <dgm:prSet presAssocID="{10E7B4F7-9B0D-4FBB-BDCD-1ED37AEF509D}" presName="arrowAndChildren" presStyleCnt="0"/>
      <dgm:spPr/>
    </dgm:pt>
    <dgm:pt modelId="{DF6CF91C-1C58-4E50-AE93-5FF6CB84DD77}" type="pres">
      <dgm:prSet presAssocID="{10E7B4F7-9B0D-4FBB-BDCD-1ED37AEF509D}" presName="parentTextArrow" presStyleLbl="node1" presStyleIdx="2" presStyleCnt="5"/>
      <dgm:spPr/>
    </dgm:pt>
    <dgm:pt modelId="{BBD97F81-1CF2-453C-8F47-42494EF26C90}" type="pres">
      <dgm:prSet presAssocID="{5BA3BAF1-39E3-4716-AC5D-2CD89D182EF7}" presName="sp" presStyleCnt="0"/>
      <dgm:spPr/>
    </dgm:pt>
    <dgm:pt modelId="{A96288C5-6AA0-45EB-99E6-4481A8F777A6}" type="pres">
      <dgm:prSet presAssocID="{9EE43A74-D04B-4B33-A738-673E81766E5A}" presName="arrowAndChildren" presStyleCnt="0"/>
      <dgm:spPr/>
    </dgm:pt>
    <dgm:pt modelId="{1EF48D83-DDFA-499A-A7A1-0F6A9B963487}" type="pres">
      <dgm:prSet presAssocID="{9EE43A74-D04B-4B33-A738-673E81766E5A}" presName="parentTextArrow" presStyleLbl="node1" presStyleIdx="3" presStyleCnt="5"/>
      <dgm:spPr/>
    </dgm:pt>
    <dgm:pt modelId="{78F3C889-3EE8-4012-BF86-1FB526831C40}" type="pres">
      <dgm:prSet presAssocID="{408E3131-0A83-4515-A9A0-D86AD6433218}" presName="sp" presStyleCnt="0"/>
      <dgm:spPr/>
    </dgm:pt>
    <dgm:pt modelId="{3270E03A-BE04-404E-81A3-64B95074284D}" type="pres">
      <dgm:prSet presAssocID="{9A0761C7-F168-43BA-BFB1-CD25A8AE10E6}" presName="arrowAndChildren" presStyleCnt="0"/>
      <dgm:spPr/>
    </dgm:pt>
    <dgm:pt modelId="{4A1A9FF6-1471-4503-8A4A-7875F7F1B612}" type="pres">
      <dgm:prSet presAssocID="{9A0761C7-F168-43BA-BFB1-CD25A8AE10E6}" presName="parentTextArrow" presStyleLbl="node1" presStyleIdx="4" presStyleCnt="5"/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87E50025-6279-40E2-A54E-1EB63EC77A2B}" type="presOf" srcId="{27C2B2E4-F18B-4B59-A47F-1EC5A59AF98F}" destId="{3F9E1CE1-6BD6-4E50-A37E-88C27397E890}" srcOrd="0" destOrd="0" presId="urn:microsoft.com/office/officeart/2005/8/layout/process4"/>
    <dgm:cxn modelId="{DB4A6D29-A646-48E7-995E-7EEE1D5B5457}" type="presOf" srcId="{51E6A8FE-FB75-47F3-A77D-F8B6397C2A6A}" destId="{633DEE69-0C4F-4FA3-82B7-95096B731B43}" srcOrd="0" destOrd="0" presId="urn:microsoft.com/office/officeart/2005/8/layout/process4"/>
    <dgm:cxn modelId="{29F0045C-AAD3-4272-946B-C67A3F0FE0E9}" type="presOf" srcId="{9EE43A74-D04B-4B33-A738-673E81766E5A}" destId="{1EF48D83-DDFA-499A-A7A1-0F6A9B963487}" srcOrd="0" destOrd="0" presId="urn:microsoft.com/office/officeart/2005/8/layout/process4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45CF74A4-B8F0-47DF-9377-7DA5C3C817D3}" type="presOf" srcId="{9A0761C7-F168-43BA-BFB1-CD25A8AE10E6}" destId="{4A1A9FF6-1471-4503-8A4A-7875F7F1B612}" srcOrd="0" destOrd="0" presId="urn:microsoft.com/office/officeart/2005/8/layout/process4"/>
    <dgm:cxn modelId="{46661FE1-00BE-407B-BEEC-9AE52679A84A}" type="presOf" srcId="{10E7B4F7-9B0D-4FBB-BDCD-1ED37AEF509D}" destId="{DF6CF91C-1C58-4E50-AE93-5FF6CB84DD77}" srcOrd="0" destOrd="0" presId="urn:microsoft.com/office/officeart/2005/8/layout/process4"/>
    <dgm:cxn modelId="{3CEE1FF8-C19E-4489-BE9F-2E0DF78CCB26}" type="presOf" srcId="{F69BDCE5-9B8B-47A1-9B19-0FB27BC50C33}" destId="{F04AF5F9-8580-4F9D-8FB5-F7E2A3FC558A}" srcOrd="0" destOrd="0" presId="urn:microsoft.com/office/officeart/2005/8/layout/process4"/>
    <dgm:cxn modelId="{855F7314-8AD9-409C-A7AA-CAEB57290E00}" type="presParOf" srcId="{633DEE69-0C4F-4FA3-82B7-95096B731B43}" destId="{8CF244DE-BE4C-448E-9882-1403E1D62F82}" srcOrd="0" destOrd="0" presId="urn:microsoft.com/office/officeart/2005/8/layout/process4"/>
    <dgm:cxn modelId="{77744DB8-42B7-42CF-A72E-256E52EA6F8E}" type="presParOf" srcId="{8CF244DE-BE4C-448E-9882-1403E1D62F82}" destId="{F04AF5F9-8580-4F9D-8FB5-F7E2A3FC558A}" srcOrd="0" destOrd="0" presId="urn:microsoft.com/office/officeart/2005/8/layout/process4"/>
    <dgm:cxn modelId="{C0CEA17D-1524-4089-BD25-E4501E15C104}" type="presParOf" srcId="{633DEE69-0C4F-4FA3-82B7-95096B731B43}" destId="{FFDE3B17-4775-45F0-ADE1-5CA74776B429}" srcOrd="1" destOrd="0" presId="urn:microsoft.com/office/officeart/2005/8/layout/process4"/>
    <dgm:cxn modelId="{E88E4639-946A-4795-B33A-14A636D891C0}" type="presParOf" srcId="{633DEE69-0C4F-4FA3-82B7-95096B731B43}" destId="{FDFB4469-68DE-4C7B-99E9-3EC6BB283DBE}" srcOrd="2" destOrd="0" presId="urn:microsoft.com/office/officeart/2005/8/layout/process4"/>
    <dgm:cxn modelId="{B5E1E930-1C70-4B70-B234-497BDCF8E036}" type="presParOf" srcId="{FDFB4469-68DE-4C7B-99E9-3EC6BB283DBE}" destId="{3F9E1CE1-6BD6-4E50-A37E-88C27397E890}" srcOrd="0" destOrd="0" presId="urn:microsoft.com/office/officeart/2005/8/layout/process4"/>
    <dgm:cxn modelId="{BC9C0817-8A05-4FC2-932D-7330BDC79AA6}" type="presParOf" srcId="{633DEE69-0C4F-4FA3-82B7-95096B731B43}" destId="{5C472CC3-23DC-4393-B8FF-F546A0A433FE}" srcOrd="3" destOrd="0" presId="urn:microsoft.com/office/officeart/2005/8/layout/process4"/>
    <dgm:cxn modelId="{6C0A1338-800C-4827-92C0-70CB869771F6}" type="presParOf" srcId="{633DEE69-0C4F-4FA3-82B7-95096B731B43}" destId="{7E149B18-36DC-4383-ADE1-6E707A472E72}" srcOrd="4" destOrd="0" presId="urn:microsoft.com/office/officeart/2005/8/layout/process4"/>
    <dgm:cxn modelId="{28A119B7-7702-40C6-8FBB-4B4B1534CC6B}" type="presParOf" srcId="{7E149B18-36DC-4383-ADE1-6E707A472E72}" destId="{DF6CF91C-1C58-4E50-AE93-5FF6CB84DD77}" srcOrd="0" destOrd="0" presId="urn:microsoft.com/office/officeart/2005/8/layout/process4"/>
    <dgm:cxn modelId="{8C570435-DD1C-43D3-81DD-779F8935AAAC}" type="presParOf" srcId="{633DEE69-0C4F-4FA3-82B7-95096B731B43}" destId="{BBD97F81-1CF2-453C-8F47-42494EF26C90}" srcOrd="5" destOrd="0" presId="urn:microsoft.com/office/officeart/2005/8/layout/process4"/>
    <dgm:cxn modelId="{0D1A85D8-D2C6-4160-8DF6-C745A1F3A917}" type="presParOf" srcId="{633DEE69-0C4F-4FA3-82B7-95096B731B43}" destId="{A96288C5-6AA0-45EB-99E6-4481A8F777A6}" srcOrd="6" destOrd="0" presId="urn:microsoft.com/office/officeart/2005/8/layout/process4"/>
    <dgm:cxn modelId="{E1EB3768-0852-428B-8987-9E0B3156ECBF}" type="presParOf" srcId="{A96288C5-6AA0-45EB-99E6-4481A8F777A6}" destId="{1EF48D83-DDFA-499A-A7A1-0F6A9B963487}" srcOrd="0" destOrd="0" presId="urn:microsoft.com/office/officeart/2005/8/layout/process4"/>
    <dgm:cxn modelId="{64434BB8-467B-48BF-811B-1D0292976754}" type="presParOf" srcId="{633DEE69-0C4F-4FA3-82B7-95096B731B43}" destId="{78F3C889-3EE8-4012-BF86-1FB526831C40}" srcOrd="7" destOrd="0" presId="urn:microsoft.com/office/officeart/2005/8/layout/process4"/>
    <dgm:cxn modelId="{A6A0D3CC-3778-48F8-A18C-257F784E0E83}" type="presParOf" srcId="{633DEE69-0C4F-4FA3-82B7-95096B731B43}" destId="{3270E03A-BE04-404E-81A3-64B95074284D}" srcOrd="8" destOrd="0" presId="urn:microsoft.com/office/officeart/2005/8/layout/process4"/>
    <dgm:cxn modelId="{2CF22D7C-C18E-44BF-B05E-05BAD6CACDAF}" type="presParOf" srcId="{3270E03A-BE04-404E-81A3-64B95074284D}" destId="{4A1A9FF6-1471-4503-8A4A-7875F7F1B6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/>
      <dgm:t>
        <a:bodyPr/>
        <a:lstStyle/>
        <a:p>
          <a:r>
            <a:rPr lang="en-US" dirty="0"/>
            <a:t>Ref Count = 0 /</a:t>
          </a:r>
          <a:br>
            <a:rPr lang="en-US" dirty="0"/>
          </a:br>
          <a:r>
            <a:rPr lang="en-US" dirty="0"/>
            <a:t>Memory Pressure /</a:t>
          </a:r>
          <a:br>
            <a:rPr lang="en-US" dirty="0"/>
          </a:br>
          <a:r>
            <a:rPr lang="en-US" dirty="0"/>
            <a:t>GC Algorithms</a:t>
          </a:r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/>
      <dgm:t>
        <a:bodyPr/>
        <a:lstStyle/>
        <a:p>
          <a:r>
            <a:rPr lang="en-US" dirty="0"/>
            <a:t>GC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/>
      <dgm:t>
        <a:bodyPr/>
        <a:lstStyle/>
        <a:p>
          <a:r>
            <a:rPr lang="en-US" dirty="0"/>
            <a:t>~Bitmap()</a:t>
          </a:r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/>
      <dgm:t>
        <a:bodyPr/>
        <a:lstStyle/>
        <a:p>
          <a:r>
            <a:rPr lang="en-US" dirty="0" err="1"/>
            <a:t>Bitmap.Dispose</a:t>
          </a:r>
          <a:r>
            <a:rPr lang="en-US" dirty="0"/>
            <a:t>(false)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/>
      <dgm:t>
        <a:bodyPr/>
        <a:lstStyle/>
        <a:p>
          <a:r>
            <a:rPr lang="en-US" dirty="0" err="1"/>
            <a:t>GdipDisposeImage</a:t>
          </a:r>
          <a:endParaRPr lang="en-US" dirty="0"/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950475CA-2C82-4819-831C-FECD96F59E46}">
      <dgm:prSet phldrT="[Text]"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89EBC49-0341-45D8-8989-164238A5D995}" type="parTrans" cxnId="{0F31AC22-71B5-466D-BCAE-EA50DA0E0B40}">
      <dgm:prSet/>
      <dgm:spPr/>
      <dgm:t>
        <a:bodyPr/>
        <a:lstStyle/>
        <a:p>
          <a:endParaRPr lang="en-US"/>
        </a:p>
      </dgm:t>
    </dgm:pt>
    <dgm:pt modelId="{A0FB8BCD-C26D-4EB1-BDC9-CCD246200177}" type="sibTrans" cxnId="{0F31AC22-71B5-466D-BCAE-EA50DA0E0B40}">
      <dgm:prSet/>
      <dgm:spPr/>
      <dgm:t>
        <a:bodyPr/>
        <a:lstStyle/>
        <a:p>
          <a:endParaRPr lang="en-US"/>
        </a:p>
      </dgm:t>
    </dgm:pt>
    <dgm:pt modelId="{F8024890-8FEF-49D6-9B01-01A7A201141C}">
      <dgm:prSet phldrT="[Text]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1FD92966-AE89-4D55-AA13-BB0BE7F340B0}" type="parTrans" cxnId="{F2E91328-EFB5-4E32-8D46-C465C2409B70}">
      <dgm:prSet/>
      <dgm:spPr/>
      <dgm:t>
        <a:bodyPr/>
        <a:lstStyle/>
        <a:p>
          <a:endParaRPr lang="en-US"/>
        </a:p>
      </dgm:t>
    </dgm:pt>
    <dgm:pt modelId="{12947EE9-53D1-44F8-8A57-71C6793BE6E6}" type="sibTrans" cxnId="{F2E91328-EFB5-4E32-8D46-C465C2409B70}">
      <dgm:prSet/>
      <dgm:spPr/>
      <dgm:t>
        <a:bodyPr/>
        <a:lstStyle/>
        <a:p>
          <a:endParaRPr lang="en-US"/>
        </a:p>
      </dgm:t>
    </dgm:pt>
    <dgm:pt modelId="{CD3D4E5F-5E20-4032-9610-AA448512F2E7}" type="pres">
      <dgm:prSet presAssocID="{51E6A8FE-FB75-47F3-A77D-F8B6397C2A6A}" presName="rootnode" presStyleCnt="0">
        <dgm:presLayoutVars>
          <dgm:chMax/>
          <dgm:chPref/>
          <dgm:dir/>
          <dgm:animLvl val="lvl"/>
        </dgm:presLayoutVars>
      </dgm:prSet>
      <dgm:spPr/>
    </dgm:pt>
    <dgm:pt modelId="{F661C07D-E57A-4DEF-BB42-73975E09CA07}" type="pres">
      <dgm:prSet presAssocID="{9A0761C7-F168-43BA-BFB1-CD25A8AE10E6}" presName="composite" presStyleCnt="0"/>
      <dgm:spPr/>
    </dgm:pt>
    <dgm:pt modelId="{5E4246E3-4F75-4073-B2A5-F54D5E391584}" type="pres">
      <dgm:prSet presAssocID="{9A0761C7-F168-43BA-BFB1-CD25A8AE10E6}" presName="bentUpArrow1" presStyleLbl="alignImgPlace1" presStyleIdx="0" presStyleCnt="4" custLinFactNeighborX="-28882" custLinFactNeighborY="-1153"/>
      <dgm:spPr/>
    </dgm:pt>
    <dgm:pt modelId="{6BDF8AD9-3026-4C19-ACCD-C6044D4DA143}" type="pres">
      <dgm:prSet presAssocID="{9A0761C7-F168-43BA-BFB1-CD25A8AE10E6}" presName="ParentText" presStyleLbl="node1" presStyleIdx="0" presStyleCnt="5" custScaleX="192901" custLinFactNeighborX="-19532" custLinFactNeighborY="-978">
        <dgm:presLayoutVars>
          <dgm:chMax val="1"/>
          <dgm:chPref val="1"/>
          <dgm:bulletEnabled val="1"/>
        </dgm:presLayoutVars>
      </dgm:prSet>
      <dgm:spPr/>
    </dgm:pt>
    <dgm:pt modelId="{9E0CC1A1-859D-4CEA-9EC0-FC4698980235}" type="pres">
      <dgm:prSet presAssocID="{9A0761C7-F168-43BA-BFB1-CD25A8AE10E6}" presName="ChildText" presStyleLbl="revTx" presStyleIdx="0" presStyleCnt="4" custScaleX="234284" custLinFactX="13735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AEB549D-F880-44AC-A74D-2A76FFA73617}" type="pres">
      <dgm:prSet presAssocID="{408E3131-0A83-4515-A9A0-D86AD6433218}" presName="sibTrans" presStyleCnt="0"/>
      <dgm:spPr/>
    </dgm:pt>
    <dgm:pt modelId="{25F33BF7-5461-4F24-9125-A1AFB50517AF}" type="pres">
      <dgm:prSet presAssocID="{9EE43A74-D04B-4B33-A738-673E81766E5A}" presName="composite" presStyleCnt="0"/>
      <dgm:spPr/>
    </dgm:pt>
    <dgm:pt modelId="{6D0542D3-CA8B-4736-9EF5-9F17CF270AA1}" type="pres">
      <dgm:prSet presAssocID="{9EE43A74-D04B-4B33-A738-673E81766E5A}" presName="bentUpArrow1" presStyleLbl="alignImgPlace1" presStyleIdx="1" presStyleCnt="4" custLinFactNeighborX="-28882" custLinFactNeighborY="-1153"/>
      <dgm:spPr/>
    </dgm:pt>
    <dgm:pt modelId="{48E538A4-6DC8-43A7-97F8-B8D58540C694}" type="pres">
      <dgm:prSet presAssocID="{9EE43A74-D04B-4B33-A738-673E81766E5A}" presName="ParentText" presStyleLbl="node1" presStyleIdx="1" presStyleCnt="5" custScaleX="192901" custLinFactNeighborX="-19532" custLinFactNeighborY="-978">
        <dgm:presLayoutVars>
          <dgm:chMax val="1"/>
          <dgm:chPref val="1"/>
          <dgm:bulletEnabled val="1"/>
        </dgm:presLayoutVars>
      </dgm:prSet>
      <dgm:spPr/>
    </dgm:pt>
    <dgm:pt modelId="{2F4779B5-D5DF-4DE3-AD73-F250F5BCA5BA}" type="pres">
      <dgm:prSet presAssocID="{9EE43A74-D04B-4B33-A738-673E81766E5A}" presName="ChildText" presStyleLbl="revTx" presStyleIdx="1" presStyleCnt="4" custScaleX="234284" custLinFactX="13735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C2549908-C0A4-4F67-8052-481D55B2342C}" type="pres">
      <dgm:prSet presAssocID="{5BA3BAF1-39E3-4716-AC5D-2CD89D182EF7}" presName="sibTrans" presStyleCnt="0"/>
      <dgm:spPr/>
    </dgm:pt>
    <dgm:pt modelId="{AFBE7B79-EAB5-4661-937C-57F060BB4874}" type="pres">
      <dgm:prSet presAssocID="{10E7B4F7-9B0D-4FBB-BDCD-1ED37AEF509D}" presName="composite" presStyleCnt="0"/>
      <dgm:spPr/>
    </dgm:pt>
    <dgm:pt modelId="{B6ED2906-630C-4EC3-8A65-DD23E6CF4163}" type="pres">
      <dgm:prSet presAssocID="{10E7B4F7-9B0D-4FBB-BDCD-1ED37AEF509D}" presName="bentUpArrow1" presStyleLbl="alignImgPlace1" presStyleIdx="2" presStyleCnt="4" custLinFactNeighborX="-35036"/>
      <dgm:spPr/>
    </dgm:pt>
    <dgm:pt modelId="{CA78758A-1BAA-4A93-80EF-253943C7DD21}" type="pres">
      <dgm:prSet presAssocID="{10E7B4F7-9B0D-4FBB-BDCD-1ED37AEF509D}" presName="ParentText" presStyleLbl="node1" presStyleIdx="2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  <dgm:pt modelId="{1B501AD8-D02D-40B0-8C66-F1A73EE03D0E}" type="pres">
      <dgm:prSet presAssocID="{10E7B4F7-9B0D-4FBB-BDCD-1ED37AEF509D}" presName="ChildText" presStyleLbl="revTx" presStyleIdx="2" presStyleCnt="4" custScaleX="234284" custLinFactX="8728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5C87D3D-9FC8-4098-93C1-77C633EA0DE5}" type="pres">
      <dgm:prSet presAssocID="{AD5D0524-3C1B-4769-A33D-E456B8D92924}" presName="sibTrans" presStyleCnt="0"/>
      <dgm:spPr/>
    </dgm:pt>
    <dgm:pt modelId="{4FB55B5C-F7B9-43A9-89E9-E6D2321794CA}" type="pres">
      <dgm:prSet presAssocID="{27C2B2E4-F18B-4B59-A47F-1EC5A59AF98F}" presName="composite" presStyleCnt="0"/>
      <dgm:spPr/>
    </dgm:pt>
    <dgm:pt modelId="{7035ECA0-0E2B-416E-921C-240BCF4E0923}" type="pres">
      <dgm:prSet presAssocID="{27C2B2E4-F18B-4B59-A47F-1EC5A59AF98F}" presName="bentUpArrow1" presStyleLbl="alignImgPlace1" presStyleIdx="3" presStyleCnt="4" custLinFactNeighborX="-49652"/>
      <dgm:spPr/>
    </dgm:pt>
    <dgm:pt modelId="{8AB3FF4B-7614-42BD-83DF-4BF7E1235673}" type="pres">
      <dgm:prSet presAssocID="{27C2B2E4-F18B-4B59-A47F-1EC5A59AF98F}" presName="ParentText" presStyleLbl="node1" presStyleIdx="3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  <dgm:pt modelId="{8649079D-067F-4512-82A7-EECBF2A9D7A7}" type="pres">
      <dgm:prSet presAssocID="{27C2B2E4-F18B-4B59-A47F-1EC5A59AF98F}" presName="ChildText" presStyleLbl="revTx" presStyleIdx="3" presStyleCnt="4" custScaleX="234284" custLinFactX="9046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D53D120-63C9-468F-B900-25CADB80A224}" type="pres">
      <dgm:prSet presAssocID="{2BB7F114-03DB-4BF1-8EE0-4BDC3411989E}" presName="sibTrans" presStyleCnt="0"/>
      <dgm:spPr/>
    </dgm:pt>
    <dgm:pt modelId="{1A6172B4-DEAD-49BC-AC3C-7142C1729BA6}" type="pres">
      <dgm:prSet presAssocID="{F69BDCE5-9B8B-47A1-9B19-0FB27BC50C33}" presName="composite" presStyleCnt="0"/>
      <dgm:spPr/>
    </dgm:pt>
    <dgm:pt modelId="{08F97C19-4C44-4348-BAE2-629CE4FD6CB3}" type="pres">
      <dgm:prSet presAssocID="{F69BDCE5-9B8B-47A1-9B19-0FB27BC50C33}" presName="ParentText" presStyleLbl="node1" presStyleIdx="4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0F31AC22-71B5-466D-BCAE-EA50DA0E0B40}" srcId="{10E7B4F7-9B0D-4FBB-BDCD-1ED37AEF509D}" destId="{950475CA-2C82-4819-831C-FECD96F59E46}" srcOrd="0" destOrd="0" parTransId="{489EBC49-0341-45D8-8989-164238A5D995}" sibTransId="{A0FB8BCD-C26D-4EB1-BDC9-CCD246200177}"/>
    <dgm:cxn modelId="{F2E91328-EFB5-4E32-8D46-C465C2409B70}" srcId="{27C2B2E4-F18B-4B59-A47F-1EC5A59AF98F}" destId="{F8024890-8FEF-49D6-9B01-01A7A201141C}" srcOrd="0" destOrd="0" parTransId="{1FD92966-AE89-4D55-AA13-BB0BE7F340B0}" sibTransId="{12947EE9-53D1-44F8-8A57-71C6793BE6E6}"/>
    <dgm:cxn modelId="{602D6528-2F87-42D2-AD99-2837CFFD95F4}" type="presOf" srcId="{F69BDCE5-9B8B-47A1-9B19-0FB27BC50C33}" destId="{08F97C19-4C44-4348-BAE2-629CE4FD6CB3}" srcOrd="0" destOrd="0" presId="urn:microsoft.com/office/officeart/2005/8/layout/StepDownProcess"/>
    <dgm:cxn modelId="{7F6D9B2E-8398-4BB5-B0C3-D1E3725E5734}" type="presOf" srcId="{950475CA-2C82-4819-831C-FECD96F59E46}" destId="{1B501AD8-D02D-40B0-8C66-F1A73EE03D0E}" srcOrd="0" destOrd="0" presId="urn:microsoft.com/office/officeart/2005/8/layout/StepDownProcess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2F5FA251-92B1-4325-A71E-19D1BDF916EC}" type="presOf" srcId="{F8024890-8FEF-49D6-9B01-01A7A201141C}" destId="{8649079D-067F-4512-82A7-EECBF2A9D7A7}" srcOrd="0" destOrd="0" presId="urn:microsoft.com/office/officeart/2005/8/layout/StepDownProcess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22AA9555-3A0D-454B-85DD-DC0837B29ED3}" type="presOf" srcId="{51E6A8FE-FB75-47F3-A77D-F8B6397C2A6A}" destId="{CD3D4E5F-5E20-4032-9610-AA448512F2E7}" srcOrd="0" destOrd="0" presId="urn:microsoft.com/office/officeart/2005/8/layout/StepDownProcess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262AB59A-41F5-44C2-8AEA-45471FF7E07C}" type="presOf" srcId="{9EE43A74-D04B-4B33-A738-673E81766E5A}" destId="{48E538A4-6DC8-43A7-97F8-B8D58540C694}" srcOrd="0" destOrd="0" presId="urn:microsoft.com/office/officeart/2005/8/layout/StepDownProcess"/>
    <dgm:cxn modelId="{CD2D7D9C-12AE-48E4-AF52-FC2AA322BBA3}" type="presOf" srcId="{9A0761C7-F168-43BA-BFB1-CD25A8AE10E6}" destId="{6BDF8AD9-3026-4C19-ACCD-C6044D4DA143}" srcOrd="0" destOrd="0" presId="urn:microsoft.com/office/officeart/2005/8/layout/StepDownProcess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BE5D33D2-252F-4BF4-B096-5CA0CB40C827}" type="presOf" srcId="{10E7B4F7-9B0D-4FBB-BDCD-1ED37AEF509D}" destId="{CA78758A-1BAA-4A93-80EF-253943C7DD21}" srcOrd="0" destOrd="0" presId="urn:microsoft.com/office/officeart/2005/8/layout/StepDownProcess"/>
    <dgm:cxn modelId="{D20B7FFF-383D-400E-A3C9-F74C76CEEAC7}" type="presOf" srcId="{27C2B2E4-F18B-4B59-A47F-1EC5A59AF98F}" destId="{8AB3FF4B-7614-42BD-83DF-4BF7E1235673}" srcOrd="0" destOrd="0" presId="urn:microsoft.com/office/officeart/2005/8/layout/StepDownProcess"/>
    <dgm:cxn modelId="{FC254CD2-EBFA-4DA1-AB2D-5A50A23C4019}" type="presParOf" srcId="{CD3D4E5F-5E20-4032-9610-AA448512F2E7}" destId="{F661C07D-E57A-4DEF-BB42-73975E09CA07}" srcOrd="0" destOrd="0" presId="urn:microsoft.com/office/officeart/2005/8/layout/StepDownProcess"/>
    <dgm:cxn modelId="{8EA16F30-57F9-4011-8717-5D18280F644A}" type="presParOf" srcId="{F661C07D-E57A-4DEF-BB42-73975E09CA07}" destId="{5E4246E3-4F75-4073-B2A5-F54D5E391584}" srcOrd="0" destOrd="0" presId="urn:microsoft.com/office/officeart/2005/8/layout/StepDownProcess"/>
    <dgm:cxn modelId="{899A7903-44CB-4217-A3B4-FD49EB521EFA}" type="presParOf" srcId="{F661C07D-E57A-4DEF-BB42-73975E09CA07}" destId="{6BDF8AD9-3026-4C19-ACCD-C6044D4DA143}" srcOrd="1" destOrd="0" presId="urn:microsoft.com/office/officeart/2005/8/layout/StepDownProcess"/>
    <dgm:cxn modelId="{DAB901F2-C56B-4B65-8CE0-FD62DA31171F}" type="presParOf" srcId="{F661C07D-E57A-4DEF-BB42-73975E09CA07}" destId="{9E0CC1A1-859D-4CEA-9EC0-FC4698980235}" srcOrd="2" destOrd="0" presId="urn:microsoft.com/office/officeart/2005/8/layout/StepDownProcess"/>
    <dgm:cxn modelId="{9942F91C-4B95-4412-9C79-751F5BC4B702}" type="presParOf" srcId="{CD3D4E5F-5E20-4032-9610-AA448512F2E7}" destId="{3AEB549D-F880-44AC-A74D-2A76FFA73617}" srcOrd="1" destOrd="0" presId="urn:microsoft.com/office/officeart/2005/8/layout/StepDownProcess"/>
    <dgm:cxn modelId="{14899AB0-3E31-419C-A65A-3DDFFE8385D1}" type="presParOf" srcId="{CD3D4E5F-5E20-4032-9610-AA448512F2E7}" destId="{25F33BF7-5461-4F24-9125-A1AFB50517AF}" srcOrd="2" destOrd="0" presId="urn:microsoft.com/office/officeart/2005/8/layout/StepDownProcess"/>
    <dgm:cxn modelId="{03CBB01B-EDDB-4C73-B2E8-FD06E9EA0F54}" type="presParOf" srcId="{25F33BF7-5461-4F24-9125-A1AFB50517AF}" destId="{6D0542D3-CA8B-4736-9EF5-9F17CF270AA1}" srcOrd="0" destOrd="0" presId="urn:microsoft.com/office/officeart/2005/8/layout/StepDownProcess"/>
    <dgm:cxn modelId="{E94A2B56-CB6A-4CBA-9B5F-12C3A5DF2DF2}" type="presParOf" srcId="{25F33BF7-5461-4F24-9125-A1AFB50517AF}" destId="{48E538A4-6DC8-43A7-97F8-B8D58540C694}" srcOrd="1" destOrd="0" presId="urn:microsoft.com/office/officeart/2005/8/layout/StepDownProcess"/>
    <dgm:cxn modelId="{E97690BD-DBEC-49AE-A9A0-51E1D71CAA7E}" type="presParOf" srcId="{25F33BF7-5461-4F24-9125-A1AFB50517AF}" destId="{2F4779B5-D5DF-4DE3-AD73-F250F5BCA5BA}" srcOrd="2" destOrd="0" presId="urn:microsoft.com/office/officeart/2005/8/layout/StepDownProcess"/>
    <dgm:cxn modelId="{ACA207EF-7113-4705-9E27-ABF6E51BF0BC}" type="presParOf" srcId="{CD3D4E5F-5E20-4032-9610-AA448512F2E7}" destId="{C2549908-C0A4-4F67-8052-481D55B2342C}" srcOrd="3" destOrd="0" presId="urn:microsoft.com/office/officeart/2005/8/layout/StepDownProcess"/>
    <dgm:cxn modelId="{FF739BDD-31F9-4291-84A9-F6B023167C4D}" type="presParOf" srcId="{CD3D4E5F-5E20-4032-9610-AA448512F2E7}" destId="{AFBE7B79-EAB5-4661-937C-57F060BB4874}" srcOrd="4" destOrd="0" presId="urn:microsoft.com/office/officeart/2005/8/layout/StepDownProcess"/>
    <dgm:cxn modelId="{7516C76F-1B71-496C-B76B-4D05D4CDBF42}" type="presParOf" srcId="{AFBE7B79-EAB5-4661-937C-57F060BB4874}" destId="{B6ED2906-630C-4EC3-8A65-DD23E6CF4163}" srcOrd="0" destOrd="0" presId="urn:microsoft.com/office/officeart/2005/8/layout/StepDownProcess"/>
    <dgm:cxn modelId="{E2B4201E-AB55-4618-AE80-815DDFF2187D}" type="presParOf" srcId="{AFBE7B79-EAB5-4661-937C-57F060BB4874}" destId="{CA78758A-1BAA-4A93-80EF-253943C7DD21}" srcOrd="1" destOrd="0" presId="urn:microsoft.com/office/officeart/2005/8/layout/StepDownProcess"/>
    <dgm:cxn modelId="{07B8A8FE-65F7-453F-94EC-6E592C4EBA72}" type="presParOf" srcId="{AFBE7B79-EAB5-4661-937C-57F060BB4874}" destId="{1B501AD8-D02D-40B0-8C66-F1A73EE03D0E}" srcOrd="2" destOrd="0" presId="urn:microsoft.com/office/officeart/2005/8/layout/StepDownProcess"/>
    <dgm:cxn modelId="{25559F2F-BFBD-46DE-95DB-EF8FD39B65A0}" type="presParOf" srcId="{CD3D4E5F-5E20-4032-9610-AA448512F2E7}" destId="{35C87D3D-9FC8-4098-93C1-77C633EA0DE5}" srcOrd="5" destOrd="0" presId="urn:microsoft.com/office/officeart/2005/8/layout/StepDownProcess"/>
    <dgm:cxn modelId="{2542D626-D785-43F5-8528-794957C04B1C}" type="presParOf" srcId="{CD3D4E5F-5E20-4032-9610-AA448512F2E7}" destId="{4FB55B5C-F7B9-43A9-89E9-E6D2321794CA}" srcOrd="6" destOrd="0" presId="urn:microsoft.com/office/officeart/2005/8/layout/StepDownProcess"/>
    <dgm:cxn modelId="{5FEED2DE-BDE5-4967-90BF-FC441548B768}" type="presParOf" srcId="{4FB55B5C-F7B9-43A9-89E9-E6D2321794CA}" destId="{7035ECA0-0E2B-416E-921C-240BCF4E0923}" srcOrd="0" destOrd="0" presId="urn:microsoft.com/office/officeart/2005/8/layout/StepDownProcess"/>
    <dgm:cxn modelId="{E8A0C5B2-BF11-424F-8517-9C2859C0A727}" type="presParOf" srcId="{4FB55B5C-F7B9-43A9-89E9-E6D2321794CA}" destId="{8AB3FF4B-7614-42BD-83DF-4BF7E1235673}" srcOrd="1" destOrd="0" presId="urn:microsoft.com/office/officeart/2005/8/layout/StepDownProcess"/>
    <dgm:cxn modelId="{010ECA83-73D0-4E71-B333-2F04A66E1581}" type="presParOf" srcId="{4FB55B5C-F7B9-43A9-89E9-E6D2321794CA}" destId="{8649079D-067F-4512-82A7-EECBF2A9D7A7}" srcOrd="2" destOrd="0" presId="urn:microsoft.com/office/officeart/2005/8/layout/StepDownProcess"/>
    <dgm:cxn modelId="{DEA3C183-22D4-481E-81DD-ACFA1EFD3794}" type="presParOf" srcId="{CD3D4E5F-5E20-4032-9610-AA448512F2E7}" destId="{4D53D120-63C9-468F-B900-25CADB80A224}" srcOrd="7" destOrd="0" presId="urn:microsoft.com/office/officeart/2005/8/layout/StepDownProcess"/>
    <dgm:cxn modelId="{542E860A-3962-499D-8350-8FB9F5A3CFC6}" type="presParOf" srcId="{CD3D4E5F-5E20-4032-9610-AA448512F2E7}" destId="{1A6172B4-DEAD-49BC-AC3C-7142C1729BA6}" srcOrd="8" destOrd="0" presId="urn:microsoft.com/office/officeart/2005/8/layout/StepDownProcess"/>
    <dgm:cxn modelId="{C25173F8-856F-4CDB-BA3A-137C4BC9D414}" type="presParOf" srcId="{1A6172B4-DEAD-49BC-AC3C-7142C1729BA6}" destId="{08F97C19-4C44-4348-BAE2-629CE4FD6CB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/>
      <dgm:t>
        <a:bodyPr/>
        <a:lstStyle/>
        <a:p>
          <a:r>
            <a:rPr lang="en-US" dirty="0" err="1"/>
            <a:t>BitmapImage.Dispose</a:t>
          </a:r>
          <a:endParaRPr lang="en-US" dirty="0"/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/>
      <dgm:t>
        <a:bodyPr/>
        <a:lstStyle/>
        <a:p>
          <a:r>
            <a:rPr lang="en-US" dirty="0" err="1"/>
            <a:t>BitmapImage.Dispose</a:t>
          </a:r>
          <a:r>
            <a:rPr lang="en-US" dirty="0"/>
            <a:t>(true)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>
        <a:solidFill>
          <a:scrgbClr r="0" g="0" b="0">
            <a:alpha val="15000"/>
          </a:scrgb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>
        <a:solidFill>
          <a:scrgbClr r="0" g="0" b="0">
            <a:alpha val="15000"/>
          </a:scrgb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>
        <a:solidFill>
          <a:scrgbClr r="0" g="0" b="0">
            <a:alpha val="15000"/>
          </a:scrgb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GdipDisposeImage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633DEE69-0C4F-4FA3-82B7-95096B731B43}" type="pres">
      <dgm:prSet presAssocID="{51E6A8FE-FB75-47F3-A77D-F8B6397C2A6A}" presName="Name0" presStyleCnt="0">
        <dgm:presLayoutVars>
          <dgm:dir/>
          <dgm:animLvl val="lvl"/>
          <dgm:resizeHandles val="exact"/>
        </dgm:presLayoutVars>
      </dgm:prSet>
      <dgm:spPr/>
    </dgm:pt>
    <dgm:pt modelId="{8CF244DE-BE4C-448E-9882-1403E1D62F82}" type="pres">
      <dgm:prSet presAssocID="{F69BDCE5-9B8B-47A1-9B19-0FB27BC50C33}" presName="boxAndChildren" presStyleCnt="0"/>
      <dgm:spPr/>
    </dgm:pt>
    <dgm:pt modelId="{F04AF5F9-8580-4F9D-8FB5-F7E2A3FC558A}" type="pres">
      <dgm:prSet presAssocID="{F69BDCE5-9B8B-47A1-9B19-0FB27BC50C33}" presName="parentTextBox" presStyleLbl="node1" presStyleIdx="0" presStyleCnt="5"/>
      <dgm:spPr/>
    </dgm:pt>
    <dgm:pt modelId="{FFDE3B17-4775-45F0-ADE1-5CA74776B429}" type="pres">
      <dgm:prSet presAssocID="{2BB7F114-03DB-4BF1-8EE0-4BDC3411989E}" presName="sp" presStyleCnt="0"/>
      <dgm:spPr/>
    </dgm:pt>
    <dgm:pt modelId="{FDFB4469-68DE-4C7B-99E9-3EC6BB283DBE}" type="pres">
      <dgm:prSet presAssocID="{27C2B2E4-F18B-4B59-A47F-1EC5A59AF98F}" presName="arrowAndChildren" presStyleCnt="0"/>
      <dgm:spPr/>
    </dgm:pt>
    <dgm:pt modelId="{3F9E1CE1-6BD6-4E50-A37E-88C27397E890}" type="pres">
      <dgm:prSet presAssocID="{27C2B2E4-F18B-4B59-A47F-1EC5A59AF98F}" presName="parentTextArrow" presStyleLbl="node1" presStyleIdx="1" presStyleCnt="5"/>
      <dgm:spPr/>
    </dgm:pt>
    <dgm:pt modelId="{5C472CC3-23DC-4393-B8FF-F546A0A433FE}" type="pres">
      <dgm:prSet presAssocID="{AD5D0524-3C1B-4769-A33D-E456B8D92924}" presName="sp" presStyleCnt="0"/>
      <dgm:spPr/>
    </dgm:pt>
    <dgm:pt modelId="{7E149B18-36DC-4383-ADE1-6E707A472E72}" type="pres">
      <dgm:prSet presAssocID="{10E7B4F7-9B0D-4FBB-BDCD-1ED37AEF509D}" presName="arrowAndChildren" presStyleCnt="0"/>
      <dgm:spPr/>
    </dgm:pt>
    <dgm:pt modelId="{DF6CF91C-1C58-4E50-AE93-5FF6CB84DD77}" type="pres">
      <dgm:prSet presAssocID="{10E7B4F7-9B0D-4FBB-BDCD-1ED37AEF509D}" presName="parentTextArrow" presStyleLbl="node1" presStyleIdx="2" presStyleCnt="5"/>
      <dgm:spPr/>
    </dgm:pt>
    <dgm:pt modelId="{BBD97F81-1CF2-453C-8F47-42494EF26C90}" type="pres">
      <dgm:prSet presAssocID="{5BA3BAF1-39E3-4716-AC5D-2CD89D182EF7}" presName="sp" presStyleCnt="0"/>
      <dgm:spPr/>
    </dgm:pt>
    <dgm:pt modelId="{A96288C5-6AA0-45EB-99E6-4481A8F777A6}" type="pres">
      <dgm:prSet presAssocID="{9EE43A74-D04B-4B33-A738-673E81766E5A}" presName="arrowAndChildren" presStyleCnt="0"/>
      <dgm:spPr/>
    </dgm:pt>
    <dgm:pt modelId="{1EF48D83-DDFA-499A-A7A1-0F6A9B963487}" type="pres">
      <dgm:prSet presAssocID="{9EE43A74-D04B-4B33-A738-673E81766E5A}" presName="parentTextArrow" presStyleLbl="node1" presStyleIdx="3" presStyleCnt="5"/>
      <dgm:spPr/>
    </dgm:pt>
    <dgm:pt modelId="{78F3C889-3EE8-4012-BF86-1FB526831C40}" type="pres">
      <dgm:prSet presAssocID="{408E3131-0A83-4515-A9A0-D86AD6433218}" presName="sp" presStyleCnt="0"/>
      <dgm:spPr/>
    </dgm:pt>
    <dgm:pt modelId="{3270E03A-BE04-404E-81A3-64B95074284D}" type="pres">
      <dgm:prSet presAssocID="{9A0761C7-F168-43BA-BFB1-CD25A8AE10E6}" presName="arrowAndChildren" presStyleCnt="0"/>
      <dgm:spPr/>
    </dgm:pt>
    <dgm:pt modelId="{4A1A9FF6-1471-4503-8A4A-7875F7F1B612}" type="pres">
      <dgm:prSet presAssocID="{9A0761C7-F168-43BA-BFB1-CD25A8AE10E6}" presName="parentTextArrow" presStyleLbl="node1" presStyleIdx="4" presStyleCnt="5"/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87E50025-6279-40E2-A54E-1EB63EC77A2B}" type="presOf" srcId="{27C2B2E4-F18B-4B59-A47F-1EC5A59AF98F}" destId="{3F9E1CE1-6BD6-4E50-A37E-88C27397E890}" srcOrd="0" destOrd="0" presId="urn:microsoft.com/office/officeart/2005/8/layout/process4"/>
    <dgm:cxn modelId="{DB4A6D29-A646-48E7-995E-7EEE1D5B5457}" type="presOf" srcId="{51E6A8FE-FB75-47F3-A77D-F8B6397C2A6A}" destId="{633DEE69-0C4F-4FA3-82B7-95096B731B43}" srcOrd="0" destOrd="0" presId="urn:microsoft.com/office/officeart/2005/8/layout/process4"/>
    <dgm:cxn modelId="{29F0045C-AAD3-4272-946B-C67A3F0FE0E9}" type="presOf" srcId="{9EE43A74-D04B-4B33-A738-673E81766E5A}" destId="{1EF48D83-DDFA-499A-A7A1-0F6A9B963487}" srcOrd="0" destOrd="0" presId="urn:microsoft.com/office/officeart/2005/8/layout/process4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45CF74A4-B8F0-47DF-9377-7DA5C3C817D3}" type="presOf" srcId="{9A0761C7-F168-43BA-BFB1-CD25A8AE10E6}" destId="{4A1A9FF6-1471-4503-8A4A-7875F7F1B612}" srcOrd="0" destOrd="0" presId="urn:microsoft.com/office/officeart/2005/8/layout/process4"/>
    <dgm:cxn modelId="{46661FE1-00BE-407B-BEEC-9AE52679A84A}" type="presOf" srcId="{10E7B4F7-9B0D-4FBB-BDCD-1ED37AEF509D}" destId="{DF6CF91C-1C58-4E50-AE93-5FF6CB84DD77}" srcOrd="0" destOrd="0" presId="urn:microsoft.com/office/officeart/2005/8/layout/process4"/>
    <dgm:cxn modelId="{3CEE1FF8-C19E-4489-BE9F-2E0DF78CCB26}" type="presOf" srcId="{F69BDCE5-9B8B-47A1-9B19-0FB27BC50C33}" destId="{F04AF5F9-8580-4F9D-8FB5-F7E2A3FC558A}" srcOrd="0" destOrd="0" presId="urn:microsoft.com/office/officeart/2005/8/layout/process4"/>
    <dgm:cxn modelId="{855F7314-8AD9-409C-A7AA-CAEB57290E00}" type="presParOf" srcId="{633DEE69-0C4F-4FA3-82B7-95096B731B43}" destId="{8CF244DE-BE4C-448E-9882-1403E1D62F82}" srcOrd="0" destOrd="0" presId="urn:microsoft.com/office/officeart/2005/8/layout/process4"/>
    <dgm:cxn modelId="{77744DB8-42B7-42CF-A72E-256E52EA6F8E}" type="presParOf" srcId="{8CF244DE-BE4C-448E-9882-1403E1D62F82}" destId="{F04AF5F9-8580-4F9D-8FB5-F7E2A3FC558A}" srcOrd="0" destOrd="0" presId="urn:microsoft.com/office/officeart/2005/8/layout/process4"/>
    <dgm:cxn modelId="{C0CEA17D-1524-4089-BD25-E4501E15C104}" type="presParOf" srcId="{633DEE69-0C4F-4FA3-82B7-95096B731B43}" destId="{FFDE3B17-4775-45F0-ADE1-5CA74776B429}" srcOrd="1" destOrd="0" presId="urn:microsoft.com/office/officeart/2005/8/layout/process4"/>
    <dgm:cxn modelId="{E88E4639-946A-4795-B33A-14A636D891C0}" type="presParOf" srcId="{633DEE69-0C4F-4FA3-82B7-95096B731B43}" destId="{FDFB4469-68DE-4C7B-99E9-3EC6BB283DBE}" srcOrd="2" destOrd="0" presId="urn:microsoft.com/office/officeart/2005/8/layout/process4"/>
    <dgm:cxn modelId="{B5E1E930-1C70-4B70-B234-497BDCF8E036}" type="presParOf" srcId="{FDFB4469-68DE-4C7B-99E9-3EC6BB283DBE}" destId="{3F9E1CE1-6BD6-4E50-A37E-88C27397E890}" srcOrd="0" destOrd="0" presId="urn:microsoft.com/office/officeart/2005/8/layout/process4"/>
    <dgm:cxn modelId="{BC9C0817-8A05-4FC2-932D-7330BDC79AA6}" type="presParOf" srcId="{633DEE69-0C4F-4FA3-82B7-95096B731B43}" destId="{5C472CC3-23DC-4393-B8FF-F546A0A433FE}" srcOrd="3" destOrd="0" presId="urn:microsoft.com/office/officeart/2005/8/layout/process4"/>
    <dgm:cxn modelId="{6C0A1338-800C-4827-92C0-70CB869771F6}" type="presParOf" srcId="{633DEE69-0C4F-4FA3-82B7-95096B731B43}" destId="{7E149B18-36DC-4383-ADE1-6E707A472E72}" srcOrd="4" destOrd="0" presId="urn:microsoft.com/office/officeart/2005/8/layout/process4"/>
    <dgm:cxn modelId="{28A119B7-7702-40C6-8FBB-4B4B1534CC6B}" type="presParOf" srcId="{7E149B18-36DC-4383-ADE1-6E707A472E72}" destId="{DF6CF91C-1C58-4E50-AE93-5FF6CB84DD77}" srcOrd="0" destOrd="0" presId="urn:microsoft.com/office/officeart/2005/8/layout/process4"/>
    <dgm:cxn modelId="{8C570435-DD1C-43D3-81DD-779F8935AAAC}" type="presParOf" srcId="{633DEE69-0C4F-4FA3-82B7-95096B731B43}" destId="{BBD97F81-1CF2-453C-8F47-42494EF26C90}" srcOrd="5" destOrd="0" presId="urn:microsoft.com/office/officeart/2005/8/layout/process4"/>
    <dgm:cxn modelId="{0D1A85D8-D2C6-4160-8DF6-C745A1F3A917}" type="presParOf" srcId="{633DEE69-0C4F-4FA3-82B7-95096B731B43}" destId="{A96288C5-6AA0-45EB-99E6-4481A8F777A6}" srcOrd="6" destOrd="0" presId="urn:microsoft.com/office/officeart/2005/8/layout/process4"/>
    <dgm:cxn modelId="{E1EB3768-0852-428B-8987-9E0B3156ECBF}" type="presParOf" srcId="{A96288C5-6AA0-45EB-99E6-4481A8F777A6}" destId="{1EF48D83-DDFA-499A-A7A1-0F6A9B963487}" srcOrd="0" destOrd="0" presId="urn:microsoft.com/office/officeart/2005/8/layout/process4"/>
    <dgm:cxn modelId="{64434BB8-467B-48BF-811B-1D0292976754}" type="presParOf" srcId="{633DEE69-0C4F-4FA3-82B7-95096B731B43}" destId="{78F3C889-3EE8-4012-BF86-1FB526831C40}" srcOrd="7" destOrd="0" presId="urn:microsoft.com/office/officeart/2005/8/layout/process4"/>
    <dgm:cxn modelId="{A6A0D3CC-3778-48F8-A18C-257F784E0E83}" type="presParOf" srcId="{633DEE69-0C4F-4FA3-82B7-95096B731B43}" destId="{3270E03A-BE04-404E-81A3-64B95074284D}" srcOrd="8" destOrd="0" presId="urn:microsoft.com/office/officeart/2005/8/layout/process4"/>
    <dgm:cxn modelId="{2CF22D7C-C18E-44BF-B05E-05BAD6CACDAF}" type="presParOf" srcId="{3270E03A-BE04-404E-81A3-64B95074284D}" destId="{4A1A9FF6-1471-4503-8A4A-7875F7F1B6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>
        <a:solidFill>
          <a:schemeClr val="tx1">
            <a:alpha val="15000"/>
          </a:scheme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>
        <a:solidFill>
          <a:schemeClr val="tx1">
            <a:alpha val="15000"/>
          </a:schemeClr>
        </a:solidFill>
      </dgm:spPr>
      <dgm:t>
        <a:bodyPr/>
        <a:lstStyle/>
        <a:p>
          <a:r>
            <a:rPr lang="en-US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/>
      <dgm:t>
        <a:bodyPr/>
        <a:lstStyle/>
        <a:p>
          <a:r>
            <a:rPr lang="en-US" dirty="0" err="1"/>
            <a:t>Bitmap.Dispose</a:t>
          </a:r>
          <a:endParaRPr lang="en-US" dirty="0"/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/>
      <dgm:t>
        <a:bodyPr/>
        <a:lstStyle/>
        <a:p>
          <a:r>
            <a:rPr lang="en-US" dirty="0" err="1"/>
            <a:t>Bitmap.Dispose</a:t>
          </a:r>
          <a:r>
            <a:rPr lang="en-US" dirty="0"/>
            <a:t>(true)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/>
      <dgm:t>
        <a:bodyPr/>
        <a:lstStyle/>
        <a:p>
          <a:r>
            <a:rPr lang="en-US" dirty="0" err="1"/>
            <a:t>GdipDisposeImage</a:t>
          </a:r>
          <a:endParaRPr lang="en-US" dirty="0"/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633DEE69-0C4F-4FA3-82B7-95096B731B43}" type="pres">
      <dgm:prSet presAssocID="{51E6A8FE-FB75-47F3-A77D-F8B6397C2A6A}" presName="Name0" presStyleCnt="0">
        <dgm:presLayoutVars>
          <dgm:dir/>
          <dgm:animLvl val="lvl"/>
          <dgm:resizeHandles val="exact"/>
        </dgm:presLayoutVars>
      </dgm:prSet>
      <dgm:spPr/>
    </dgm:pt>
    <dgm:pt modelId="{8CF244DE-BE4C-448E-9882-1403E1D62F82}" type="pres">
      <dgm:prSet presAssocID="{F69BDCE5-9B8B-47A1-9B19-0FB27BC50C33}" presName="boxAndChildren" presStyleCnt="0"/>
      <dgm:spPr/>
    </dgm:pt>
    <dgm:pt modelId="{F04AF5F9-8580-4F9D-8FB5-F7E2A3FC558A}" type="pres">
      <dgm:prSet presAssocID="{F69BDCE5-9B8B-47A1-9B19-0FB27BC50C33}" presName="parentTextBox" presStyleLbl="node1" presStyleIdx="0" presStyleCnt="5"/>
      <dgm:spPr/>
    </dgm:pt>
    <dgm:pt modelId="{FFDE3B17-4775-45F0-ADE1-5CA74776B429}" type="pres">
      <dgm:prSet presAssocID="{2BB7F114-03DB-4BF1-8EE0-4BDC3411989E}" presName="sp" presStyleCnt="0"/>
      <dgm:spPr/>
    </dgm:pt>
    <dgm:pt modelId="{FDFB4469-68DE-4C7B-99E9-3EC6BB283DBE}" type="pres">
      <dgm:prSet presAssocID="{27C2B2E4-F18B-4B59-A47F-1EC5A59AF98F}" presName="arrowAndChildren" presStyleCnt="0"/>
      <dgm:spPr/>
    </dgm:pt>
    <dgm:pt modelId="{3F9E1CE1-6BD6-4E50-A37E-88C27397E890}" type="pres">
      <dgm:prSet presAssocID="{27C2B2E4-F18B-4B59-A47F-1EC5A59AF98F}" presName="parentTextArrow" presStyleLbl="node1" presStyleIdx="1" presStyleCnt="5"/>
      <dgm:spPr/>
    </dgm:pt>
    <dgm:pt modelId="{5C472CC3-23DC-4393-B8FF-F546A0A433FE}" type="pres">
      <dgm:prSet presAssocID="{AD5D0524-3C1B-4769-A33D-E456B8D92924}" presName="sp" presStyleCnt="0"/>
      <dgm:spPr/>
    </dgm:pt>
    <dgm:pt modelId="{7E149B18-36DC-4383-ADE1-6E707A472E72}" type="pres">
      <dgm:prSet presAssocID="{10E7B4F7-9B0D-4FBB-BDCD-1ED37AEF509D}" presName="arrowAndChildren" presStyleCnt="0"/>
      <dgm:spPr/>
    </dgm:pt>
    <dgm:pt modelId="{DF6CF91C-1C58-4E50-AE93-5FF6CB84DD77}" type="pres">
      <dgm:prSet presAssocID="{10E7B4F7-9B0D-4FBB-BDCD-1ED37AEF509D}" presName="parentTextArrow" presStyleLbl="node1" presStyleIdx="2" presStyleCnt="5"/>
      <dgm:spPr/>
    </dgm:pt>
    <dgm:pt modelId="{BBD97F81-1CF2-453C-8F47-42494EF26C90}" type="pres">
      <dgm:prSet presAssocID="{5BA3BAF1-39E3-4716-AC5D-2CD89D182EF7}" presName="sp" presStyleCnt="0"/>
      <dgm:spPr/>
    </dgm:pt>
    <dgm:pt modelId="{A96288C5-6AA0-45EB-99E6-4481A8F777A6}" type="pres">
      <dgm:prSet presAssocID="{9EE43A74-D04B-4B33-A738-673E81766E5A}" presName="arrowAndChildren" presStyleCnt="0"/>
      <dgm:spPr/>
    </dgm:pt>
    <dgm:pt modelId="{1EF48D83-DDFA-499A-A7A1-0F6A9B963487}" type="pres">
      <dgm:prSet presAssocID="{9EE43A74-D04B-4B33-A738-673E81766E5A}" presName="parentTextArrow" presStyleLbl="node1" presStyleIdx="3" presStyleCnt="5"/>
      <dgm:spPr/>
    </dgm:pt>
    <dgm:pt modelId="{78F3C889-3EE8-4012-BF86-1FB526831C40}" type="pres">
      <dgm:prSet presAssocID="{408E3131-0A83-4515-A9A0-D86AD6433218}" presName="sp" presStyleCnt="0"/>
      <dgm:spPr/>
    </dgm:pt>
    <dgm:pt modelId="{3270E03A-BE04-404E-81A3-64B95074284D}" type="pres">
      <dgm:prSet presAssocID="{9A0761C7-F168-43BA-BFB1-CD25A8AE10E6}" presName="arrowAndChildren" presStyleCnt="0"/>
      <dgm:spPr/>
    </dgm:pt>
    <dgm:pt modelId="{4A1A9FF6-1471-4503-8A4A-7875F7F1B612}" type="pres">
      <dgm:prSet presAssocID="{9A0761C7-F168-43BA-BFB1-CD25A8AE10E6}" presName="parentTextArrow" presStyleLbl="node1" presStyleIdx="4" presStyleCnt="5"/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87E50025-6279-40E2-A54E-1EB63EC77A2B}" type="presOf" srcId="{27C2B2E4-F18B-4B59-A47F-1EC5A59AF98F}" destId="{3F9E1CE1-6BD6-4E50-A37E-88C27397E890}" srcOrd="0" destOrd="0" presId="urn:microsoft.com/office/officeart/2005/8/layout/process4"/>
    <dgm:cxn modelId="{DB4A6D29-A646-48E7-995E-7EEE1D5B5457}" type="presOf" srcId="{51E6A8FE-FB75-47F3-A77D-F8B6397C2A6A}" destId="{633DEE69-0C4F-4FA3-82B7-95096B731B43}" srcOrd="0" destOrd="0" presId="urn:microsoft.com/office/officeart/2005/8/layout/process4"/>
    <dgm:cxn modelId="{29F0045C-AAD3-4272-946B-C67A3F0FE0E9}" type="presOf" srcId="{9EE43A74-D04B-4B33-A738-673E81766E5A}" destId="{1EF48D83-DDFA-499A-A7A1-0F6A9B963487}" srcOrd="0" destOrd="0" presId="urn:microsoft.com/office/officeart/2005/8/layout/process4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45CF74A4-B8F0-47DF-9377-7DA5C3C817D3}" type="presOf" srcId="{9A0761C7-F168-43BA-BFB1-CD25A8AE10E6}" destId="{4A1A9FF6-1471-4503-8A4A-7875F7F1B612}" srcOrd="0" destOrd="0" presId="urn:microsoft.com/office/officeart/2005/8/layout/process4"/>
    <dgm:cxn modelId="{46661FE1-00BE-407B-BEEC-9AE52679A84A}" type="presOf" srcId="{10E7B4F7-9B0D-4FBB-BDCD-1ED37AEF509D}" destId="{DF6CF91C-1C58-4E50-AE93-5FF6CB84DD77}" srcOrd="0" destOrd="0" presId="urn:microsoft.com/office/officeart/2005/8/layout/process4"/>
    <dgm:cxn modelId="{3CEE1FF8-C19E-4489-BE9F-2E0DF78CCB26}" type="presOf" srcId="{F69BDCE5-9B8B-47A1-9B19-0FB27BC50C33}" destId="{F04AF5F9-8580-4F9D-8FB5-F7E2A3FC558A}" srcOrd="0" destOrd="0" presId="urn:microsoft.com/office/officeart/2005/8/layout/process4"/>
    <dgm:cxn modelId="{855F7314-8AD9-409C-A7AA-CAEB57290E00}" type="presParOf" srcId="{633DEE69-0C4F-4FA3-82B7-95096B731B43}" destId="{8CF244DE-BE4C-448E-9882-1403E1D62F82}" srcOrd="0" destOrd="0" presId="urn:microsoft.com/office/officeart/2005/8/layout/process4"/>
    <dgm:cxn modelId="{77744DB8-42B7-42CF-A72E-256E52EA6F8E}" type="presParOf" srcId="{8CF244DE-BE4C-448E-9882-1403E1D62F82}" destId="{F04AF5F9-8580-4F9D-8FB5-F7E2A3FC558A}" srcOrd="0" destOrd="0" presId="urn:microsoft.com/office/officeart/2005/8/layout/process4"/>
    <dgm:cxn modelId="{C0CEA17D-1524-4089-BD25-E4501E15C104}" type="presParOf" srcId="{633DEE69-0C4F-4FA3-82B7-95096B731B43}" destId="{FFDE3B17-4775-45F0-ADE1-5CA74776B429}" srcOrd="1" destOrd="0" presId="urn:microsoft.com/office/officeart/2005/8/layout/process4"/>
    <dgm:cxn modelId="{E88E4639-946A-4795-B33A-14A636D891C0}" type="presParOf" srcId="{633DEE69-0C4F-4FA3-82B7-95096B731B43}" destId="{FDFB4469-68DE-4C7B-99E9-3EC6BB283DBE}" srcOrd="2" destOrd="0" presId="urn:microsoft.com/office/officeart/2005/8/layout/process4"/>
    <dgm:cxn modelId="{B5E1E930-1C70-4B70-B234-497BDCF8E036}" type="presParOf" srcId="{FDFB4469-68DE-4C7B-99E9-3EC6BB283DBE}" destId="{3F9E1CE1-6BD6-4E50-A37E-88C27397E890}" srcOrd="0" destOrd="0" presId="urn:microsoft.com/office/officeart/2005/8/layout/process4"/>
    <dgm:cxn modelId="{BC9C0817-8A05-4FC2-932D-7330BDC79AA6}" type="presParOf" srcId="{633DEE69-0C4F-4FA3-82B7-95096B731B43}" destId="{5C472CC3-23DC-4393-B8FF-F546A0A433FE}" srcOrd="3" destOrd="0" presId="urn:microsoft.com/office/officeart/2005/8/layout/process4"/>
    <dgm:cxn modelId="{6C0A1338-800C-4827-92C0-70CB869771F6}" type="presParOf" srcId="{633DEE69-0C4F-4FA3-82B7-95096B731B43}" destId="{7E149B18-36DC-4383-ADE1-6E707A472E72}" srcOrd="4" destOrd="0" presId="urn:microsoft.com/office/officeart/2005/8/layout/process4"/>
    <dgm:cxn modelId="{28A119B7-7702-40C6-8FBB-4B4B1534CC6B}" type="presParOf" srcId="{7E149B18-36DC-4383-ADE1-6E707A472E72}" destId="{DF6CF91C-1C58-4E50-AE93-5FF6CB84DD77}" srcOrd="0" destOrd="0" presId="urn:microsoft.com/office/officeart/2005/8/layout/process4"/>
    <dgm:cxn modelId="{8C570435-DD1C-43D3-81DD-779F8935AAAC}" type="presParOf" srcId="{633DEE69-0C4F-4FA3-82B7-95096B731B43}" destId="{BBD97F81-1CF2-453C-8F47-42494EF26C90}" srcOrd="5" destOrd="0" presId="urn:microsoft.com/office/officeart/2005/8/layout/process4"/>
    <dgm:cxn modelId="{0D1A85D8-D2C6-4160-8DF6-C745A1F3A917}" type="presParOf" srcId="{633DEE69-0C4F-4FA3-82B7-95096B731B43}" destId="{A96288C5-6AA0-45EB-99E6-4481A8F777A6}" srcOrd="6" destOrd="0" presId="urn:microsoft.com/office/officeart/2005/8/layout/process4"/>
    <dgm:cxn modelId="{E1EB3768-0852-428B-8987-9E0B3156ECBF}" type="presParOf" srcId="{A96288C5-6AA0-45EB-99E6-4481A8F777A6}" destId="{1EF48D83-DDFA-499A-A7A1-0F6A9B963487}" srcOrd="0" destOrd="0" presId="urn:microsoft.com/office/officeart/2005/8/layout/process4"/>
    <dgm:cxn modelId="{64434BB8-467B-48BF-811B-1D0292976754}" type="presParOf" srcId="{633DEE69-0C4F-4FA3-82B7-95096B731B43}" destId="{78F3C889-3EE8-4012-BF86-1FB526831C40}" srcOrd="7" destOrd="0" presId="urn:microsoft.com/office/officeart/2005/8/layout/process4"/>
    <dgm:cxn modelId="{A6A0D3CC-3778-48F8-A18C-257F784E0E83}" type="presParOf" srcId="{633DEE69-0C4F-4FA3-82B7-95096B731B43}" destId="{3270E03A-BE04-404E-81A3-64B95074284D}" srcOrd="8" destOrd="0" presId="urn:microsoft.com/office/officeart/2005/8/layout/process4"/>
    <dgm:cxn modelId="{2CF22D7C-C18E-44BF-B05E-05BAD6CACDAF}" type="presParOf" srcId="{3270E03A-BE04-404E-81A3-64B95074284D}" destId="{4A1A9FF6-1471-4503-8A4A-7875F7F1B6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E6A8FE-FB75-47F3-A77D-F8B6397C2A6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</dgm:pt>
    <dgm:pt modelId="{9A0761C7-F168-43BA-BFB1-CD25A8AE10E6}">
      <dgm:prSet phldrT="[Text]"/>
      <dgm:spPr/>
      <dgm:t>
        <a:bodyPr/>
        <a:lstStyle/>
        <a:p>
          <a:r>
            <a:rPr lang="en-US" dirty="0"/>
            <a:t>Ref Count = 0 /</a:t>
          </a:r>
          <a:br>
            <a:rPr lang="en-US" dirty="0"/>
          </a:br>
          <a:r>
            <a:rPr lang="en-US" dirty="0"/>
            <a:t>Memory Pressure /</a:t>
          </a:r>
          <a:br>
            <a:rPr lang="en-US" dirty="0"/>
          </a:br>
          <a:r>
            <a:rPr lang="en-US" dirty="0"/>
            <a:t>GC Algorithms</a:t>
          </a:r>
        </a:p>
      </dgm:t>
    </dgm:pt>
    <dgm:pt modelId="{05F1B0C0-3776-421D-BDB6-14C89A14E362}" type="parTrans" cxnId="{7AA7E490-A95A-47C1-AFD0-142CD830ED7B}">
      <dgm:prSet/>
      <dgm:spPr/>
      <dgm:t>
        <a:bodyPr/>
        <a:lstStyle/>
        <a:p>
          <a:endParaRPr lang="en-US"/>
        </a:p>
      </dgm:t>
    </dgm:pt>
    <dgm:pt modelId="{408E3131-0A83-4515-A9A0-D86AD6433218}" type="sibTrans" cxnId="{7AA7E490-A95A-47C1-AFD0-142CD830ED7B}">
      <dgm:prSet/>
      <dgm:spPr/>
      <dgm:t>
        <a:bodyPr/>
        <a:lstStyle/>
        <a:p>
          <a:endParaRPr lang="en-US"/>
        </a:p>
      </dgm:t>
    </dgm:pt>
    <dgm:pt modelId="{9EE43A74-D04B-4B33-A738-673E81766E5A}">
      <dgm:prSet phldrT="[Text]"/>
      <dgm:spPr/>
      <dgm:t>
        <a:bodyPr/>
        <a:lstStyle/>
        <a:p>
          <a:r>
            <a:rPr lang="en-US" dirty="0"/>
            <a:t>GC</a:t>
          </a:r>
        </a:p>
      </dgm:t>
    </dgm:pt>
    <dgm:pt modelId="{1815E875-4660-4163-B27B-8187E04EA04C}" type="parTrans" cxnId="{28A54D6C-01EC-412A-BEF6-F02E6E48FEC1}">
      <dgm:prSet/>
      <dgm:spPr/>
      <dgm:t>
        <a:bodyPr/>
        <a:lstStyle/>
        <a:p>
          <a:endParaRPr lang="en-US"/>
        </a:p>
      </dgm:t>
    </dgm:pt>
    <dgm:pt modelId="{5BA3BAF1-39E3-4716-AC5D-2CD89D182EF7}" type="sibTrans" cxnId="{28A54D6C-01EC-412A-BEF6-F02E6E48FEC1}">
      <dgm:prSet/>
      <dgm:spPr/>
      <dgm:t>
        <a:bodyPr/>
        <a:lstStyle/>
        <a:p>
          <a:endParaRPr lang="en-US"/>
        </a:p>
      </dgm:t>
    </dgm:pt>
    <dgm:pt modelId="{10E7B4F7-9B0D-4FBB-BDCD-1ED37AEF509D}">
      <dgm:prSet phldrT="[Text]"/>
      <dgm:spPr/>
      <dgm:t>
        <a:bodyPr/>
        <a:lstStyle/>
        <a:p>
          <a:r>
            <a:rPr lang="en-US" dirty="0"/>
            <a:t>~</a:t>
          </a:r>
          <a:r>
            <a:rPr lang="en-US" dirty="0" err="1"/>
            <a:t>BitmapImage</a:t>
          </a:r>
          <a:r>
            <a:rPr lang="en-US" dirty="0"/>
            <a:t>()</a:t>
          </a:r>
        </a:p>
      </dgm:t>
    </dgm:pt>
    <dgm:pt modelId="{E19FFF70-48D2-44DC-BE7D-F6521225D77A}" type="parTrans" cxnId="{AB82AD51-6A7D-4389-BFDC-E27A25B3F01F}">
      <dgm:prSet/>
      <dgm:spPr/>
      <dgm:t>
        <a:bodyPr/>
        <a:lstStyle/>
        <a:p>
          <a:endParaRPr lang="en-US"/>
        </a:p>
      </dgm:t>
    </dgm:pt>
    <dgm:pt modelId="{AD5D0524-3C1B-4769-A33D-E456B8D92924}" type="sibTrans" cxnId="{AB82AD51-6A7D-4389-BFDC-E27A25B3F01F}">
      <dgm:prSet/>
      <dgm:spPr/>
      <dgm:t>
        <a:bodyPr/>
        <a:lstStyle/>
        <a:p>
          <a:endParaRPr lang="en-US"/>
        </a:p>
      </dgm:t>
    </dgm:pt>
    <dgm:pt modelId="{27C2B2E4-F18B-4B59-A47F-1EC5A59AF98F}">
      <dgm:prSet phldrT="[Text]"/>
      <dgm:spPr/>
      <dgm:t>
        <a:bodyPr/>
        <a:lstStyle/>
        <a:p>
          <a:r>
            <a:rPr lang="en-US" dirty="0" err="1"/>
            <a:t>BitmapImage.Dispose</a:t>
          </a:r>
          <a:r>
            <a:rPr lang="en-US" dirty="0"/>
            <a:t>(false)</a:t>
          </a:r>
        </a:p>
      </dgm:t>
    </dgm:pt>
    <dgm:pt modelId="{8B8F2355-25ED-47FF-936E-C7C7D722BB6E}" type="parTrans" cxnId="{127E809D-39D6-47B1-8F95-51BDCCFF30C8}">
      <dgm:prSet/>
      <dgm:spPr/>
      <dgm:t>
        <a:bodyPr/>
        <a:lstStyle/>
        <a:p>
          <a:endParaRPr lang="en-US"/>
        </a:p>
      </dgm:t>
    </dgm:pt>
    <dgm:pt modelId="{2BB7F114-03DB-4BF1-8EE0-4BDC3411989E}" type="sibTrans" cxnId="{127E809D-39D6-47B1-8F95-51BDCCFF30C8}">
      <dgm:prSet/>
      <dgm:spPr/>
      <dgm:t>
        <a:bodyPr/>
        <a:lstStyle/>
        <a:p>
          <a:endParaRPr lang="en-US"/>
        </a:p>
      </dgm:t>
    </dgm:pt>
    <dgm:pt modelId="{F69BDCE5-9B8B-47A1-9B19-0FB27BC50C33}">
      <dgm:prSet phldrT="[Text]"/>
      <dgm:spPr/>
      <dgm:t>
        <a:bodyPr/>
        <a:lstStyle/>
        <a:p>
          <a:r>
            <a:rPr lang="en-US" dirty="0" err="1"/>
            <a:t>GdipDisposeImage</a:t>
          </a:r>
          <a:endParaRPr lang="en-US" dirty="0"/>
        </a:p>
      </dgm:t>
    </dgm:pt>
    <dgm:pt modelId="{57624A33-250E-4FB2-9147-376B6BC03D81}" type="parTrans" cxnId="{167ABD10-B5BF-4C9A-939B-582BA93D122A}">
      <dgm:prSet/>
      <dgm:spPr/>
      <dgm:t>
        <a:bodyPr/>
        <a:lstStyle/>
        <a:p>
          <a:endParaRPr lang="en-US"/>
        </a:p>
      </dgm:t>
    </dgm:pt>
    <dgm:pt modelId="{76CB5761-B48C-4047-9006-6C9E6B88C673}" type="sibTrans" cxnId="{167ABD10-B5BF-4C9A-939B-582BA93D122A}">
      <dgm:prSet/>
      <dgm:spPr/>
      <dgm:t>
        <a:bodyPr/>
        <a:lstStyle/>
        <a:p>
          <a:endParaRPr lang="en-US"/>
        </a:p>
      </dgm:t>
    </dgm:pt>
    <dgm:pt modelId="{950475CA-2C82-4819-831C-FECD96F59E46}">
      <dgm:prSet phldrT="[Text]"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89EBC49-0341-45D8-8989-164238A5D995}" type="parTrans" cxnId="{0F31AC22-71B5-466D-BCAE-EA50DA0E0B40}">
      <dgm:prSet/>
      <dgm:spPr/>
      <dgm:t>
        <a:bodyPr/>
        <a:lstStyle/>
        <a:p>
          <a:endParaRPr lang="en-US"/>
        </a:p>
      </dgm:t>
    </dgm:pt>
    <dgm:pt modelId="{A0FB8BCD-C26D-4EB1-BDC9-CCD246200177}" type="sibTrans" cxnId="{0F31AC22-71B5-466D-BCAE-EA50DA0E0B40}">
      <dgm:prSet/>
      <dgm:spPr/>
      <dgm:t>
        <a:bodyPr/>
        <a:lstStyle/>
        <a:p>
          <a:endParaRPr lang="en-US"/>
        </a:p>
      </dgm:t>
    </dgm:pt>
    <dgm:pt modelId="{F8024890-8FEF-49D6-9B01-01A7A201141C}">
      <dgm:prSet phldrT="[Text]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 dirty="0"/>
        </a:p>
      </dgm:t>
    </dgm:pt>
    <dgm:pt modelId="{1FD92966-AE89-4D55-AA13-BB0BE7F340B0}" type="parTrans" cxnId="{F2E91328-EFB5-4E32-8D46-C465C2409B70}">
      <dgm:prSet/>
      <dgm:spPr/>
      <dgm:t>
        <a:bodyPr/>
        <a:lstStyle/>
        <a:p>
          <a:endParaRPr lang="en-US"/>
        </a:p>
      </dgm:t>
    </dgm:pt>
    <dgm:pt modelId="{12947EE9-53D1-44F8-8A57-71C6793BE6E6}" type="sibTrans" cxnId="{F2E91328-EFB5-4E32-8D46-C465C2409B70}">
      <dgm:prSet/>
      <dgm:spPr/>
      <dgm:t>
        <a:bodyPr/>
        <a:lstStyle/>
        <a:p>
          <a:endParaRPr lang="en-US"/>
        </a:p>
      </dgm:t>
    </dgm:pt>
    <dgm:pt modelId="{CD3D4E5F-5E20-4032-9610-AA448512F2E7}" type="pres">
      <dgm:prSet presAssocID="{51E6A8FE-FB75-47F3-A77D-F8B6397C2A6A}" presName="rootnode" presStyleCnt="0">
        <dgm:presLayoutVars>
          <dgm:chMax/>
          <dgm:chPref/>
          <dgm:dir/>
          <dgm:animLvl val="lvl"/>
        </dgm:presLayoutVars>
      </dgm:prSet>
      <dgm:spPr/>
    </dgm:pt>
    <dgm:pt modelId="{F661C07D-E57A-4DEF-BB42-73975E09CA07}" type="pres">
      <dgm:prSet presAssocID="{9A0761C7-F168-43BA-BFB1-CD25A8AE10E6}" presName="composite" presStyleCnt="0"/>
      <dgm:spPr/>
    </dgm:pt>
    <dgm:pt modelId="{5E4246E3-4F75-4073-B2A5-F54D5E391584}" type="pres">
      <dgm:prSet presAssocID="{9A0761C7-F168-43BA-BFB1-CD25A8AE10E6}" presName="bentUpArrow1" presStyleLbl="alignImgPlace1" presStyleIdx="0" presStyleCnt="4" custLinFactNeighborX="-28882" custLinFactNeighborY="-1153"/>
      <dgm:spPr/>
    </dgm:pt>
    <dgm:pt modelId="{6BDF8AD9-3026-4C19-ACCD-C6044D4DA143}" type="pres">
      <dgm:prSet presAssocID="{9A0761C7-F168-43BA-BFB1-CD25A8AE10E6}" presName="ParentText" presStyleLbl="node1" presStyleIdx="0" presStyleCnt="5" custScaleX="192901" custLinFactNeighborX="-19532" custLinFactNeighborY="-978">
        <dgm:presLayoutVars>
          <dgm:chMax val="1"/>
          <dgm:chPref val="1"/>
          <dgm:bulletEnabled val="1"/>
        </dgm:presLayoutVars>
      </dgm:prSet>
      <dgm:spPr/>
    </dgm:pt>
    <dgm:pt modelId="{9E0CC1A1-859D-4CEA-9EC0-FC4698980235}" type="pres">
      <dgm:prSet presAssocID="{9A0761C7-F168-43BA-BFB1-CD25A8AE10E6}" presName="ChildText" presStyleLbl="revTx" presStyleIdx="0" presStyleCnt="4" custScaleX="234284" custLinFactX="13735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AEB549D-F880-44AC-A74D-2A76FFA73617}" type="pres">
      <dgm:prSet presAssocID="{408E3131-0A83-4515-A9A0-D86AD6433218}" presName="sibTrans" presStyleCnt="0"/>
      <dgm:spPr/>
    </dgm:pt>
    <dgm:pt modelId="{25F33BF7-5461-4F24-9125-A1AFB50517AF}" type="pres">
      <dgm:prSet presAssocID="{9EE43A74-D04B-4B33-A738-673E81766E5A}" presName="composite" presStyleCnt="0"/>
      <dgm:spPr/>
    </dgm:pt>
    <dgm:pt modelId="{6D0542D3-CA8B-4736-9EF5-9F17CF270AA1}" type="pres">
      <dgm:prSet presAssocID="{9EE43A74-D04B-4B33-A738-673E81766E5A}" presName="bentUpArrow1" presStyleLbl="alignImgPlace1" presStyleIdx="1" presStyleCnt="4" custLinFactNeighborX="-28882" custLinFactNeighborY="-1153"/>
      <dgm:spPr/>
    </dgm:pt>
    <dgm:pt modelId="{48E538A4-6DC8-43A7-97F8-B8D58540C694}" type="pres">
      <dgm:prSet presAssocID="{9EE43A74-D04B-4B33-A738-673E81766E5A}" presName="ParentText" presStyleLbl="node1" presStyleIdx="1" presStyleCnt="5" custScaleX="192901" custLinFactNeighborX="-19532" custLinFactNeighborY="-978">
        <dgm:presLayoutVars>
          <dgm:chMax val="1"/>
          <dgm:chPref val="1"/>
          <dgm:bulletEnabled val="1"/>
        </dgm:presLayoutVars>
      </dgm:prSet>
      <dgm:spPr/>
    </dgm:pt>
    <dgm:pt modelId="{2F4779B5-D5DF-4DE3-AD73-F250F5BCA5BA}" type="pres">
      <dgm:prSet presAssocID="{9EE43A74-D04B-4B33-A738-673E81766E5A}" presName="ChildText" presStyleLbl="revTx" presStyleIdx="1" presStyleCnt="4" custScaleX="234284" custLinFactX="13735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C2549908-C0A4-4F67-8052-481D55B2342C}" type="pres">
      <dgm:prSet presAssocID="{5BA3BAF1-39E3-4716-AC5D-2CD89D182EF7}" presName="sibTrans" presStyleCnt="0"/>
      <dgm:spPr/>
    </dgm:pt>
    <dgm:pt modelId="{AFBE7B79-EAB5-4661-937C-57F060BB4874}" type="pres">
      <dgm:prSet presAssocID="{10E7B4F7-9B0D-4FBB-BDCD-1ED37AEF509D}" presName="composite" presStyleCnt="0"/>
      <dgm:spPr/>
    </dgm:pt>
    <dgm:pt modelId="{B6ED2906-630C-4EC3-8A65-DD23E6CF4163}" type="pres">
      <dgm:prSet presAssocID="{10E7B4F7-9B0D-4FBB-BDCD-1ED37AEF509D}" presName="bentUpArrow1" presStyleLbl="alignImgPlace1" presStyleIdx="2" presStyleCnt="4" custLinFactNeighborX="-35036"/>
      <dgm:spPr/>
    </dgm:pt>
    <dgm:pt modelId="{CA78758A-1BAA-4A93-80EF-253943C7DD21}" type="pres">
      <dgm:prSet presAssocID="{10E7B4F7-9B0D-4FBB-BDCD-1ED37AEF509D}" presName="ParentText" presStyleLbl="node1" presStyleIdx="2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  <dgm:pt modelId="{1B501AD8-D02D-40B0-8C66-F1A73EE03D0E}" type="pres">
      <dgm:prSet presAssocID="{10E7B4F7-9B0D-4FBB-BDCD-1ED37AEF509D}" presName="ChildText" presStyleLbl="revTx" presStyleIdx="2" presStyleCnt="4" custScaleX="185005" custLinFactNeighborX="87805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35C87D3D-9FC8-4098-93C1-77C633EA0DE5}" type="pres">
      <dgm:prSet presAssocID="{AD5D0524-3C1B-4769-A33D-E456B8D92924}" presName="sibTrans" presStyleCnt="0"/>
      <dgm:spPr/>
    </dgm:pt>
    <dgm:pt modelId="{4FB55B5C-F7B9-43A9-89E9-E6D2321794CA}" type="pres">
      <dgm:prSet presAssocID="{27C2B2E4-F18B-4B59-A47F-1EC5A59AF98F}" presName="composite" presStyleCnt="0"/>
      <dgm:spPr/>
    </dgm:pt>
    <dgm:pt modelId="{7035ECA0-0E2B-416E-921C-240BCF4E0923}" type="pres">
      <dgm:prSet presAssocID="{27C2B2E4-F18B-4B59-A47F-1EC5A59AF98F}" presName="bentUpArrow1" presStyleLbl="alignImgPlace1" presStyleIdx="3" presStyleCnt="4" custLinFactNeighborX="-49652"/>
      <dgm:spPr/>
    </dgm:pt>
    <dgm:pt modelId="{8AB3FF4B-7614-42BD-83DF-4BF7E1235673}" type="pres">
      <dgm:prSet presAssocID="{27C2B2E4-F18B-4B59-A47F-1EC5A59AF98F}" presName="ParentText" presStyleLbl="node1" presStyleIdx="3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  <dgm:pt modelId="{8649079D-067F-4512-82A7-EECBF2A9D7A7}" type="pres">
      <dgm:prSet presAssocID="{27C2B2E4-F18B-4B59-A47F-1EC5A59AF98F}" presName="ChildText" presStyleLbl="revTx" presStyleIdx="3" presStyleCnt="4" custScaleX="234284" custLinFactX="9046" custLinFactNeighborX="100000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</dgm:pt>
    <dgm:pt modelId="{4D53D120-63C9-468F-B900-25CADB80A224}" type="pres">
      <dgm:prSet presAssocID="{2BB7F114-03DB-4BF1-8EE0-4BDC3411989E}" presName="sibTrans" presStyleCnt="0"/>
      <dgm:spPr/>
    </dgm:pt>
    <dgm:pt modelId="{1A6172B4-DEAD-49BC-AC3C-7142C1729BA6}" type="pres">
      <dgm:prSet presAssocID="{F69BDCE5-9B8B-47A1-9B19-0FB27BC50C33}" presName="composite" presStyleCnt="0"/>
      <dgm:spPr/>
    </dgm:pt>
    <dgm:pt modelId="{08F97C19-4C44-4348-BAE2-629CE4FD6CB3}" type="pres">
      <dgm:prSet presAssocID="{F69BDCE5-9B8B-47A1-9B19-0FB27BC50C33}" presName="ParentText" presStyleLbl="node1" presStyleIdx="4" presStyleCnt="5" custScaleX="192901" custLinFactNeighborX="-23694">
        <dgm:presLayoutVars>
          <dgm:chMax val="1"/>
          <dgm:chPref val="1"/>
          <dgm:bulletEnabled val="1"/>
        </dgm:presLayoutVars>
      </dgm:prSet>
      <dgm:spPr/>
    </dgm:pt>
  </dgm:ptLst>
  <dgm:cxnLst>
    <dgm:cxn modelId="{167ABD10-B5BF-4C9A-939B-582BA93D122A}" srcId="{51E6A8FE-FB75-47F3-A77D-F8B6397C2A6A}" destId="{F69BDCE5-9B8B-47A1-9B19-0FB27BC50C33}" srcOrd="4" destOrd="0" parTransId="{57624A33-250E-4FB2-9147-376B6BC03D81}" sibTransId="{76CB5761-B48C-4047-9006-6C9E6B88C673}"/>
    <dgm:cxn modelId="{0F31AC22-71B5-466D-BCAE-EA50DA0E0B40}" srcId="{10E7B4F7-9B0D-4FBB-BDCD-1ED37AEF509D}" destId="{950475CA-2C82-4819-831C-FECD96F59E46}" srcOrd="0" destOrd="0" parTransId="{489EBC49-0341-45D8-8989-164238A5D995}" sibTransId="{A0FB8BCD-C26D-4EB1-BDC9-CCD246200177}"/>
    <dgm:cxn modelId="{F2E91328-EFB5-4E32-8D46-C465C2409B70}" srcId="{27C2B2E4-F18B-4B59-A47F-1EC5A59AF98F}" destId="{F8024890-8FEF-49D6-9B01-01A7A201141C}" srcOrd="0" destOrd="0" parTransId="{1FD92966-AE89-4D55-AA13-BB0BE7F340B0}" sibTransId="{12947EE9-53D1-44F8-8A57-71C6793BE6E6}"/>
    <dgm:cxn modelId="{602D6528-2F87-42D2-AD99-2837CFFD95F4}" type="presOf" srcId="{F69BDCE5-9B8B-47A1-9B19-0FB27BC50C33}" destId="{08F97C19-4C44-4348-BAE2-629CE4FD6CB3}" srcOrd="0" destOrd="0" presId="urn:microsoft.com/office/officeart/2005/8/layout/StepDownProcess"/>
    <dgm:cxn modelId="{7F6D9B2E-8398-4BB5-B0C3-D1E3725E5734}" type="presOf" srcId="{950475CA-2C82-4819-831C-FECD96F59E46}" destId="{1B501AD8-D02D-40B0-8C66-F1A73EE03D0E}" srcOrd="0" destOrd="0" presId="urn:microsoft.com/office/officeart/2005/8/layout/StepDownProcess"/>
    <dgm:cxn modelId="{28A54D6C-01EC-412A-BEF6-F02E6E48FEC1}" srcId="{51E6A8FE-FB75-47F3-A77D-F8B6397C2A6A}" destId="{9EE43A74-D04B-4B33-A738-673E81766E5A}" srcOrd="1" destOrd="0" parTransId="{1815E875-4660-4163-B27B-8187E04EA04C}" sibTransId="{5BA3BAF1-39E3-4716-AC5D-2CD89D182EF7}"/>
    <dgm:cxn modelId="{2F5FA251-92B1-4325-A71E-19D1BDF916EC}" type="presOf" srcId="{F8024890-8FEF-49D6-9B01-01A7A201141C}" destId="{8649079D-067F-4512-82A7-EECBF2A9D7A7}" srcOrd="0" destOrd="0" presId="urn:microsoft.com/office/officeart/2005/8/layout/StepDownProcess"/>
    <dgm:cxn modelId="{AB82AD51-6A7D-4389-BFDC-E27A25B3F01F}" srcId="{51E6A8FE-FB75-47F3-A77D-F8B6397C2A6A}" destId="{10E7B4F7-9B0D-4FBB-BDCD-1ED37AEF509D}" srcOrd="2" destOrd="0" parTransId="{E19FFF70-48D2-44DC-BE7D-F6521225D77A}" sibTransId="{AD5D0524-3C1B-4769-A33D-E456B8D92924}"/>
    <dgm:cxn modelId="{22AA9555-3A0D-454B-85DD-DC0837B29ED3}" type="presOf" srcId="{51E6A8FE-FB75-47F3-A77D-F8B6397C2A6A}" destId="{CD3D4E5F-5E20-4032-9610-AA448512F2E7}" srcOrd="0" destOrd="0" presId="urn:microsoft.com/office/officeart/2005/8/layout/StepDownProcess"/>
    <dgm:cxn modelId="{7AA7E490-A95A-47C1-AFD0-142CD830ED7B}" srcId="{51E6A8FE-FB75-47F3-A77D-F8B6397C2A6A}" destId="{9A0761C7-F168-43BA-BFB1-CD25A8AE10E6}" srcOrd="0" destOrd="0" parTransId="{05F1B0C0-3776-421D-BDB6-14C89A14E362}" sibTransId="{408E3131-0A83-4515-A9A0-D86AD6433218}"/>
    <dgm:cxn modelId="{262AB59A-41F5-44C2-8AEA-45471FF7E07C}" type="presOf" srcId="{9EE43A74-D04B-4B33-A738-673E81766E5A}" destId="{48E538A4-6DC8-43A7-97F8-B8D58540C694}" srcOrd="0" destOrd="0" presId="urn:microsoft.com/office/officeart/2005/8/layout/StepDownProcess"/>
    <dgm:cxn modelId="{CD2D7D9C-12AE-48E4-AF52-FC2AA322BBA3}" type="presOf" srcId="{9A0761C7-F168-43BA-BFB1-CD25A8AE10E6}" destId="{6BDF8AD9-3026-4C19-ACCD-C6044D4DA143}" srcOrd="0" destOrd="0" presId="urn:microsoft.com/office/officeart/2005/8/layout/StepDownProcess"/>
    <dgm:cxn modelId="{127E809D-39D6-47B1-8F95-51BDCCFF30C8}" srcId="{51E6A8FE-FB75-47F3-A77D-F8B6397C2A6A}" destId="{27C2B2E4-F18B-4B59-A47F-1EC5A59AF98F}" srcOrd="3" destOrd="0" parTransId="{8B8F2355-25ED-47FF-936E-C7C7D722BB6E}" sibTransId="{2BB7F114-03DB-4BF1-8EE0-4BDC3411989E}"/>
    <dgm:cxn modelId="{BE5D33D2-252F-4BF4-B096-5CA0CB40C827}" type="presOf" srcId="{10E7B4F7-9B0D-4FBB-BDCD-1ED37AEF509D}" destId="{CA78758A-1BAA-4A93-80EF-253943C7DD21}" srcOrd="0" destOrd="0" presId="urn:microsoft.com/office/officeart/2005/8/layout/StepDownProcess"/>
    <dgm:cxn modelId="{D20B7FFF-383D-400E-A3C9-F74C76CEEAC7}" type="presOf" srcId="{27C2B2E4-F18B-4B59-A47F-1EC5A59AF98F}" destId="{8AB3FF4B-7614-42BD-83DF-4BF7E1235673}" srcOrd="0" destOrd="0" presId="urn:microsoft.com/office/officeart/2005/8/layout/StepDownProcess"/>
    <dgm:cxn modelId="{FC254CD2-EBFA-4DA1-AB2D-5A50A23C4019}" type="presParOf" srcId="{CD3D4E5F-5E20-4032-9610-AA448512F2E7}" destId="{F661C07D-E57A-4DEF-BB42-73975E09CA07}" srcOrd="0" destOrd="0" presId="urn:microsoft.com/office/officeart/2005/8/layout/StepDownProcess"/>
    <dgm:cxn modelId="{8EA16F30-57F9-4011-8717-5D18280F644A}" type="presParOf" srcId="{F661C07D-E57A-4DEF-BB42-73975E09CA07}" destId="{5E4246E3-4F75-4073-B2A5-F54D5E391584}" srcOrd="0" destOrd="0" presId="urn:microsoft.com/office/officeart/2005/8/layout/StepDownProcess"/>
    <dgm:cxn modelId="{899A7903-44CB-4217-A3B4-FD49EB521EFA}" type="presParOf" srcId="{F661C07D-E57A-4DEF-BB42-73975E09CA07}" destId="{6BDF8AD9-3026-4C19-ACCD-C6044D4DA143}" srcOrd="1" destOrd="0" presId="urn:microsoft.com/office/officeart/2005/8/layout/StepDownProcess"/>
    <dgm:cxn modelId="{DAB901F2-C56B-4B65-8CE0-FD62DA31171F}" type="presParOf" srcId="{F661C07D-E57A-4DEF-BB42-73975E09CA07}" destId="{9E0CC1A1-859D-4CEA-9EC0-FC4698980235}" srcOrd="2" destOrd="0" presId="urn:microsoft.com/office/officeart/2005/8/layout/StepDownProcess"/>
    <dgm:cxn modelId="{9942F91C-4B95-4412-9C79-751F5BC4B702}" type="presParOf" srcId="{CD3D4E5F-5E20-4032-9610-AA448512F2E7}" destId="{3AEB549D-F880-44AC-A74D-2A76FFA73617}" srcOrd="1" destOrd="0" presId="urn:microsoft.com/office/officeart/2005/8/layout/StepDownProcess"/>
    <dgm:cxn modelId="{14899AB0-3E31-419C-A65A-3DDFFE8385D1}" type="presParOf" srcId="{CD3D4E5F-5E20-4032-9610-AA448512F2E7}" destId="{25F33BF7-5461-4F24-9125-A1AFB50517AF}" srcOrd="2" destOrd="0" presId="urn:microsoft.com/office/officeart/2005/8/layout/StepDownProcess"/>
    <dgm:cxn modelId="{03CBB01B-EDDB-4C73-B2E8-FD06E9EA0F54}" type="presParOf" srcId="{25F33BF7-5461-4F24-9125-A1AFB50517AF}" destId="{6D0542D3-CA8B-4736-9EF5-9F17CF270AA1}" srcOrd="0" destOrd="0" presId="urn:microsoft.com/office/officeart/2005/8/layout/StepDownProcess"/>
    <dgm:cxn modelId="{E94A2B56-CB6A-4CBA-9B5F-12C3A5DF2DF2}" type="presParOf" srcId="{25F33BF7-5461-4F24-9125-A1AFB50517AF}" destId="{48E538A4-6DC8-43A7-97F8-B8D58540C694}" srcOrd="1" destOrd="0" presId="urn:microsoft.com/office/officeart/2005/8/layout/StepDownProcess"/>
    <dgm:cxn modelId="{E97690BD-DBEC-49AE-A9A0-51E1D71CAA7E}" type="presParOf" srcId="{25F33BF7-5461-4F24-9125-A1AFB50517AF}" destId="{2F4779B5-D5DF-4DE3-AD73-F250F5BCA5BA}" srcOrd="2" destOrd="0" presId="urn:microsoft.com/office/officeart/2005/8/layout/StepDownProcess"/>
    <dgm:cxn modelId="{ACA207EF-7113-4705-9E27-ABF6E51BF0BC}" type="presParOf" srcId="{CD3D4E5F-5E20-4032-9610-AA448512F2E7}" destId="{C2549908-C0A4-4F67-8052-481D55B2342C}" srcOrd="3" destOrd="0" presId="urn:microsoft.com/office/officeart/2005/8/layout/StepDownProcess"/>
    <dgm:cxn modelId="{FF739BDD-31F9-4291-84A9-F6B023167C4D}" type="presParOf" srcId="{CD3D4E5F-5E20-4032-9610-AA448512F2E7}" destId="{AFBE7B79-EAB5-4661-937C-57F060BB4874}" srcOrd="4" destOrd="0" presId="urn:microsoft.com/office/officeart/2005/8/layout/StepDownProcess"/>
    <dgm:cxn modelId="{7516C76F-1B71-496C-B76B-4D05D4CDBF42}" type="presParOf" srcId="{AFBE7B79-EAB5-4661-937C-57F060BB4874}" destId="{B6ED2906-630C-4EC3-8A65-DD23E6CF4163}" srcOrd="0" destOrd="0" presId="urn:microsoft.com/office/officeart/2005/8/layout/StepDownProcess"/>
    <dgm:cxn modelId="{E2B4201E-AB55-4618-AE80-815DDFF2187D}" type="presParOf" srcId="{AFBE7B79-EAB5-4661-937C-57F060BB4874}" destId="{CA78758A-1BAA-4A93-80EF-253943C7DD21}" srcOrd="1" destOrd="0" presId="urn:microsoft.com/office/officeart/2005/8/layout/StepDownProcess"/>
    <dgm:cxn modelId="{07B8A8FE-65F7-453F-94EC-6E592C4EBA72}" type="presParOf" srcId="{AFBE7B79-EAB5-4661-937C-57F060BB4874}" destId="{1B501AD8-D02D-40B0-8C66-F1A73EE03D0E}" srcOrd="2" destOrd="0" presId="urn:microsoft.com/office/officeart/2005/8/layout/StepDownProcess"/>
    <dgm:cxn modelId="{25559F2F-BFBD-46DE-95DB-EF8FD39B65A0}" type="presParOf" srcId="{CD3D4E5F-5E20-4032-9610-AA448512F2E7}" destId="{35C87D3D-9FC8-4098-93C1-77C633EA0DE5}" srcOrd="5" destOrd="0" presId="urn:microsoft.com/office/officeart/2005/8/layout/StepDownProcess"/>
    <dgm:cxn modelId="{2542D626-D785-43F5-8528-794957C04B1C}" type="presParOf" srcId="{CD3D4E5F-5E20-4032-9610-AA448512F2E7}" destId="{4FB55B5C-F7B9-43A9-89E9-E6D2321794CA}" srcOrd="6" destOrd="0" presId="urn:microsoft.com/office/officeart/2005/8/layout/StepDownProcess"/>
    <dgm:cxn modelId="{5FEED2DE-BDE5-4967-90BF-FC441548B768}" type="presParOf" srcId="{4FB55B5C-F7B9-43A9-89E9-E6D2321794CA}" destId="{7035ECA0-0E2B-416E-921C-240BCF4E0923}" srcOrd="0" destOrd="0" presId="urn:microsoft.com/office/officeart/2005/8/layout/StepDownProcess"/>
    <dgm:cxn modelId="{E8A0C5B2-BF11-424F-8517-9C2859C0A727}" type="presParOf" srcId="{4FB55B5C-F7B9-43A9-89E9-E6D2321794CA}" destId="{8AB3FF4B-7614-42BD-83DF-4BF7E1235673}" srcOrd="1" destOrd="0" presId="urn:microsoft.com/office/officeart/2005/8/layout/StepDownProcess"/>
    <dgm:cxn modelId="{010ECA83-73D0-4E71-B333-2F04A66E1581}" type="presParOf" srcId="{4FB55B5C-F7B9-43A9-89E9-E6D2321794CA}" destId="{8649079D-067F-4512-82A7-EECBF2A9D7A7}" srcOrd="2" destOrd="0" presId="urn:microsoft.com/office/officeart/2005/8/layout/StepDownProcess"/>
    <dgm:cxn modelId="{DEA3C183-22D4-481E-81DD-ACFA1EFD3794}" type="presParOf" srcId="{CD3D4E5F-5E20-4032-9610-AA448512F2E7}" destId="{4D53D120-63C9-468F-B900-25CADB80A224}" srcOrd="7" destOrd="0" presId="urn:microsoft.com/office/officeart/2005/8/layout/StepDownProcess"/>
    <dgm:cxn modelId="{542E860A-3962-499D-8350-8FB9F5A3CFC6}" type="presParOf" srcId="{CD3D4E5F-5E20-4032-9610-AA448512F2E7}" destId="{1A6172B4-DEAD-49BC-AC3C-7142C1729BA6}" srcOrd="8" destOrd="0" presId="urn:microsoft.com/office/officeart/2005/8/layout/StepDownProcess"/>
    <dgm:cxn modelId="{C25173F8-856F-4CDB-BA3A-137C4BC9D414}" type="presParOf" srcId="{1A6172B4-DEAD-49BC-AC3C-7142C1729BA6}" destId="{08F97C19-4C44-4348-BAE2-629CE4FD6CB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9294-002C-47FD-8C07-E8A9EBA42947}">
      <dsp:nvSpPr>
        <dsp:cNvPr id="0" name=""/>
        <dsp:cNvSpPr/>
      </dsp:nvSpPr>
      <dsp:spPr>
        <a:xfrm>
          <a:off x="0" y="231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11363-435D-40A2-805F-0A8AE6D56BD7}">
      <dsp:nvSpPr>
        <dsp:cNvPr id="0" name=""/>
        <dsp:cNvSpPr/>
      </dsp:nvSpPr>
      <dsp:spPr>
        <a:xfrm>
          <a:off x="0" y="2310"/>
          <a:ext cx="1625600" cy="1575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Managed Memory</a:t>
          </a:r>
        </a:p>
      </dsp:txBody>
      <dsp:txXfrm>
        <a:off x="0" y="2310"/>
        <a:ext cx="1625600" cy="1575647"/>
      </dsp:txXfrm>
    </dsp:sp>
    <dsp:sp modelId="{C655BF7E-70BB-4859-BF17-3FAB061218F6}">
      <dsp:nvSpPr>
        <dsp:cNvPr id="0" name=""/>
        <dsp:cNvSpPr/>
      </dsp:nvSpPr>
      <dsp:spPr>
        <a:xfrm>
          <a:off x="1747520" y="38931"/>
          <a:ext cx="6380480" cy="73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Managed memory is typically allocated when you create a </a:t>
          </a:r>
          <a:r>
            <a:rPr lang="en-US" sz="2000" kern="1200" dirty="0">
              <a:solidFill>
                <a:srgbClr val="0070C0"/>
              </a:solidFill>
            </a:rPr>
            <a:t>new</a:t>
          </a:r>
          <a:r>
            <a:rPr lang="en-US" sz="2000" kern="1200" dirty="0"/>
            <a:t> </a:t>
          </a:r>
          <a:r>
            <a:rPr lang="en-US" sz="2000" kern="1200" dirty="0">
              <a:solidFill>
                <a:srgbClr val="33CCCC"/>
              </a:solidFill>
            </a:rPr>
            <a:t>object</a:t>
          </a:r>
          <a:r>
            <a:rPr lang="en-US" sz="2000" kern="1200" dirty="0">
              <a:solidFill>
                <a:schemeClr val="tx1"/>
              </a:solidFill>
            </a:rPr>
            <a:t>()</a:t>
          </a:r>
        </a:p>
      </dsp:txBody>
      <dsp:txXfrm>
        <a:off x="1747520" y="38931"/>
        <a:ext cx="6380480" cy="732430"/>
      </dsp:txXfrm>
    </dsp:sp>
    <dsp:sp modelId="{FC797B5E-A17F-4E06-B13C-03E7E37BF8A8}">
      <dsp:nvSpPr>
        <dsp:cNvPr id="0" name=""/>
        <dsp:cNvSpPr/>
      </dsp:nvSpPr>
      <dsp:spPr>
        <a:xfrm>
          <a:off x="1625599" y="77136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86C65-319B-4D4C-AA36-CCEE1E57830B}">
      <dsp:nvSpPr>
        <dsp:cNvPr id="0" name=""/>
        <dsp:cNvSpPr/>
      </dsp:nvSpPr>
      <dsp:spPr>
        <a:xfrm>
          <a:off x="1747520" y="807983"/>
          <a:ext cx="6380480" cy="73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This memory is completely managed by the Garbage Collector and runtime</a:t>
          </a:r>
        </a:p>
      </dsp:txBody>
      <dsp:txXfrm>
        <a:off x="1747520" y="807983"/>
        <a:ext cx="6380480" cy="732430"/>
      </dsp:txXfrm>
    </dsp:sp>
    <dsp:sp modelId="{CBC6B0F5-7E0E-42F1-94E1-F7AB3BA998DD}">
      <dsp:nvSpPr>
        <dsp:cNvPr id="0" name=""/>
        <dsp:cNvSpPr/>
      </dsp:nvSpPr>
      <dsp:spPr>
        <a:xfrm>
          <a:off x="1625599" y="154041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BBDCE-D4D8-4D9E-8C42-5B6D0B6409B0}">
      <dsp:nvSpPr>
        <dsp:cNvPr id="0" name=""/>
        <dsp:cNvSpPr/>
      </dsp:nvSpPr>
      <dsp:spPr>
        <a:xfrm>
          <a:off x="0" y="1577958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142F-2943-4286-BD9E-DA1650CCA979}">
      <dsp:nvSpPr>
        <dsp:cNvPr id="0" name=""/>
        <dsp:cNvSpPr/>
      </dsp:nvSpPr>
      <dsp:spPr>
        <a:xfrm>
          <a:off x="0" y="1577958"/>
          <a:ext cx="1625600" cy="1575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Unmanaged Memory</a:t>
          </a:r>
        </a:p>
      </dsp:txBody>
      <dsp:txXfrm>
        <a:off x="0" y="1577958"/>
        <a:ext cx="1625600" cy="1575647"/>
      </dsp:txXfrm>
    </dsp:sp>
    <dsp:sp modelId="{43869143-7AD0-4DD7-90A6-98920ACA834C}">
      <dsp:nvSpPr>
        <dsp:cNvPr id="0" name=""/>
        <dsp:cNvSpPr/>
      </dsp:nvSpPr>
      <dsp:spPr>
        <a:xfrm>
          <a:off x="1747520" y="1614579"/>
          <a:ext cx="6380480" cy="73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Unmanaged memory is typically allocated by platform invoke methods to open native resources</a:t>
          </a:r>
        </a:p>
      </dsp:txBody>
      <dsp:txXfrm>
        <a:off x="1747520" y="1614579"/>
        <a:ext cx="6380480" cy="732430"/>
      </dsp:txXfrm>
    </dsp:sp>
    <dsp:sp modelId="{B00F2691-B9B9-4339-A229-21FAFB92AE77}">
      <dsp:nvSpPr>
        <dsp:cNvPr id="0" name=""/>
        <dsp:cNvSpPr/>
      </dsp:nvSpPr>
      <dsp:spPr>
        <a:xfrm>
          <a:off x="1625599" y="234700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1622A-DEAA-440E-9BB3-3098BE45362A}">
      <dsp:nvSpPr>
        <dsp:cNvPr id="0" name=""/>
        <dsp:cNvSpPr/>
      </dsp:nvSpPr>
      <dsp:spPr>
        <a:xfrm>
          <a:off x="1747520" y="2383631"/>
          <a:ext cx="6380480" cy="73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memory is not managed by the Garbage Collector or runtime and must be explicitly freed by the developer</a:t>
          </a:r>
        </a:p>
      </dsp:txBody>
      <dsp:txXfrm>
        <a:off x="1747520" y="2383631"/>
        <a:ext cx="6380480" cy="732430"/>
      </dsp:txXfrm>
    </dsp:sp>
    <dsp:sp modelId="{D5C4C8BE-EE6C-4AE0-B559-09C82A06169D}">
      <dsp:nvSpPr>
        <dsp:cNvPr id="0" name=""/>
        <dsp:cNvSpPr/>
      </dsp:nvSpPr>
      <dsp:spPr>
        <a:xfrm>
          <a:off x="1625599" y="311606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AA509-098F-495C-98C7-A63FF99566BF}">
      <dsp:nvSpPr>
        <dsp:cNvPr id="0" name=""/>
        <dsp:cNvSpPr/>
      </dsp:nvSpPr>
      <dsp:spPr>
        <a:xfrm>
          <a:off x="0" y="315360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EF0AA-3F94-45B0-A109-0827C45A167A}">
      <dsp:nvSpPr>
        <dsp:cNvPr id="0" name=""/>
        <dsp:cNvSpPr/>
      </dsp:nvSpPr>
      <dsp:spPr>
        <a:xfrm>
          <a:off x="0" y="3153605"/>
          <a:ext cx="1625600" cy="1575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Finalizers / Destructors</a:t>
          </a:r>
        </a:p>
      </dsp:txBody>
      <dsp:txXfrm>
        <a:off x="0" y="3153605"/>
        <a:ext cx="1625600" cy="1575647"/>
      </dsp:txXfrm>
    </dsp:sp>
    <dsp:sp modelId="{39CAF0BC-59A4-40B7-A883-7C61E4159D82}">
      <dsp:nvSpPr>
        <dsp:cNvPr id="0" name=""/>
        <dsp:cNvSpPr/>
      </dsp:nvSpPr>
      <dsp:spPr>
        <a:xfrm>
          <a:off x="1747520" y="3225156"/>
          <a:ext cx="6380480" cy="1431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Allows final cleanup of an object before the object is destroyed, in the event Dispose is never called. If Dispose is called, it is not necessary for a finalizer to run.</a:t>
          </a:r>
        </a:p>
      </dsp:txBody>
      <dsp:txXfrm>
        <a:off x="1747520" y="3225156"/>
        <a:ext cx="6380480" cy="1431008"/>
      </dsp:txXfrm>
    </dsp:sp>
    <dsp:sp modelId="{EAF3F153-0CA1-47F9-8843-5D30468C0D5C}">
      <dsp:nvSpPr>
        <dsp:cNvPr id="0" name=""/>
        <dsp:cNvSpPr/>
      </dsp:nvSpPr>
      <dsp:spPr>
        <a:xfrm>
          <a:off x="1625599" y="465616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246E3-4F75-4073-B2A5-F54D5E391584}">
      <dsp:nvSpPr>
        <dsp:cNvPr id="0" name=""/>
        <dsp:cNvSpPr/>
      </dsp:nvSpPr>
      <dsp:spPr>
        <a:xfrm rot="5400000">
          <a:off x="1082718" y="1015104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8AD9-3026-4C19-ACCD-C6044D4DA143}">
      <dsp:nvSpPr>
        <dsp:cNvPr id="0" name=""/>
        <dsp:cNvSpPr/>
      </dsp:nvSpPr>
      <dsp:spPr>
        <a:xfrm>
          <a:off x="148493" y="25883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BitmapImage.Dispose</a:t>
          </a:r>
          <a:endParaRPr lang="en-US" sz="1800" kern="1200" dirty="0"/>
        </a:p>
      </dsp:txBody>
      <dsp:txXfrm>
        <a:off x="199834" y="77224"/>
        <a:ext cx="2795175" cy="948845"/>
      </dsp:txXfrm>
    </dsp:sp>
    <dsp:sp modelId="{9E0CC1A1-859D-4CEA-9EC0-FC4698980235}">
      <dsp:nvSpPr>
        <dsp:cNvPr id="0" name=""/>
        <dsp:cNvSpPr/>
      </dsp:nvSpPr>
      <dsp:spPr>
        <a:xfrm>
          <a:off x="3151040" y="136454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192528" y="177942"/>
        <a:ext cx="2476797" cy="766914"/>
      </dsp:txXfrm>
    </dsp:sp>
    <dsp:sp modelId="{6D0542D3-CA8B-4736-9EF5-9F17CF270AA1}">
      <dsp:nvSpPr>
        <dsp:cNvPr id="0" name=""/>
        <dsp:cNvSpPr/>
      </dsp:nvSpPr>
      <dsp:spPr>
        <a:xfrm rot="5400000">
          <a:off x="3015312" y="2196316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538A4-6DC8-43A7-97F8-B8D58540C694}">
      <dsp:nvSpPr>
        <dsp:cNvPr id="0" name=""/>
        <dsp:cNvSpPr/>
      </dsp:nvSpPr>
      <dsp:spPr>
        <a:xfrm>
          <a:off x="2081088" y="1207095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BitmapImage.Dispose</a:t>
          </a:r>
          <a:r>
            <a:rPr lang="en-US" sz="1800" kern="1200" dirty="0"/>
            <a:t>(true)</a:t>
          </a:r>
        </a:p>
      </dsp:txBody>
      <dsp:txXfrm>
        <a:off x="2132429" y="1258436"/>
        <a:ext cx="2795175" cy="948845"/>
      </dsp:txXfrm>
    </dsp:sp>
    <dsp:sp modelId="{2F4779B5-D5DF-4DE3-AD73-F250F5BCA5BA}">
      <dsp:nvSpPr>
        <dsp:cNvPr id="0" name=""/>
        <dsp:cNvSpPr/>
      </dsp:nvSpPr>
      <dsp:spPr>
        <a:xfrm>
          <a:off x="5083634" y="1317666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5125122" y="1359154"/>
        <a:ext cx="2476797" cy="766914"/>
      </dsp:txXfrm>
    </dsp:sp>
    <dsp:sp modelId="{B6ED2906-630C-4EC3-8A65-DD23E6CF4163}">
      <dsp:nvSpPr>
        <dsp:cNvPr id="0" name=""/>
        <dsp:cNvSpPr/>
      </dsp:nvSpPr>
      <dsp:spPr>
        <a:xfrm rot="5400000">
          <a:off x="4885385" y="3387817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4456683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8758A-1BAA-4A93-80EF-253943C7DD21}">
      <dsp:nvSpPr>
        <dsp:cNvPr id="0" name=""/>
        <dsp:cNvSpPr/>
      </dsp:nvSpPr>
      <dsp:spPr>
        <a:xfrm>
          <a:off x="3951158" y="2398590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Bitmap.Dispose</a:t>
          </a:r>
          <a:endParaRPr lang="en-US" sz="1800" kern="1200" dirty="0"/>
        </a:p>
      </dsp:txBody>
      <dsp:txXfrm>
        <a:off x="4002499" y="2449931"/>
        <a:ext cx="2795175" cy="948845"/>
      </dsp:txXfrm>
    </dsp:sp>
    <dsp:sp modelId="{1B501AD8-D02D-40B0-8C66-F1A73EE03D0E}">
      <dsp:nvSpPr>
        <dsp:cNvPr id="0" name=""/>
        <dsp:cNvSpPr/>
      </dsp:nvSpPr>
      <dsp:spPr>
        <a:xfrm>
          <a:off x="6961522" y="2498878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7003010" y="2540366"/>
        <a:ext cx="2476797" cy="766914"/>
      </dsp:txXfrm>
    </dsp:sp>
    <dsp:sp modelId="{7035ECA0-0E2B-416E-921C-240BCF4E0923}">
      <dsp:nvSpPr>
        <dsp:cNvPr id="0" name=""/>
        <dsp:cNvSpPr/>
      </dsp:nvSpPr>
      <dsp:spPr>
        <a:xfrm rot="5400000">
          <a:off x="6669488" y="4569029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3FF4B-7614-42BD-83DF-4BF7E1235673}">
      <dsp:nvSpPr>
        <dsp:cNvPr id="0" name=""/>
        <dsp:cNvSpPr/>
      </dsp:nvSpPr>
      <dsp:spPr>
        <a:xfrm>
          <a:off x="5883753" y="3579802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Bitmap.Dispose</a:t>
          </a:r>
          <a:r>
            <a:rPr lang="en-US" sz="1800" kern="1200" dirty="0"/>
            <a:t>(true)</a:t>
          </a:r>
        </a:p>
      </dsp:txBody>
      <dsp:txXfrm>
        <a:off x="5935094" y="3631143"/>
        <a:ext cx="2795175" cy="948845"/>
      </dsp:txXfrm>
    </dsp:sp>
    <dsp:sp modelId="{8649079D-067F-4512-82A7-EECBF2A9D7A7}">
      <dsp:nvSpPr>
        <dsp:cNvPr id="0" name=""/>
        <dsp:cNvSpPr/>
      </dsp:nvSpPr>
      <dsp:spPr>
        <a:xfrm>
          <a:off x="8897591" y="3680089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3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8939079" y="3721577"/>
        <a:ext cx="2476797" cy="766914"/>
      </dsp:txXfrm>
    </dsp:sp>
    <dsp:sp modelId="{08F97C19-4C44-4348-BAE2-629CE4FD6CB3}">
      <dsp:nvSpPr>
        <dsp:cNvPr id="0" name=""/>
        <dsp:cNvSpPr/>
      </dsp:nvSpPr>
      <dsp:spPr>
        <a:xfrm>
          <a:off x="7816347" y="4761014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GdipDisposeImage</a:t>
          </a:r>
          <a:endParaRPr lang="en-US" sz="1800" kern="1200" dirty="0"/>
        </a:p>
      </dsp:txBody>
      <dsp:txXfrm>
        <a:off x="7867688" y="4812355"/>
        <a:ext cx="2795175" cy="948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F5F9-8580-4F9D-8FB5-F7E2A3FC558A}">
      <dsp:nvSpPr>
        <dsp:cNvPr id="0" name=""/>
        <dsp:cNvSpPr/>
      </dsp:nvSpPr>
      <dsp:spPr>
        <a:xfrm>
          <a:off x="0" y="5435669"/>
          <a:ext cx="2450123" cy="891766"/>
        </a:xfrm>
        <a:prstGeom prst="rect">
          <a:avLst/>
        </a:prstGeom>
        <a:solidFill>
          <a:scrgbClr r="0" g="0" b="0">
            <a:alpha val="15000"/>
          </a:sc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GdipDisposeImage</a:t>
          </a:r>
          <a:endParaRPr lang="en-US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5435669"/>
        <a:ext cx="2450123" cy="891766"/>
      </dsp:txXfrm>
    </dsp:sp>
    <dsp:sp modelId="{3F9E1CE1-6BD6-4E50-A37E-88C27397E890}">
      <dsp:nvSpPr>
        <dsp:cNvPr id="0" name=""/>
        <dsp:cNvSpPr/>
      </dsp:nvSpPr>
      <dsp:spPr>
        <a:xfrm rot="10800000">
          <a:off x="0" y="4077508"/>
          <a:ext cx="2450123" cy="1371537"/>
        </a:xfrm>
        <a:prstGeom prst="upArrowCallout">
          <a:avLst/>
        </a:prstGeom>
        <a:solidFill>
          <a:scrgbClr r="0" g="0" b="0">
            <a:alpha val="15000"/>
          </a:sc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r>
            <a:rPr lang="en-US" sz="1500" kern="1200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sp:txBody>
      <dsp:txXfrm rot="10800000">
        <a:off x="0" y="4077508"/>
        <a:ext cx="2450123" cy="891184"/>
      </dsp:txXfrm>
    </dsp:sp>
    <dsp:sp modelId="{DF6CF91C-1C58-4E50-AE93-5FF6CB84DD77}">
      <dsp:nvSpPr>
        <dsp:cNvPr id="0" name=""/>
        <dsp:cNvSpPr/>
      </dsp:nvSpPr>
      <dsp:spPr>
        <a:xfrm rot="10800000">
          <a:off x="0" y="2719347"/>
          <a:ext cx="2450123" cy="1371537"/>
        </a:xfrm>
        <a:prstGeom prst="upArrowCallout">
          <a:avLst/>
        </a:prstGeom>
        <a:solidFill>
          <a:scrgbClr r="0" g="0" b="0">
            <a:alpha val="15000"/>
          </a:sc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endParaRPr lang="en-US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0" y="2719347"/>
        <a:ext cx="2450123" cy="891184"/>
      </dsp:txXfrm>
    </dsp:sp>
    <dsp:sp modelId="{1EF48D83-DDFA-499A-A7A1-0F6A9B963487}">
      <dsp:nvSpPr>
        <dsp:cNvPr id="0" name=""/>
        <dsp:cNvSpPr/>
      </dsp:nvSpPr>
      <dsp:spPr>
        <a:xfrm rot="10800000">
          <a:off x="0" y="1361186"/>
          <a:ext cx="2450123" cy="1371537"/>
        </a:xfrm>
        <a:prstGeom prst="upArrowCallou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BitmapImage.Dispose</a:t>
          </a:r>
          <a:r>
            <a:rPr lang="en-US" sz="1500" kern="1200" dirty="0"/>
            <a:t>(true)</a:t>
          </a:r>
        </a:p>
      </dsp:txBody>
      <dsp:txXfrm rot="10800000">
        <a:off x="0" y="1361186"/>
        <a:ext cx="2450123" cy="891184"/>
      </dsp:txXfrm>
    </dsp:sp>
    <dsp:sp modelId="{4A1A9FF6-1471-4503-8A4A-7875F7F1B612}">
      <dsp:nvSpPr>
        <dsp:cNvPr id="0" name=""/>
        <dsp:cNvSpPr/>
      </dsp:nvSpPr>
      <dsp:spPr>
        <a:xfrm rot="10800000">
          <a:off x="0" y="3026"/>
          <a:ext cx="2450123" cy="137153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BitmapImage.Dispose</a:t>
          </a:r>
          <a:endParaRPr lang="en-US" sz="1500" kern="1200" dirty="0"/>
        </a:p>
      </dsp:txBody>
      <dsp:txXfrm rot="10800000">
        <a:off x="0" y="3026"/>
        <a:ext cx="2450123" cy="891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F5F9-8580-4F9D-8FB5-F7E2A3FC558A}">
      <dsp:nvSpPr>
        <dsp:cNvPr id="0" name=""/>
        <dsp:cNvSpPr/>
      </dsp:nvSpPr>
      <dsp:spPr>
        <a:xfrm>
          <a:off x="0" y="5435669"/>
          <a:ext cx="2450123" cy="891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GdipDisposeImage</a:t>
          </a:r>
          <a:endParaRPr lang="en-US" sz="1500" kern="1200" dirty="0"/>
        </a:p>
      </dsp:txBody>
      <dsp:txXfrm>
        <a:off x="0" y="5435669"/>
        <a:ext cx="2450123" cy="891766"/>
      </dsp:txXfrm>
    </dsp:sp>
    <dsp:sp modelId="{3F9E1CE1-6BD6-4E50-A37E-88C27397E890}">
      <dsp:nvSpPr>
        <dsp:cNvPr id="0" name=""/>
        <dsp:cNvSpPr/>
      </dsp:nvSpPr>
      <dsp:spPr>
        <a:xfrm rot="10800000">
          <a:off x="0" y="4077508"/>
          <a:ext cx="2450123" cy="1371537"/>
        </a:xfrm>
        <a:prstGeom prst="upArrowCallou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Bitmap.Dispose</a:t>
          </a:r>
          <a:r>
            <a:rPr lang="en-US" sz="1500" kern="1200" dirty="0"/>
            <a:t>(true)</a:t>
          </a:r>
        </a:p>
      </dsp:txBody>
      <dsp:txXfrm rot="10800000">
        <a:off x="0" y="4077508"/>
        <a:ext cx="2450123" cy="891184"/>
      </dsp:txXfrm>
    </dsp:sp>
    <dsp:sp modelId="{DF6CF91C-1C58-4E50-AE93-5FF6CB84DD77}">
      <dsp:nvSpPr>
        <dsp:cNvPr id="0" name=""/>
        <dsp:cNvSpPr/>
      </dsp:nvSpPr>
      <dsp:spPr>
        <a:xfrm rot="10800000">
          <a:off x="0" y="2719347"/>
          <a:ext cx="2450123" cy="1371537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Bitmap.Dispose</a:t>
          </a:r>
          <a:endParaRPr lang="en-US" sz="1500" kern="1200" dirty="0"/>
        </a:p>
      </dsp:txBody>
      <dsp:txXfrm rot="10800000">
        <a:off x="0" y="2719347"/>
        <a:ext cx="2450123" cy="891184"/>
      </dsp:txXfrm>
    </dsp:sp>
    <dsp:sp modelId="{1EF48D83-DDFA-499A-A7A1-0F6A9B963487}">
      <dsp:nvSpPr>
        <dsp:cNvPr id="0" name=""/>
        <dsp:cNvSpPr/>
      </dsp:nvSpPr>
      <dsp:spPr>
        <a:xfrm rot="10800000">
          <a:off x="0" y="1361186"/>
          <a:ext cx="2450123" cy="1371537"/>
        </a:xfrm>
        <a:prstGeom prst="upArrowCallout">
          <a:avLst/>
        </a:prstGeom>
        <a:solidFill>
          <a:schemeClr val="tx1"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r>
            <a:rPr lang="en-US" sz="1500" kern="1200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sp:txBody>
      <dsp:txXfrm rot="10800000">
        <a:off x="0" y="1361186"/>
        <a:ext cx="2450123" cy="891184"/>
      </dsp:txXfrm>
    </dsp:sp>
    <dsp:sp modelId="{4A1A9FF6-1471-4503-8A4A-7875F7F1B612}">
      <dsp:nvSpPr>
        <dsp:cNvPr id="0" name=""/>
        <dsp:cNvSpPr/>
      </dsp:nvSpPr>
      <dsp:spPr>
        <a:xfrm rot="10800000">
          <a:off x="0" y="3026"/>
          <a:ext cx="2450123" cy="1371537"/>
        </a:xfrm>
        <a:prstGeom prst="upArrowCallout">
          <a:avLst/>
        </a:prstGeom>
        <a:solidFill>
          <a:schemeClr val="tx1"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endParaRPr lang="en-US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0" y="3026"/>
        <a:ext cx="2450123" cy="8911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246E3-4F75-4073-B2A5-F54D5E391584}">
      <dsp:nvSpPr>
        <dsp:cNvPr id="0" name=""/>
        <dsp:cNvSpPr/>
      </dsp:nvSpPr>
      <dsp:spPr>
        <a:xfrm rot="5400000">
          <a:off x="1082718" y="1015104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8AD9-3026-4C19-ACCD-C6044D4DA143}">
      <dsp:nvSpPr>
        <dsp:cNvPr id="0" name=""/>
        <dsp:cNvSpPr/>
      </dsp:nvSpPr>
      <dsp:spPr>
        <a:xfrm>
          <a:off x="148493" y="25883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Ref Count = 0 /</a:t>
          </a:r>
          <a:br>
            <a:rPr lang="en-US" sz="1900" kern="1200" dirty="0"/>
          </a:br>
          <a:r>
            <a:rPr lang="en-US" sz="1900" kern="1200" dirty="0"/>
            <a:t>Memory Pressure /</a:t>
          </a:r>
          <a:br>
            <a:rPr lang="en-US" sz="1900" kern="1200" dirty="0"/>
          </a:br>
          <a:r>
            <a:rPr lang="en-US" sz="1900" kern="1200" dirty="0"/>
            <a:t>GC Algorithms</a:t>
          </a:r>
        </a:p>
      </dsp:txBody>
      <dsp:txXfrm>
        <a:off x="199834" y="77224"/>
        <a:ext cx="2795175" cy="948845"/>
      </dsp:txXfrm>
    </dsp:sp>
    <dsp:sp modelId="{9E0CC1A1-859D-4CEA-9EC0-FC4698980235}">
      <dsp:nvSpPr>
        <dsp:cNvPr id="0" name=""/>
        <dsp:cNvSpPr/>
      </dsp:nvSpPr>
      <dsp:spPr>
        <a:xfrm>
          <a:off x="3151040" y="136454"/>
          <a:ext cx="2559773" cy="84989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542D3-CA8B-4736-9EF5-9F17CF270AA1}">
      <dsp:nvSpPr>
        <dsp:cNvPr id="0" name=""/>
        <dsp:cNvSpPr/>
      </dsp:nvSpPr>
      <dsp:spPr>
        <a:xfrm rot="5400000">
          <a:off x="3015312" y="2196316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538A4-6DC8-43A7-97F8-B8D58540C694}">
      <dsp:nvSpPr>
        <dsp:cNvPr id="0" name=""/>
        <dsp:cNvSpPr/>
      </dsp:nvSpPr>
      <dsp:spPr>
        <a:xfrm>
          <a:off x="2081088" y="1207095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GC</a:t>
          </a:r>
        </a:p>
      </dsp:txBody>
      <dsp:txXfrm>
        <a:off x="2132429" y="1258436"/>
        <a:ext cx="2795175" cy="948845"/>
      </dsp:txXfrm>
    </dsp:sp>
    <dsp:sp modelId="{2F4779B5-D5DF-4DE3-AD73-F250F5BCA5BA}">
      <dsp:nvSpPr>
        <dsp:cNvPr id="0" name=""/>
        <dsp:cNvSpPr/>
      </dsp:nvSpPr>
      <dsp:spPr>
        <a:xfrm>
          <a:off x="5083634" y="1317666"/>
          <a:ext cx="2559773" cy="84989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D2906-630C-4EC3-8A65-DD23E6CF4163}">
      <dsp:nvSpPr>
        <dsp:cNvPr id="0" name=""/>
        <dsp:cNvSpPr/>
      </dsp:nvSpPr>
      <dsp:spPr>
        <a:xfrm rot="5400000">
          <a:off x="4885385" y="3387817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4456683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8758A-1BAA-4A93-80EF-253943C7DD21}">
      <dsp:nvSpPr>
        <dsp:cNvPr id="0" name=""/>
        <dsp:cNvSpPr/>
      </dsp:nvSpPr>
      <dsp:spPr>
        <a:xfrm>
          <a:off x="3951158" y="2398590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~Bitmap()</a:t>
          </a:r>
        </a:p>
      </dsp:txBody>
      <dsp:txXfrm>
        <a:off x="4002499" y="2449931"/>
        <a:ext cx="2795175" cy="948845"/>
      </dsp:txXfrm>
    </dsp:sp>
    <dsp:sp modelId="{1B501AD8-D02D-40B0-8C66-F1A73EE03D0E}">
      <dsp:nvSpPr>
        <dsp:cNvPr id="0" name=""/>
        <dsp:cNvSpPr/>
      </dsp:nvSpPr>
      <dsp:spPr>
        <a:xfrm>
          <a:off x="6961522" y="2498878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003010" y="2540366"/>
        <a:ext cx="2476797" cy="766914"/>
      </dsp:txXfrm>
    </dsp:sp>
    <dsp:sp modelId="{7035ECA0-0E2B-416E-921C-240BCF4E0923}">
      <dsp:nvSpPr>
        <dsp:cNvPr id="0" name=""/>
        <dsp:cNvSpPr/>
      </dsp:nvSpPr>
      <dsp:spPr>
        <a:xfrm rot="5400000">
          <a:off x="6669488" y="4569029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3FF4B-7614-42BD-83DF-4BF7E1235673}">
      <dsp:nvSpPr>
        <dsp:cNvPr id="0" name=""/>
        <dsp:cNvSpPr/>
      </dsp:nvSpPr>
      <dsp:spPr>
        <a:xfrm>
          <a:off x="5883753" y="3579802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Bitmap.Dispose</a:t>
          </a:r>
          <a:r>
            <a:rPr lang="en-US" sz="1900" kern="1200" dirty="0"/>
            <a:t>(false)</a:t>
          </a:r>
        </a:p>
      </dsp:txBody>
      <dsp:txXfrm>
        <a:off x="5935094" y="3631143"/>
        <a:ext cx="2795175" cy="948845"/>
      </dsp:txXfrm>
    </dsp:sp>
    <dsp:sp modelId="{8649079D-067F-4512-82A7-EECBF2A9D7A7}">
      <dsp:nvSpPr>
        <dsp:cNvPr id="0" name=""/>
        <dsp:cNvSpPr/>
      </dsp:nvSpPr>
      <dsp:spPr>
        <a:xfrm>
          <a:off x="8897591" y="3680089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8939079" y="3721577"/>
        <a:ext cx="2476797" cy="766914"/>
      </dsp:txXfrm>
    </dsp:sp>
    <dsp:sp modelId="{08F97C19-4C44-4348-BAE2-629CE4FD6CB3}">
      <dsp:nvSpPr>
        <dsp:cNvPr id="0" name=""/>
        <dsp:cNvSpPr/>
      </dsp:nvSpPr>
      <dsp:spPr>
        <a:xfrm>
          <a:off x="7816347" y="4761014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GdipDisposeImage</a:t>
          </a:r>
          <a:endParaRPr lang="en-US" sz="1900" kern="1200" dirty="0"/>
        </a:p>
      </dsp:txBody>
      <dsp:txXfrm>
        <a:off x="7867688" y="4812355"/>
        <a:ext cx="2795175" cy="9488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F5F9-8580-4F9D-8FB5-F7E2A3FC558A}">
      <dsp:nvSpPr>
        <dsp:cNvPr id="0" name=""/>
        <dsp:cNvSpPr/>
      </dsp:nvSpPr>
      <dsp:spPr>
        <a:xfrm>
          <a:off x="0" y="5435669"/>
          <a:ext cx="2450123" cy="891766"/>
        </a:xfrm>
        <a:prstGeom prst="rect">
          <a:avLst/>
        </a:prstGeom>
        <a:solidFill>
          <a:scrgbClr r="0" g="0" b="0">
            <a:alpha val="15000"/>
          </a:sc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GdipDisposeImage</a:t>
          </a:r>
          <a:endParaRPr lang="en-US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5435669"/>
        <a:ext cx="2450123" cy="891766"/>
      </dsp:txXfrm>
    </dsp:sp>
    <dsp:sp modelId="{3F9E1CE1-6BD6-4E50-A37E-88C27397E890}">
      <dsp:nvSpPr>
        <dsp:cNvPr id="0" name=""/>
        <dsp:cNvSpPr/>
      </dsp:nvSpPr>
      <dsp:spPr>
        <a:xfrm rot="10800000">
          <a:off x="0" y="4077508"/>
          <a:ext cx="2450123" cy="1371537"/>
        </a:xfrm>
        <a:prstGeom prst="upArrowCallout">
          <a:avLst/>
        </a:prstGeom>
        <a:solidFill>
          <a:scrgbClr r="0" g="0" b="0">
            <a:alpha val="15000"/>
          </a:sc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r>
            <a:rPr lang="en-US" sz="1500" kern="1200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sp:txBody>
      <dsp:txXfrm rot="10800000">
        <a:off x="0" y="4077508"/>
        <a:ext cx="2450123" cy="891184"/>
      </dsp:txXfrm>
    </dsp:sp>
    <dsp:sp modelId="{DF6CF91C-1C58-4E50-AE93-5FF6CB84DD77}">
      <dsp:nvSpPr>
        <dsp:cNvPr id="0" name=""/>
        <dsp:cNvSpPr/>
      </dsp:nvSpPr>
      <dsp:spPr>
        <a:xfrm rot="10800000">
          <a:off x="0" y="2719347"/>
          <a:ext cx="2450123" cy="1371537"/>
        </a:xfrm>
        <a:prstGeom prst="upArrowCallout">
          <a:avLst/>
        </a:prstGeom>
        <a:solidFill>
          <a:scrgbClr r="0" g="0" b="0">
            <a:alpha val="15000"/>
          </a:sc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Bitmap.Dispose</a:t>
          </a:r>
          <a:endParaRPr lang="en-US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0" y="2719347"/>
        <a:ext cx="2450123" cy="891184"/>
      </dsp:txXfrm>
    </dsp:sp>
    <dsp:sp modelId="{1EF48D83-DDFA-499A-A7A1-0F6A9B963487}">
      <dsp:nvSpPr>
        <dsp:cNvPr id="0" name=""/>
        <dsp:cNvSpPr/>
      </dsp:nvSpPr>
      <dsp:spPr>
        <a:xfrm rot="10800000">
          <a:off x="0" y="1361186"/>
          <a:ext cx="2450123" cy="1371537"/>
        </a:xfrm>
        <a:prstGeom prst="upArrowCallou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BitmapImage.Dispose</a:t>
          </a:r>
          <a:r>
            <a:rPr lang="en-US" sz="1500" kern="1200" dirty="0"/>
            <a:t>(true)</a:t>
          </a:r>
        </a:p>
      </dsp:txBody>
      <dsp:txXfrm rot="10800000">
        <a:off x="0" y="1361186"/>
        <a:ext cx="2450123" cy="891184"/>
      </dsp:txXfrm>
    </dsp:sp>
    <dsp:sp modelId="{4A1A9FF6-1471-4503-8A4A-7875F7F1B612}">
      <dsp:nvSpPr>
        <dsp:cNvPr id="0" name=""/>
        <dsp:cNvSpPr/>
      </dsp:nvSpPr>
      <dsp:spPr>
        <a:xfrm rot="10800000">
          <a:off x="0" y="3026"/>
          <a:ext cx="2450123" cy="137153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BitmapImage.Dispose</a:t>
          </a:r>
          <a:endParaRPr lang="en-US" sz="1500" kern="1200" dirty="0"/>
        </a:p>
      </dsp:txBody>
      <dsp:txXfrm rot="10800000">
        <a:off x="0" y="3026"/>
        <a:ext cx="2450123" cy="8911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F5F9-8580-4F9D-8FB5-F7E2A3FC558A}">
      <dsp:nvSpPr>
        <dsp:cNvPr id="0" name=""/>
        <dsp:cNvSpPr/>
      </dsp:nvSpPr>
      <dsp:spPr>
        <a:xfrm>
          <a:off x="0" y="5435669"/>
          <a:ext cx="2450123" cy="891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GdipDisposeImage</a:t>
          </a:r>
          <a:endParaRPr lang="en-US" sz="1500" kern="1200" dirty="0"/>
        </a:p>
      </dsp:txBody>
      <dsp:txXfrm>
        <a:off x="0" y="5435669"/>
        <a:ext cx="2450123" cy="891766"/>
      </dsp:txXfrm>
    </dsp:sp>
    <dsp:sp modelId="{3F9E1CE1-6BD6-4E50-A37E-88C27397E890}">
      <dsp:nvSpPr>
        <dsp:cNvPr id="0" name=""/>
        <dsp:cNvSpPr/>
      </dsp:nvSpPr>
      <dsp:spPr>
        <a:xfrm rot="10800000">
          <a:off x="0" y="4077508"/>
          <a:ext cx="2450123" cy="1371537"/>
        </a:xfrm>
        <a:prstGeom prst="upArrowCallou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Bitmap.Dispose</a:t>
          </a:r>
          <a:r>
            <a:rPr lang="en-US" sz="1500" kern="1200" dirty="0"/>
            <a:t>(true)</a:t>
          </a:r>
        </a:p>
      </dsp:txBody>
      <dsp:txXfrm rot="10800000">
        <a:off x="0" y="4077508"/>
        <a:ext cx="2450123" cy="891184"/>
      </dsp:txXfrm>
    </dsp:sp>
    <dsp:sp modelId="{DF6CF91C-1C58-4E50-AE93-5FF6CB84DD77}">
      <dsp:nvSpPr>
        <dsp:cNvPr id="0" name=""/>
        <dsp:cNvSpPr/>
      </dsp:nvSpPr>
      <dsp:spPr>
        <a:xfrm rot="10800000">
          <a:off x="0" y="2719347"/>
          <a:ext cx="2450123" cy="1371537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Bitmap.Dispose</a:t>
          </a:r>
          <a:endParaRPr lang="en-US" sz="1500" kern="1200" dirty="0"/>
        </a:p>
      </dsp:txBody>
      <dsp:txXfrm rot="10800000">
        <a:off x="0" y="2719347"/>
        <a:ext cx="2450123" cy="891184"/>
      </dsp:txXfrm>
    </dsp:sp>
    <dsp:sp modelId="{1EF48D83-DDFA-499A-A7A1-0F6A9B963487}">
      <dsp:nvSpPr>
        <dsp:cNvPr id="0" name=""/>
        <dsp:cNvSpPr/>
      </dsp:nvSpPr>
      <dsp:spPr>
        <a:xfrm rot="10800000">
          <a:off x="0" y="1361186"/>
          <a:ext cx="2450123" cy="1371537"/>
        </a:xfrm>
        <a:prstGeom prst="upArrowCallout">
          <a:avLst/>
        </a:prstGeom>
        <a:solidFill>
          <a:schemeClr val="tx1"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r>
            <a:rPr lang="en-US" sz="1500" kern="1200" dirty="0">
              <a:solidFill>
                <a:schemeClr val="tx1">
                  <a:lumMod val="50000"/>
                  <a:lumOff val="50000"/>
                </a:schemeClr>
              </a:solidFill>
            </a:rPr>
            <a:t>(true)</a:t>
          </a:r>
        </a:p>
      </dsp:txBody>
      <dsp:txXfrm rot="10800000">
        <a:off x="0" y="1361186"/>
        <a:ext cx="2450123" cy="891184"/>
      </dsp:txXfrm>
    </dsp:sp>
    <dsp:sp modelId="{4A1A9FF6-1471-4503-8A4A-7875F7F1B612}">
      <dsp:nvSpPr>
        <dsp:cNvPr id="0" name=""/>
        <dsp:cNvSpPr/>
      </dsp:nvSpPr>
      <dsp:spPr>
        <a:xfrm rot="10800000">
          <a:off x="0" y="3026"/>
          <a:ext cx="2450123" cy="1371537"/>
        </a:xfrm>
        <a:prstGeom prst="upArrowCallout">
          <a:avLst/>
        </a:prstGeom>
        <a:solidFill>
          <a:schemeClr val="tx1">
            <a:alpha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BitmapImage.Dispose</a:t>
          </a:r>
          <a:endParaRPr lang="en-US" sz="15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0" y="3026"/>
        <a:ext cx="2450123" cy="8911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246E3-4F75-4073-B2A5-F54D5E391584}">
      <dsp:nvSpPr>
        <dsp:cNvPr id="0" name=""/>
        <dsp:cNvSpPr/>
      </dsp:nvSpPr>
      <dsp:spPr>
        <a:xfrm rot="5400000">
          <a:off x="1082718" y="1015104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8AD9-3026-4C19-ACCD-C6044D4DA143}">
      <dsp:nvSpPr>
        <dsp:cNvPr id="0" name=""/>
        <dsp:cNvSpPr/>
      </dsp:nvSpPr>
      <dsp:spPr>
        <a:xfrm>
          <a:off x="148493" y="25883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 Count = 0 /</a:t>
          </a:r>
          <a:br>
            <a:rPr lang="en-US" sz="1800" kern="1200" dirty="0"/>
          </a:br>
          <a:r>
            <a:rPr lang="en-US" sz="1800" kern="1200" dirty="0"/>
            <a:t>Memory Pressure /</a:t>
          </a:r>
          <a:br>
            <a:rPr lang="en-US" sz="1800" kern="1200" dirty="0"/>
          </a:br>
          <a:r>
            <a:rPr lang="en-US" sz="1800" kern="1200" dirty="0"/>
            <a:t>GC Algorithms</a:t>
          </a:r>
        </a:p>
      </dsp:txBody>
      <dsp:txXfrm>
        <a:off x="199834" y="77224"/>
        <a:ext cx="2795175" cy="948845"/>
      </dsp:txXfrm>
    </dsp:sp>
    <dsp:sp modelId="{9E0CC1A1-859D-4CEA-9EC0-FC4698980235}">
      <dsp:nvSpPr>
        <dsp:cNvPr id="0" name=""/>
        <dsp:cNvSpPr/>
      </dsp:nvSpPr>
      <dsp:spPr>
        <a:xfrm>
          <a:off x="3151040" y="136454"/>
          <a:ext cx="2559773" cy="84989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542D3-CA8B-4736-9EF5-9F17CF270AA1}">
      <dsp:nvSpPr>
        <dsp:cNvPr id="0" name=""/>
        <dsp:cNvSpPr/>
      </dsp:nvSpPr>
      <dsp:spPr>
        <a:xfrm rot="5400000">
          <a:off x="3015312" y="2196316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538A4-6DC8-43A7-97F8-B8D58540C694}">
      <dsp:nvSpPr>
        <dsp:cNvPr id="0" name=""/>
        <dsp:cNvSpPr/>
      </dsp:nvSpPr>
      <dsp:spPr>
        <a:xfrm>
          <a:off x="2081088" y="1207095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GC</a:t>
          </a:r>
        </a:p>
      </dsp:txBody>
      <dsp:txXfrm>
        <a:off x="2132429" y="1258436"/>
        <a:ext cx="2795175" cy="948845"/>
      </dsp:txXfrm>
    </dsp:sp>
    <dsp:sp modelId="{2F4779B5-D5DF-4DE3-AD73-F250F5BCA5BA}">
      <dsp:nvSpPr>
        <dsp:cNvPr id="0" name=""/>
        <dsp:cNvSpPr/>
      </dsp:nvSpPr>
      <dsp:spPr>
        <a:xfrm>
          <a:off x="5083634" y="1317666"/>
          <a:ext cx="2559773" cy="849890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D2906-630C-4EC3-8A65-DD23E6CF4163}">
      <dsp:nvSpPr>
        <dsp:cNvPr id="0" name=""/>
        <dsp:cNvSpPr/>
      </dsp:nvSpPr>
      <dsp:spPr>
        <a:xfrm rot="5400000">
          <a:off x="4885385" y="3387817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4456683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8758A-1BAA-4A93-80EF-253943C7DD21}">
      <dsp:nvSpPr>
        <dsp:cNvPr id="0" name=""/>
        <dsp:cNvSpPr/>
      </dsp:nvSpPr>
      <dsp:spPr>
        <a:xfrm>
          <a:off x="3951158" y="2398590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~</a:t>
          </a:r>
          <a:r>
            <a:rPr lang="en-US" sz="1800" kern="1200" dirty="0" err="1"/>
            <a:t>BitmapImage</a:t>
          </a:r>
          <a:r>
            <a:rPr lang="en-US" sz="1800" kern="1200" dirty="0"/>
            <a:t>()</a:t>
          </a:r>
        </a:p>
      </dsp:txBody>
      <dsp:txXfrm>
        <a:off x="4002499" y="2449931"/>
        <a:ext cx="2795175" cy="948845"/>
      </dsp:txXfrm>
    </dsp:sp>
    <dsp:sp modelId="{1B501AD8-D02D-40B0-8C66-F1A73EE03D0E}">
      <dsp:nvSpPr>
        <dsp:cNvPr id="0" name=""/>
        <dsp:cNvSpPr/>
      </dsp:nvSpPr>
      <dsp:spPr>
        <a:xfrm>
          <a:off x="7002129" y="2498878"/>
          <a:ext cx="2021354" cy="849890"/>
        </a:xfrm>
        <a:prstGeom prst="round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7043617" y="2540366"/>
        <a:ext cx="1938378" cy="766914"/>
      </dsp:txXfrm>
    </dsp:sp>
    <dsp:sp modelId="{7035ECA0-0E2B-416E-921C-240BCF4E0923}">
      <dsp:nvSpPr>
        <dsp:cNvPr id="0" name=""/>
        <dsp:cNvSpPr/>
      </dsp:nvSpPr>
      <dsp:spPr>
        <a:xfrm rot="5400000">
          <a:off x="6669488" y="4569029"/>
          <a:ext cx="892385" cy="10159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3FF4B-7614-42BD-83DF-4BF7E1235673}">
      <dsp:nvSpPr>
        <dsp:cNvPr id="0" name=""/>
        <dsp:cNvSpPr/>
      </dsp:nvSpPr>
      <dsp:spPr>
        <a:xfrm>
          <a:off x="5883753" y="3579802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BitmapImage.Dispose</a:t>
          </a:r>
          <a:r>
            <a:rPr lang="en-US" sz="1800" kern="1200" dirty="0"/>
            <a:t>(false)</a:t>
          </a:r>
        </a:p>
      </dsp:txBody>
      <dsp:txXfrm>
        <a:off x="5935094" y="3631143"/>
        <a:ext cx="2795175" cy="948845"/>
      </dsp:txXfrm>
    </dsp:sp>
    <dsp:sp modelId="{8649079D-067F-4512-82A7-EECBF2A9D7A7}">
      <dsp:nvSpPr>
        <dsp:cNvPr id="0" name=""/>
        <dsp:cNvSpPr/>
      </dsp:nvSpPr>
      <dsp:spPr>
        <a:xfrm>
          <a:off x="8897591" y="3680089"/>
          <a:ext cx="2559773" cy="849890"/>
        </a:xfrm>
        <a:prstGeom prst="roundRect">
          <a:avLst/>
        </a:prstGeom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8939079" y="3721577"/>
        <a:ext cx="2476797" cy="766914"/>
      </dsp:txXfrm>
    </dsp:sp>
    <dsp:sp modelId="{08F97C19-4C44-4348-BAE2-629CE4FD6CB3}">
      <dsp:nvSpPr>
        <dsp:cNvPr id="0" name=""/>
        <dsp:cNvSpPr/>
      </dsp:nvSpPr>
      <dsp:spPr>
        <a:xfrm>
          <a:off x="7816347" y="4761014"/>
          <a:ext cx="2897857" cy="1051527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GdipDisposeImage</a:t>
          </a:r>
          <a:endParaRPr lang="en-US" sz="1800" kern="1200" dirty="0"/>
        </a:p>
      </dsp:txBody>
      <dsp:txXfrm>
        <a:off x="7867688" y="4812355"/>
        <a:ext cx="2795175" cy="948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90B-F854-4B31-98F1-58F8CC5F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F145F-C608-41F0-94A6-A2F957755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7508-AD94-4470-BC25-898995EA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3557-E760-4BE0-AF23-AA139A5F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B339-BB01-42C6-A8D7-E19D72C5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5DE4-74D2-405A-8374-C2CA01A5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0E6B3-74EF-4E17-9334-188A29FC2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C18F-CDCD-4056-8639-89BB71C3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1C16-798E-4219-9FD5-7049B059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6C2B-46DD-4201-B060-29808E5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C671C-A704-44AD-9CF9-BDDB03242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583BC-0643-41C2-B68C-D8B8B396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ACA1-C4BE-440E-9ED2-1D8DAAE7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FE4B-2C1F-4072-A788-2EC94B6D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A4D8-D477-4DDB-BCCA-F03C016F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86C-E96F-4E6A-B53A-20EA7CA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FE73-1E53-43EA-8AF9-4E4AD2BE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FB4C-6AFF-4D55-8BA6-FEC7436B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919A-5869-4002-BF98-105BC8D5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DC5A-137D-45FA-A3FD-DBE0B3E3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6FD7-6804-4A2C-8631-815D6EDC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4154-DDFE-4654-A288-84E406C2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3ED6-5939-4F4B-AE7F-ABE80C82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57EC-44F5-4BA3-8E86-2A4A9A6B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DE15-23FD-4E7D-A9D4-16FB4723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AE06-C256-4D35-B97C-BF7032CC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6573-DC15-48C3-955B-B31BB299E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377A-0064-46B3-B0A6-7EF6B3A6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09614-A393-42B4-AB79-3146C412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BF39C-4CA6-4ABE-8857-438D51D5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5DEE5-776D-4067-A868-7DCD4810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7314-4FE6-4E19-841C-5C5A9855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E00-AE9B-49E5-AB6F-1E3DDE4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EAD79-CF5B-488E-A2FA-3B1598FB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F02FC-A9BD-4B0F-89C9-D02FEA3C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6BEE0-985A-44EA-8420-2D55DD214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BA09F-56E7-4665-AD95-B79F1C3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60510-3502-4259-93D2-4F174F9A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C04E8-4692-4298-A8E5-6A1339C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6174-4191-4AAC-B232-2B96B066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1304C-0D91-4898-8EEF-71BFD75B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3EB4A-899A-474A-83CB-8DBD4932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9E87A-DCFC-443D-9869-DDD2E0ED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43E5C-AE14-479D-81EE-B247F695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15E0-51FB-4464-B47F-DE6B450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54593-F153-44CB-8478-A3A96AB0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B496-0401-4FF9-82CA-F58F657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0C1B-EB1B-4E15-A7B0-7B97A7C0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BC4DC-F944-47E4-A6DB-41AD890C3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3EAB-C1A2-44BC-8BF4-6293F50E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CA51-AE5C-4318-B3C3-24096FE3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110CB-9730-4BBD-9565-0EA32E2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FD4-17D7-41A8-BA22-CE9B4DF1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D3EC3-C8DE-48C5-B470-6974338D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16A4-E0BB-4FFA-8AB4-41F54597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62A1-FFD3-45AC-A34B-4915EC01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0B64-D3F7-4332-BF0C-447A02CF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EED7F-FE61-4E29-99EE-98FF99B6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AC07A-A839-40B8-B39D-8112C7B9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13F2-D623-407A-A3A4-ECE0A411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FA44-AADD-448C-9FC7-117EAD622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41EB-3623-423E-BFB4-17986E9501EC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6BEB-DD7D-4C4B-9332-5A0115DEF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C447-ECCB-4D42-AFF0-3B63533A3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4369-7913-4918-93E3-E1D0DE4B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2528-B797-47C6-9E71-25D5D42B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300"/>
            <a:ext cx="7188199" cy="364801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3A4965FE-59BF-4AF9-9F71-0121CE4F9611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.NET GC – Understanding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IDisposable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David Anderson, DCOM Engineering, LLC</a:t>
            </a:r>
          </a:p>
        </p:txBody>
      </p:sp>
    </p:spTree>
    <p:extLst>
      <p:ext uri="{BB962C8B-B14F-4D97-AF65-F5344CB8AC3E}">
        <p14:creationId xmlns:p14="http://schemas.microsoft.com/office/powerpoint/2010/main" val="165118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3359999-D8D5-4B79-95B8-3BAF448D283C}"/>
              </a:ext>
            </a:extLst>
          </p:cNvPr>
          <p:cNvSpPr txBox="1"/>
          <p:nvPr/>
        </p:nvSpPr>
        <p:spPr>
          <a:xfrm>
            <a:off x="3688913" y="86915"/>
            <a:ext cx="7698101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BitmapImage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Bitmap image;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(Bitmap image)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image;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Dispose(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(disposed)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(disposing)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image.Dispose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disposed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C41C336-D7D6-4709-85C2-F291FA6DB3CC}"/>
              </a:ext>
            </a:extLst>
          </p:cNvPr>
          <p:cNvGraphicFramePr/>
          <p:nvPr/>
        </p:nvGraphicFramePr>
        <p:xfrm>
          <a:off x="320432" y="250092"/>
          <a:ext cx="2450123" cy="6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2">
            <a:extLst>
              <a:ext uri="{FF2B5EF4-FFF2-40B4-BE49-F238E27FC236}">
                <a16:creationId xmlns:a16="http://schemas.microsoft.com/office/drawing/2014/main" id="{97E55468-291A-45EB-94E6-D94D7835D7B2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 without explicit Dispose call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B1AA954-74C5-4E26-934A-E14747B1BAC6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392381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3359999-D8D5-4B79-95B8-3BAF448D283C}"/>
              </a:ext>
            </a:extLst>
          </p:cNvPr>
          <p:cNvSpPr txBox="1"/>
          <p:nvPr/>
        </p:nvSpPr>
        <p:spPr>
          <a:xfrm>
            <a:off x="3688913" y="1009028"/>
            <a:ext cx="769810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Dispose(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33CCCC"/>
                </a:solidFill>
                <a:latin typeface="Consolas" panose="020B0609020204030204" pitchFamily="49" charset="0"/>
              </a:rPr>
              <a:t>GC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.SuppressFinalize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disposing)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SafeNativeMethods.Gdip.GdipDisposeImage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nativeImage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finally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C41C336-D7D6-4709-85C2-F291FA6DB3CC}"/>
              </a:ext>
            </a:extLst>
          </p:cNvPr>
          <p:cNvGraphicFramePr/>
          <p:nvPr/>
        </p:nvGraphicFramePr>
        <p:xfrm>
          <a:off x="320432" y="250092"/>
          <a:ext cx="2450123" cy="6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1BCB04FD-CB8B-4186-9CCC-CED1286798BA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 without explicit Dispose call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7A95A68-19F5-41F0-8FF2-458FB291EA23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299864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454A0-77F9-43DB-B6FD-B3E1BA16040A}"/>
              </a:ext>
            </a:extLst>
          </p:cNvPr>
          <p:cNvSpPr txBox="1">
            <a:spLocks/>
          </p:cNvSpPr>
          <p:nvPr/>
        </p:nvSpPr>
        <p:spPr>
          <a:xfrm>
            <a:off x="179754" y="164123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Dispose (Indeterministic, Finalizer)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ECED4-2432-42D7-B79B-D1DB9D9C35C5}"/>
              </a:ext>
            </a:extLst>
          </p:cNvPr>
          <p:cNvSpPr/>
          <p:nvPr/>
        </p:nvSpPr>
        <p:spPr>
          <a:xfrm>
            <a:off x="2032000" y="1094154"/>
            <a:ext cx="8128000" cy="5044179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the same as the slide for Dispose (Indeterministic), but when you hold native resources yourself and not a managed object that holds those resources and implements </a:t>
            </a:r>
            <a:r>
              <a:rPr lang="en-US" sz="2400" dirty="0" err="1"/>
              <a:t>IDisposable</a:t>
            </a:r>
            <a:r>
              <a:rPr lang="en-US" sz="2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Same rules apply.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BA80285-A245-4610-9DB8-8A5FC3AD68A2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85024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5E2FFF-F0F0-4A43-A0B8-CE3E8A762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927892"/>
              </p:ext>
            </p:extLst>
          </p:nvPr>
        </p:nvGraphicFramePr>
        <p:xfrm>
          <a:off x="339969" y="491706"/>
          <a:ext cx="11512062" cy="584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BE4BA34B-77FB-4854-815B-5B119F2C910E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 without explicit Dispose call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C1753BB-B3DC-43CD-903E-CDF0AA8FD2A1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38270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20703C-4510-4E7E-8E16-19E666817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7726"/>
              </p:ext>
            </p:extLst>
          </p:nvPr>
        </p:nvGraphicFramePr>
        <p:xfrm>
          <a:off x="2032000" y="1406769"/>
          <a:ext cx="8128000" cy="473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FD1E67-A153-4CB5-9DF3-13A4D81B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54" y="164123"/>
            <a:ext cx="11879384" cy="5555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GC Memory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Quickstart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8359834-BCF7-4B50-8298-4B9B88A21165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79987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454A0-77F9-43DB-B6FD-B3E1BA16040A}"/>
              </a:ext>
            </a:extLst>
          </p:cNvPr>
          <p:cNvSpPr txBox="1">
            <a:spLocks/>
          </p:cNvSpPr>
          <p:nvPr/>
        </p:nvSpPr>
        <p:spPr>
          <a:xfrm>
            <a:off x="179754" y="164123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ECED4-2432-42D7-B79B-D1DB9D9C35C5}"/>
              </a:ext>
            </a:extLst>
          </p:cNvPr>
          <p:cNvSpPr/>
          <p:nvPr/>
        </p:nvSpPr>
        <p:spPr>
          <a:xfrm>
            <a:off x="2032000" y="1094154"/>
            <a:ext cx="8128000" cy="5044179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implement </a:t>
            </a:r>
            <a:r>
              <a:rPr lang="en-US" sz="2400" dirty="0" err="1">
                <a:solidFill>
                  <a:srgbClr val="33CCCC"/>
                </a:solidFill>
              </a:rPr>
              <a:t>IDisposable</a:t>
            </a:r>
            <a:r>
              <a:rPr lang="en-US" sz="2400" dirty="0"/>
              <a:t> when you create a class that holds references to </a:t>
            </a:r>
            <a:r>
              <a:rPr lang="en-US" sz="2400" b="1" i="1" dirty="0"/>
              <a:t>unmanaged </a:t>
            </a:r>
            <a:r>
              <a:rPr lang="en-US" sz="2400" i="1" dirty="0"/>
              <a:t>resources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</a:rPr>
              <a:t>How do I know I have unmanaged resources?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class holds a reference to an object that also implements </a:t>
            </a:r>
            <a:r>
              <a:rPr lang="en-US" sz="2400" dirty="0" err="1">
                <a:solidFill>
                  <a:srgbClr val="33CCCC"/>
                </a:solidFill>
              </a:rPr>
              <a:t>IDisposable</a:t>
            </a:r>
            <a:endParaRPr lang="en-US" sz="2400" dirty="0">
              <a:solidFill>
                <a:srgbClr val="33CCC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CCCC"/>
                </a:solidFill>
              </a:rPr>
              <a:t>FileStream</a:t>
            </a:r>
            <a:endParaRPr lang="en-US" sz="2400" dirty="0">
              <a:solidFill>
                <a:srgbClr val="33CCC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CCCC"/>
                </a:solidFill>
              </a:rPr>
              <a:t>Bitmap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et cetera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</a:rPr>
              <a:t>If you use platform invoke to directly create native resources, such as opening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allocate native memory directly via </a:t>
            </a:r>
            <a:r>
              <a:rPr lang="en-US" sz="2400" dirty="0" err="1">
                <a:solidFill>
                  <a:srgbClr val="33CCCC"/>
                </a:solidFill>
              </a:rPr>
              <a:t>Marshal.AllocHGlobal</a:t>
            </a:r>
            <a:r>
              <a:rPr lang="en-US" sz="2400" dirty="0"/>
              <a:t> or similar</a:t>
            </a:r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55A1023-C370-4F4E-98B4-AFA1E0BDE16C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41009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454A0-77F9-43DB-B6FD-B3E1BA16040A}"/>
              </a:ext>
            </a:extLst>
          </p:cNvPr>
          <p:cNvSpPr txBox="1">
            <a:spLocks/>
          </p:cNvSpPr>
          <p:nvPr/>
        </p:nvSpPr>
        <p:spPr>
          <a:xfrm>
            <a:off x="179754" y="164123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Dispose (Deterministic)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ECED4-2432-42D7-B79B-D1DB9D9C35C5}"/>
              </a:ext>
            </a:extLst>
          </p:cNvPr>
          <p:cNvSpPr/>
          <p:nvPr/>
        </p:nvSpPr>
        <p:spPr>
          <a:xfrm>
            <a:off x="2032000" y="1094154"/>
            <a:ext cx="8128000" cy="5044179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call </a:t>
            </a:r>
            <a:r>
              <a:rPr lang="en-US" sz="2400" dirty="0" err="1"/>
              <a:t>BitmapImage.Dispose</a:t>
            </a:r>
            <a:r>
              <a:rPr lang="en-US" sz="2400" dirty="0"/>
              <a:t> directly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Reference count does not have to be 0 for this to occur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Managed memory may not be reclaimed if the reference count is greater than 0, but the unmanaged resources will still be freed.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one reason why it is important to make Dispose safe to call multiple times, and why you should also throw </a:t>
            </a:r>
            <a:r>
              <a:rPr lang="en-US" sz="2400" dirty="0" err="1"/>
              <a:t>ObjectDisposedException</a:t>
            </a:r>
            <a:r>
              <a:rPr lang="en-US" sz="2400" dirty="0"/>
              <a:t> from members that are no longer safe to use after resources are disposed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Finalization is suppressed because there is no need for it to run now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Unmanaged resources are freed immediately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D9FEE69-B8BF-45BA-BF97-4CF810F8157B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14259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5E2FFF-F0F0-4A43-A0B8-CE3E8A762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2893"/>
              </p:ext>
            </p:extLst>
          </p:nvPr>
        </p:nvGraphicFramePr>
        <p:xfrm>
          <a:off x="339969" y="491706"/>
          <a:ext cx="11512062" cy="584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BE4BA34B-77FB-4854-815B-5B119F2C910E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719485E-D5CF-41FE-AB4D-535C518052E5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347063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3359999-D8D5-4B79-95B8-3BAF448D283C}"/>
              </a:ext>
            </a:extLst>
          </p:cNvPr>
          <p:cNvSpPr txBox="1"/>
          <p:nvPr/>
        </p:nvSpPr>
        <p:spPr>
          <a:xfrm>
            <a:off x="3688913" y="86915"/>
            <a:ext cx="7698101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BitmapImage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Bitmap image;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(Bitmap image)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.image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image;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Dispose(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GC.SuppressFinalize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(disposed)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(disposing)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image.Dispose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disposed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C41C336-D7D6-4709-85C2-F291FA6DB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135743"/>
              </p:ext>
            </p:extLst>
          </p:nvPr>
        </p:nvGraphicFramePr>
        <p:xfrm>
          <a:off x="320432" y="250092"/>
          <a:ext cx="2450123" cy="6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2">
            <a:extLst>
              <a:ext uri="{FF2B5EF4-FFF2-40B4-BE49-F238E27FC236}">
                <a16:creationId xmlns:a16="http://schemas.microsoft.com/office/drawing/2014/main" id="{97E55468-291A-45EB-94E6-D94D7835D7B2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72F22FF1-E092-4151-B698-170D0959103C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209340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3359999-D8D5-4B79-95B8-3BAF448D283C}"/>
              </a:ext>
            </a:extLst>
          </p:cNvPr>
          <p:cNvSpPr txBox="1"/>
          <p:nvPr/>
        </p:nvSpPr>
        <p:spPr>
          <a:xfrm>
            <a:off x="3688913" y="1009028"/>
            <a:ext cx="769810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Dispose(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33CCCC"/>
                </a:solidFill>
                <a:latin typeface="Consolas" panose="020B0609020204030204" pitchFamily="49" charset="0"/>
              </a:rPr>
              <a:t>GC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.SuppressFinalize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disposing)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SafeNativeMethods.Gdip.GdipDisposeImage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nativeImage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finally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IntPtr.Zero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C41C336-D7D6-4709-85C2-F291FA6DB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399991"/>
              </p:ext>
            </p:extLst>
          </p:nvPr>
        </p:nvGraphicFramePr>
        <p:xfrm>
          <a:off x="320432" y="250092"/>
          <a:ext cx="2450123" cy="633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1BCB04FD-CB8B-4186-9CCC-CED1286798BA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16B30D6-8260-401E-89EF-69D2CF8469EF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41527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454A0-77F9-43DB-B6FD-B3E1BA16040A}"/>
              </a:ext>
            </a:extLst>
          </p:cNvPr>
          <p:cNvSpPr txBox="1">
            <a:spLocks/>
          </p:cNvSpPr>
          <p:nvPr/>
        </p:nvSpPr>
        <p:spPr>
          <a:xfrm>
            <a:off x="179754" y="164123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Dispose (Indeterministic)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ECED4-2432-42D7-B79B-D1DB9D9C35C5}"/>
              </a:ext>
            </a:extLst>
          </p:cNvPr>
          <p:cNvSpPr/>
          <p:nvPr/>
        </p:nvSpPr>
        <p:spPr>
          <a:xfrm>
            <a:off x="2032000" y="1094154"/>
            <a:ext cx="8128000" cy="5044179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You do not call </a:t>
            </a:r>
            <a:r>
              <a:rPr lang="en-US" sz="2400" dirty="0" err="1"/>
              <a:t>BitmapImage.Dispose</a:t>
            </a:r>
            <a:r>
              <a:rPr lang="en-US" sz="2400" dirty="0"/>
              <a:t> directly in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Reference count needs to be 0 for this to occur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 will occur when there is enough </a:t>
            </a:r>
            <a:r>
              <a:rPr lang="en-US" sz="2400" b="1" i="1" dirty="0"/>
              <a:t>managed</a:t>
            </a:r>
            <a:r>
              <a:rPr lang="en-US" sz="2400" b="1" dirty="0"/>
              <a:t> </a:t>
            </a:r>
            <a:r>
              <a:rPr lang="en-US" sz="2400" dirty="0"/>
              <a:t>memory pressure / allocations to cause the GC to run, but you will not know exactly when this will happen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likely run out of </a:t>
            </a:r>
            <a:r>
              <a:rPr lang="en-US" sz="2400" b="1" dirty="0"/>
              <a:t>unmanaged</a:t>
            </a:r>
            <a:r>
              <a:rPr lang="en-US" sz="2400" dirty="0"/>
              <a:t> memory before enough managed memory is allocated to cause this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Finalizer will be scheduled in the Finalization thread / queue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Unmanaged memory will be freed when the finalizer is removed from the queue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considered a memory leak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6998365-DFA9-44F9-99DB-F01088D5B018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7114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5E2FFF-F0F0-4A43-A0B8-CE3E8A762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722733"/>
              </p:ext>
            </p:extLst>
          </p:nvPr>
        </p:nvGraphicFramePr>
        <p:xfrm>
          <a:off x="339969" y="491706"/>
          <a:ext cx="11512062" cy="584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BE4BA34B-77FB-4854-815B-5B119F2C910E}"/>
              </a:ext>
            </a:extLst>
          </p:cNvPr>
          <p:cNvSpPr txBox="1">
            <a:spLocks/>
          </p:cNvSpPr>
          <p:nvPr/>
        </p:nvSpPr>
        <p:spPr>
          <a:xfrm>
            <a:off x="7096368" y="1"/>
            <a:ext cx="5095631" cy="30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Dispose Pattern without explicit Dispose call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0614572-E89A-4B1A-8A2F-F05CA76225B8}"/>
              </a:ext>
            </a:extLst>
          </p:cNvPr>
          <p:cNvSpPr txBox="1">
            <a:spLocks/>
          </p:cNvSpPr>
          <p:nvPr/>
        </p:nvSpPr>
        <p:spPr>
          <a:xfrm>
            <a:off x="0" y="6302457"/>
            <a:ext cx="11879384" cy="55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GC – Understanding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by David Anderson</a:t>
            </a:r>
          </a:p>
        </p:txBody>
      </p:sp>
    </p:spTree>
    <p:extLst>
      <p:ext uri="{BB962C8B-B14F-4D97-AF65-F5344CB8AC3E}">
        <p14:creationId xmlns:p14="http://schemas.microsoft.com/office/powerpoint/2010/main" val="464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1045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 Light</vt:lpstr>
      <vt:lpstr>Office Theme</vt:lpstr>
      <vt:lpstr>PowerPoint Presentation</vt:lpstr>
      <vt:lpstr>GC Memory Quickstart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Anderson</dc:creator>
  <cp:lastModifiedBy>David Anderson</cp:lastModifiedBy>
  <cp:revision>77</cp:revision>
  <dcterms:created xsi:type="dcterms:W3CDTF">2018-02-18T20:07:37Z</dcterms:created>
  <dcterms:modified xsi:type="dcterms:W3CDTF">2018-02-19T13:55:31Z</dcterms:modified>
</cp:coreProperties>
</file>