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0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79"/>
  </p:normalViewPr>
  <p:slideViewPr>
    <p:cSldViewPr snapToGrid="0">
      <p:cViewPr varScale="1">
        <p:scale>
          <a:sx n="121" d="100"/>
          <a:sy n="121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2C8EC-D779-8B40-8851-5AA2B5AF2ED1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BEFAF-57FB-A843-940A-4A6D26EF5D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7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DA3F9-8DE2-FD4E-80B3-3908FFCC9324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89F74-E615-EB4E-AE8A-50D9DEA5237B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7760-5A48-6D4D-B01D-9FEA05F4DA92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E5139-B2FE-634B-9BF0-11515E7AE4C7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B928C-ECB3-F44B-9E01-4BEBE496CE59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DCB17-47D4-7848-A7F5-E595347BC2D1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F6DAA-00A6-B140-B9BA-9F5528ECE3A4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8C4A-581C-4749-9F05-7D054C1EBC29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0383-98BA-A949-95AC-A5F47263EFC1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FFFBD-AA43-C64D-995B-0BA3AB3DF37D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ACB61-A65B-324B-B3DB-9C3715F24B3B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C0526-CA80-6A4D-AA0E-3B333B4A0F18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FA73D-CC55-994C-A196-5E92C59A24CD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84451-C878-174D-9066-75FB869E9FC5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E0DA-4D4A-4D4D-A6ED-232CFAE05313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0FC35-EF1C-1B49-83B8-D13236C3EFB5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E29F4-D98A-3047-91FE-3CE97CFAE0E0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18EE02-E269-374F-9E9B-56790AC2AA29}" type="datetime1">
              <a:rPr lang="en-US" smtClean="0"/>
              <a:t>4/25/25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8E097-FAC2-A912-8A22-A2EEDA3AAF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Appointment </a:t>
            </a:r>
            <a:r>
              <a:rPr lang="en-US" dirty="0" err="1"/>
              <a:t>Mgmt</a:t>
            </a:r>
            <a:r>
              <a:rPr lang="en-US" dirty="0"/>
              <a:t>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40446-F8C0-B46B-9CB8-56A7C8D06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Suman Adhikari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3E001-8E81-3771-BE20-8338994A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50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CCB30-E397-421F-E2F1-D53AF58D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62F75-CE5D-5616-D02E-0C84EC958A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Need to manage appointments.</a:t>
            </a:r>
          </a:p>
          <a:p>
            <a:r>
              <a:rPr lang="en-US" cap="none" dirty="0"/>
              <a:t>Office admin need to confirm appointments.</a:t>
            </a:r>
          </a:p>
          <a:p>
            <a:r>
              <a:rPr lang="en-US" cap="none" dirty="0"/>
              <a:t>Patient can request appointment provided they don’t have any bills pending.</a:t>
            </a:r>
          </a:p>
          <a:p>
            <a:r>
              <a:rPr lang="en-US" cap="none" dirty="0"/>
              <a:t>Dentist can do at most 5 appointment in a week.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9229A-3CA6-3BAE-24D7-1C521CF10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06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A1031-F143-F79B-7304-781311497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C5E-A0D7-7631-A44F-C5368B8C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9C333-C34A-2827-69D2-59703D419B6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Appointment Management</a:t>
            </a:r>
          </a:p>
          <a:p>
            <a:r>
              <a:rPr lang="en-US" cap="none" dirty="0"/>
              <a:t>Authentication Management</a:t>
            </a:r>
          </a:p>
          <a:p>
            <a:r>
              <a:rPr lang="en-US" cap="none" dirty="0"/>
              <a:t>Payment Management</a:t>
            </a:r>
          </a:p>
          <a:p>
            <a:r>
              <a:rPr lang="en-US" cap="none" dirty="0"/>
              <a:t>Dentist and Patient Registration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1478-78D5-BAFF-3A2D-029D01CC6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861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64CCB-AC60-BC6A-58C3-0D135CC5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3F2F-A304-06DB-7730-36C9FFCA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7C2F-2209-3034-B476-5E1BD5BC00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cap="none" dirty="0"/>
              <a:t>REST API using:</a:t>
            </a:r>
          </a:p>
          <a:p>
            <a:r>
              <a:rPr lang="en-US" cap="none" dirty="0"/>
              <a:t>Backend: Java Spring Boot Web app</a:t>
            </a:r>
          </a:p>
          <a:p>
            <a:r>
              <a:rPr lang="en-US" cap="none" dirty="0"/>
              <a:t>Database: PostgreSQL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A37A-6CEF-A89F-ADFF-B4E1E5E7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3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40FCF-1C8F-FC02-FDEE-48E939084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C4F6-0177-2D65-8729-CB4D9E47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3001"/>
            <a:ext cx="10364451" cy="894972"/>
          </a:xfrm>
        </p:spPr>
        <p:txBody>
          <a:bodyPr/>
          <a:lstStyle/>
          <a:p>
            <a:r>
              <a:rPr lang="en-US" dirty="0"/>
              <a:t>Domain Modeling</a:t>
            </a:r>
          </a:p>
        </p:txBody>
      </p:sp>
      <p:pic>
        <p:nvPicPr>
          <p:cNvPr id="5" name="Content Placeholder 4" descr="A diagram of a function&#10;&#10;Description automatically generated">
            <a:extLst>
              <a:ext uri="{FF2B5EF4-FFF2-40B4-BE49-F238E27FC236}">
                <a16:creationId xmlns:a16="http://schemas.microsoft.com/office/drawing/2014/main" id="{667DC386-8135-0768-7406-743A683FC9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5070" y="1105721"/>
            <a:ext cx="7921859" cy="5338645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260EE-17FA-D2D0-DE4A-89A6D05E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733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CBAC-C426-93F0-6698-CB70B9AAB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5FE5-F71B-A519-16CF-94A183AE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93001"/>
            <a:ext cx="10364451" cy="894972"/>
          </a:xfrm>
        </p:spPr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 descr="A paper with a diagram&#10;&#10;Description automatically generated">
            <a:extLst>
              <a:ext uri="{FF2B5EF4-FFF2-40B4-BE49-F238E27FC236}">
                <a16:creationId xmlns:a16="http://schemas.microsoft.com/office/drawing/2014/main" id="{D212342E-54C6-EDD5-A1BF-64CE94E8331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8739" y="987973"/>
            <a:ext cx="7234518" cy="5478852"/>
          </a:xfr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BCA7A2A-D361-BE6B-2C27-56E8BD46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051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8D29-A8CD-48DA-890F-2A01BBC6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3846-0F21-B5FA-2566-AA3B2F82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For demo – See you at postman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216BD-D7E9-7676-9BCF-3D00179AEB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3114822"/>
            <a:ext cx="10363826" cy="628356"/>
          </a:xfrm>
        </p:spPr>
        <p:txBody>
          <a:bodyPr/>
          <a:lstStyle/>
          <a:p>
            <a:pPr marL="0" indent="0" algn="ctr">
              <a:buNone/>
            </a:pPr>
            <a:r>
              <a:rPr lang="en-US" cap="none" dirty="0"/>
              <a:t>Thank You!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D2505-3B00-E8EA-B76C-F396DB7CB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5504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11</TotalTime>
  <Words>93</Words>
  <Application>Microsoft Macintosh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Tw Cen MT</vt:lpstr>
      <vt:lpstr>Droplet</vt:lpstr>
      <vt:lpstr>Appointment Mgmt System</vt:lpstr>
      <vt:lpstr>The Problem</vt:lpstr>
      <vt:lpstr>The Features</vt:lpstr>
      <vt:lpstr>The Solution</vt:lpstr>
      <vt:lpstr>Domain Modeling</vt:lpstr>
      <vt:lpstr>ER Diagram</vt:lpstr>
      <vt:lpstr>Time For demo – See you at postman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Suman Adhikari</dc:creator>
  <cp:lastModifiedBy>Suman Adhikari</cp:lastModifiedBy>
  <cp:revision>13</cp:revision>
  <dcterms:created xsi:type="dcterms:W3CDTF">2025-04-25T13:43:52Z</dcterms:created>
  <dcterms:modified xsi:type="dcterms:W3CDTF">2025-04-25T13:55:50Z</dcterms:modified>
</cp:coreProperties>
</file>