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4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3B5002-D7D1-4D0C-B2F9-8E408862B575}">
          <p14:sldIdLst>
            <p14:sldId id="256"/>
            <p14:sldId id="257"/>
            <p14:sldId id="265"/>
            <p14:sldId id="264"/>
          </p14:sldIdLst>
        </p14:section>
        <p14:section name="Untitled Section" id="{2B5A75C4-63E1-475A-81DE-6E56130D2B2C}">
          <p14:sldIdLst>
            <p14:sldId id="25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F4427-7C49-45F5-8348-5AF0631990B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9DF8-6576-49AE-BE03-D1E7550E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A9DF8-6576-49AE-BE03-D1E7550E0D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A9DF8-6576-49AE-BE03-D1E7550E0D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4C47-DE8C-4A04-8151-BBD4F020279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7D97-5898-4F0E-8CC0-7AD5794A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shop/buy-mac/mac-mini?product=MGEQ2LL/A&amp;step=confi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9674"/>
            <a:ext cx="9144000" cy="3004458"/>
          </a:xfrm>
        </p:spPr>
        <p:txBody>
          <a:bodyPr>
            <a:normAutofit/>
          </a:bodyPr>
          <a:lstStyle/>
          <a:p>
            <a:r>
              <a:rPr lang="en-US" b="1" dirty="0"/>
              <a:t>What should be our mobile direction?</a:t>
            </a:r>
          </a:p>
        </p:txBody>
      </p:sp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4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064" y="365125"/>
            <a:ext cx="7005735" cy="1325563"/>
          </a:xfrm>
        </p:spPr>
        <p:txBody>
          <a:bodyPr/>
          <a:lstStyle/>
          <a:p>
            <a:r>
              <a:rPr lang="en-US" dirty="0"/>
              <a:t>Platform Agnostic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backend</a:t>
            </a:r>
          </a:p>
          <a:p>
            <a:r>
              <a:rPr lang="en-US" dirty="0"/>
              <a:t>Try to reuse as much code as possible</a:t>
            </a:r>
          </a:p>
          <a:p>
            <a:r>
              <a:rPr lang="en-US" dirty="0">
                <a:hlinkClick r:id="rId3"/>
              </a:rPr>
              <a:t>Will need at bare minimum 1 Mac Mini ($1,399)</a:t>
            </a:r>
            <a:endParaRPr lang="en-US" dirty="0"/>
          </a:p>
          <a:p>
            <a:r>
              <a:rPr lang="en-US" dirty="0"/>
              <a:t>Maintains multiple versions of the app, and force updating will be a challenge.</a:t>
            </a:r>
          </a:p>
          <a:p>
            <a:r>
              <a:rPr lang="en-US" dirty="0"/>
              <a:t>App must be provisioned on Apple store with Apple Connect($99yr)</a:t>
            </a:r>
          </a:p>
          <a:p>
            <a:r>
              <a:rPr lang="en-US" dirty="0"/>
              <a:t>Developer account needs created on Play store ($25 one time)</a:t>
            </a:r>
          </a:p>
          <a:p>
            <a:r>
              <a:rPr lang="en-US" dirty="0"/>
              <a:t>Amazon Developer account is free if we don’t monetize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064" y="365125"/>
            <a:ext cx="7005735" cy="1325563"/>
          </a:xfrm>
        </p:spPr>
        <p:txBody>
          <a:bodyPr/>
          <a:lstStyle/>
          <a:p>
            <a:r>
              <a:rPr lang="en-US" dirty="0"/>
              <a:t>Platform Agnostic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size support</a:t>
            </a:r>
          </a:p>
          <a:p>
            <a:r>
              <a:rPr lang="en-US" dirty="0"/>
              <a:t>We will need performance profiling for different platforms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064" y="365125"/>
            <a:ext cx="7005735" cy="1325563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in GIT</a:t>
            </a:r>
          </a:p>
          <a:p>
            <a:r>
              <a:rPr lang="en-US" dirty="0"/>
              <a:t>Publish manually to the Play Store, and Amazon Store can be done through Visual Studio, but the apple store requires the  iTunes Connect application to be run from a Mac</a:t>
            </a:r>
          </a:p>
          <a:p>
            <a:r>
              <a:rPr lang="en-US" dirty="0"/>
              <a:t>Possible to automate deployment with a tool called Fastlane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0645"/>
            <a:ext cx="5181600" cy="38163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all know it</a:t>
            </a:r>
          </a:p>
          <a:p>
            <a:r>
              <a:rPr lang="en-US" dirty="0"/>
              <a:t>Only one application to work in</a:t>
            </a:r>
          </a:p>
          <a:p>
            <a:r>
              <a:rPr lang="en-US" dirty="0"/>
              <a:t>Only one Mac Mini necessary</a:t>
            </a:r>
          </a:p>
          <a:p>
            <a:r>
              <a:rPr lang="en-US" dirty="0"/>
              <a:t>Performance close to native</a:t>
            </a:r>
          </a:p>
          <a:p>
            <a:pPr lvl="1"/>
            <a:r>
              <a:rPr lang="en-US" dirty="0"/>
              <a:t>(startup is the only noticeable issue in test apps)</a:t>
            </a:r>
          </a:p>
          <a:p>
            <a:r>
              <a:rPr lang="en-US" dirty="0"/>
              <a:t>Near native user </a:t>
            </a:r>
            <a:r>
              <a:rPr lang="en-US" dirty="0" err="1"/>
              <a:t>experiances</a:t>
            </a:r>
            <a:r>
              <a:rPr lang="en-US" dirty="0"/>
              <a:t> with </a:t>
            </a:r>
            <a:r>
              <a:rPr lang="en-US" dirty="0" err="1"/>
              <a:t>Xamarin.IOS</a:t>
            </a:r>
            <a:r>
              <a:rPr lang="en-US" dirty="0"/>
              <a:t> and </a:t>
            </a:r>
            <a:r>
              <a:rPr lang="en-US" dirty="0" err="1"/>
              <a:t>Xamarin.Android</a:t>
            </a:r>
            <a:endParaRPr lang="en-US" dirty="0"/>
          </a:p>
          <a:p>
            <a:r>
              <a:rPr lang="en-US" dirty="0"/>
              <a:t>Eliminates hardware incompatibilities</a:t>
            </a:r>
          </a:p>
          <a:p>
            <a:r>
              <a:rPr lang="en-US" dirty="0"/>
              <a:t>Should decrease time to market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0645"/>
            <a:ext cx="5181600" cy="38163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Could be difficult to fully customize UI elements</a:t>
            </a:r>
          </a:p>
          <a:p>
            <a:r>
              <a:rPr lang="en-US" dirty="0"/>
              <a:t>Slightly Delayed Support for the Latest Platform Updates</a:t>
            </a:r>
          </a:p>
          <a:p>
            <a:r>
              <a:rPr lang="en-US" dirty="0"/>
              <a:t>Limited Access to Open Source Libraries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48064" y="365125"/>
            <a:ext cx="7005735" cy="1325563"/>
          </a:xfrm>
        </p:spPr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87055"/>
            <a:ext cx="5181600" cy="57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72199" y="1787055"/>
            <a:ext cx="5181600" cy="57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44839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0645"/>
            <a:ext cx="5181600" cy="3816318"/>
          </a:xfrm>
        </p:spPr>
        <p:txBody>
          <a:bodyPr/>
          <a:lstStyle/>
          <a:p>
            <a:r>
              <a:rPr lang="en-US" dirty="0"/>
              <a:t>Most of us have some experience with JAVA</a:t>
            </a:r>
          </a:p>
          <a:p>
            <a:r>
              <a:rPr lang="en-US" dirty="0"/>
              <a:t>Native UI Customization is more powerful</a:t>
            </a:r>
          </a:p>
          <a:p>
            <a:r>
              <a:rPr lang="en-US" dirty="0"/>
              <a:t>More open source libraries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0645"/>
            <a:ext cx="5181600" cy="3816318"/>
          </a:xfrm>
        </p:spPr>
        <p:txBody>
          <a:bodyPr/>
          <a:lstStyle/>
          <a:p>
            <a:r>
              <a:rPr lang="en-US" dirty="0"/>
              <a:t>Pretty sure none of us have experience with </a:t>
            </a:r>
            <a:r>
              <a:rPr lang="en-US" dirty="0" err="1"/>
              <a:t>Xcode</a:t>
            </a:r>
            <a:r>
              <a:rPr lang="en-US" dirty="0"/>
              <a:t>/Swift</a:t>
            </a:r>
          </a:p>
          <a:p>
            <a:r>
              <a:rPr lang="en-US" dirty="0"/>
              <a:t>Mac for every developer on the project</a:t>
            </a:r>
          </a:p>
          <a:p>
            <a:r>
              <a:rPr lang="en-US" dirty="0"/>
              <a:t>Need to have both </a:t>
            </a:r>
            <a:r>
              <a:rPr lang="en-US" dirty="0"/>
              <a:t>Android Studio on our developer computer and </a:t>
            </a:r>
            <a:r>
              <a:rPr lang="en-US" dirty="0" err="1"/>
              <a:t>Xcode</a:t>
            </a:r>
            <a:r>
              <a:rPr lang="en-US" dirty="0"/>
              <a:t> on a mac of some sort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48064" y="365125"/>
            <a:ext cx="7005735" cy="1325563"/>
          </a:xfrm>
        </p:spPr>
        <p:txBody>
          <a:bodyPr/>
          <a:lstStyle/>
          <a:p>
            <a:r>
              <a:rPr lang="en-US" dirty="0"/>
              <a:t>Native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87055"/>
            <a:ext cx="5181600" cy="57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72199" y="1787055"/>
            <a:ext cx="5181600" cy="57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24866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064" y="365125"/>
            <a:ext cx="7005735" cy="1325563"/>
          </a:xfrm>
        </p:spPr>
        <p:txBody>
          <a:bodyPr/>
          <a:lstStyle/>
          <a:p>
            <a:r>
              <a:rPr lang="en-US" dirty="0"/>
              <a:t>General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form designer is not loading in 2 different test environments, and will be an issue that needs worked through</a:t>
            </a:r>
          </a:p>
          <a:p>
            <a:r>
              <a:rPr lang="en-US" dirty="0" err="1"/>
              <a:t>HyperV</a:t>
            </a:r>
            <a:r>
              <a:rPr lang="en-US" dirty="0"/>
              <a:t> conflicts with the faster HAXM emulator</a:t>
            </a:r>
          </a:p>
          <a:p>
            <a:r>
              <a:rPr lang="en-US" dirty="0"/>
              <a:t>Can’t deploy to phone/device because of USB port restrictions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race Pet In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76724"/>
            <a:ext cx="3411459" cy="9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064" y="365125"/>
            <a:ext cx="7005735" cy="1325563"/>
          </a:xfrm>
        </p:spPr>
        <p:txBody>
          <a:bodyPr/>
          <a:lstStyle/>
          <a:p>
            <a:r>
              <a:rPr lang="en-US" dirty="0"/>
              <a:t>Recommendation -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meeting with UX, and explaining the pros/cons to Kate, she agreed that any design indiscretions can be worked with.</a:t>
            </a:r>
          </a:p>
          <a:p>
            <a:r>
              <a:rPr lang="en-US" dirty="0"/>
              <a:t>Native will have a longer lead time, as well as more hardware required</a:t>
            </a:r>
          </a:p>
          <a:p>
            <a:r>
              <a:rPr lang="en-US" dirty="0"/>
              <a:t>Even if we outsource a native development, we will need to factor maintainability, either outsourced(more money) or multiple macs for </a:t>
            </a:r>
            <a:r>
              <a:rPr lang="en-US" dirty="0" err="1"/>
              <a:t>developement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50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385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should be our mobile direction?</vt:lpstr>
      <vt:lpstr>Platform Agnostic Requirements</vt:lpstr>
      <vt:lpstr>Platform Agnostic Requirements</vt:lpstr>
      <vt:lpstr>Deployment</vt:lpstr>
      <vt:lpstr>Xamarin</vt:lpstr>
      <vt:lpstr>Native</vt:lpstr>
      <vt:lpstr>General Issues</vt:lpstr>
      <vt:lpstr>Recommendation - Xamarin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be our mobile direction?</dc:title>
  <dc:creator>Aaron D. Puma</dc:creator>
  <cp:lastModifiedBy>Aaron D. Puma</cp:lastModifiedBy>
  <cp:revision>24</cp:revision>
  <dcterms:created xsi:type="dcterms:W3CDTF">2017-03-31T17:54:21Z</dcterms:created>
  <dcterms:modified xsi:type="dcterms:W3CDTF">2017-04-06T14:19:22Z</dcterms:modified>
</cp:coreProperties>
</file>