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Oswald Medium"/>
      <p:regular r:id="rId24"/>
      <p:bold r:id="rId25"/>
    </p:embeddedFont>
    <p:embeddedFont>
      <p:font typeface="Nunito"/>
      <p:regular r:id="rId26"/>
      <p:bold r:id="rId27"/>
      <p:italic r:id="rId28"/>
      <p:boldItalic r:id="rId29"/>
    </p:embeddedFont>
    <p:embeddedFont>
      <p:font typeface="Anaheim"/>
      <p:regular r:id="rId30"/>
      <p:bold r:id="rId31"/>
    </p:embeddedFont>
    <p:embeddedFont>
      <p:font typeface="Titillium Web"/>
      <p:regular r:id="rId32"/>
      <p:bold r:id="rId33"/>
      <p:italic r:id="rId34"/>
      <p:boldItalic r:id="rId35"/>
    </p:embeddedFon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49">
          <p15:clr>
            <a:srgbClr val="9AA0A6"/>
          </p15:clr>
        </p15:guide>
        <p15:guide id="2" orient="horz" pos="340">
          <p15:clr>
            <a:srgbClr val="9AA0A6"/>
          </p15:clr>
        </p15:guide>
        <p15:guide id="3" pos="5311">
          <p15:clr>
            <a:srgbClr val="9AA0A6"/>
          </p15:clr>
        </p15:guide>
        <p15:guide id="4"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49"/>
        <p:guide pos="340" orient="horz"/>
        <p:guide pos="5311"/>
        <p:guide pos="2900"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naheim-bold.fntdata"/><Relationship Id="rId30" Type="http://schemas.openxmlformats.org/officeDocument/2006/relationships/font" Target="fonts/Anaheim-regular.fntdata"/><Relationship Id="rId33" Type="http://schemas.openxmlformats.org/officeDocument/2006/relationships/font" Target="fonts/TitilliumWeb-bold.fntdata"/><Relationship Id="rId32" Type="http://schemas.openxmlformats.org/officeDocument/2006/relationships/font" Target="fonts/TitilliumWeb-regular.fntdata"/><Relationship Id="rId35" Type="http://schemas.openxmlformats.org/officeDocument/2006/relationships/font" Target="fonts/TitilliumWeb-boldItalic.fntdata"/><Relationship Id="rId34" Type="http://schemas.openxmlformats.org/officeDocument/2006/relationships/font" Target="fonts/TitilliumWeb-italic.fntdata"/><Relationship Id="rId37" Type="http://schemas.openxmlformats.org/officeDocument/2006/relationships/font" Target="fonts/Oswald-bold.fntdata"/><Relationship Id="rId36" Type="http://schemas.openxmlformats.org/officeDocument/2006/relationships/font" Target="fonts/Oswald-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swaldMedium-regular.fntdata"/><Relationship Id="rId23" Type="http://schemas.openxmlformats.org/officeDocument/2006/relationships/slide" Target="slides/slide18.xml"/><Relationship Id="rId26" Type="http://schemas.openxmlformats.org/officeDocument/2006/relationships/font" Target="fonts/Nunito-regular.fntdata"/><Relationship Id="rId25" Type="http://schemas.openxmlformats.org/officeDocument/2006/relationships/font" Target="fonts/OswaldMedium-bold.fntdata"/><Relationship Id="rId28" Type="http://schemas.openxmlformats.org/officeDocument/2006/relationships/font" Target="fonts/Nunito-italic.fntdata"/><Relationship Id="rId27" Type="http://schemas.openxmlformats.org/officeDocument/2006/relationships/font" Target="fonts/Nunito-bold.fntdata"/><Relationship Id="rId29"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e6b1941a3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e6b1941a3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31d54a0df10_1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31d54a0df10_1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31d54a0df10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31d54a0df10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lang="de" sz="1800">
                <a:solidFill>
                  <a:srgbClr val="333333"/>
                </a:solidFill>
                <a:highlight>
                  <a:schemeClr val="lt1"/>
                </a:highlight>
              </a:rPr>
              <a:t>Importance:</a:t>
            </a:r>
            <a:endParaRPr sz="1800">
              <a:solidFill>
                <a:srgbClr val="333333"/>
              </a:solidFill>
              <a:highlight>
                <a:schemeClr val="lt1"/>
              </a:highlight>
            </a:endParaRPr>
          </a:p>
          <a:p>
            <a:pPr indent="-295275" lvl="0" marL="457200" rtl="0" algn="l">
              <a:lnSpc>
                <a:spcPct val="115000"/>
              </a:lnSpc>
              <a:spcBef>
                <a:spcPts val="800"/>
              </a:spcBef>
              <a:spcAft>
                <a:spcPts val="0"/>
              </a:spcAft>
              <a:buClr>
                <a:srgbClr val="333333"/>
              </a:buClr>
              <a:buSzPts val="1050"/>
              <a:buChar char="●"/>
            </a:pPr>
            <a:r>
              <a:rPr b="1" lang="de" sz="1050">
                <a:solidFill>
                  <a:srgbClr val="333333"/>
                </a:solidFill>
                <a:highlight>
                  <a:schemeClr val="lt1"/>
                </a:highlight>
              </a:rPr>
              <a:t>Sensitivity</a:t>
            </a:r>
            <a:r>
              <a:rPr lang="de" sz="1050">
                <a:solidFill>
                  <a:srgbClr val="333333"/>
                </a:solidFill>
                <a:highlight>
                  <a:schemeClr val="lt1"/>
                </a:highlight>
              </a:rPr>
              <a:t>: Crucial for quality control (avoiding low-quality wines being misclassified as high-quality).</a:t>
            </a:r>
            <a:endParaRPr sz="1050">
              <a:solidFill>
                <a:srgbClr val="333333"/>
              </a:solidFill>
              <a:highlight>
                <a:schemeClr val="lt1"/>
              </a:highlight>
            </a:endParaRPr>
          </a:p>
          <a:p>
            <a:pPr indent="-295275" lvl="0" marL="457200" rtl="0" algn="l">
              <a:lnSpc>
                <a:spcPct val="115000"/>
              </a:lnSpc>
              <a:spcBef>
                <a:spcPts val="0"/>
              </a:spcBef>
              <a:spcAft>
                <a:spcPts val="0"/>
              </a:spcAft>
              <a:buClr>
                <a:srgbClr val="333333"/>
              </a:buClr>
              <a:buSzPts val="1050"/>
              <a:buChar char="●"/>
            </a:pPr>
            <a:r>
              <a:rPr b="1" lang="de" sz="1050">
                <a:solidFill>
                  <a:srgbClr val="333333"/>
                </a:solidFill>
                <a:highlight>
                  <a:schemeClr val="lt1"/>
                </a:highlight>
              </a:rPr>
              <a:t>Specificity</a:t>
            </a:r>
            <a:r>
              <a:rPr lang="de" sz="1050">
                <a:solidFill>
                  <a:srgbClr val="333333"/>
                </a:solidFill>
                <a:highlight>
                  <a:schemeClr val="lt1"/>
                </a:highlight>
              </a:rPr>
              <a:t>: Important for marketing high-quality wines (ensuring high-quality wines are correctly identified).</a:t>
            </a:r>
            <a:endParaRPr sz="1050">
              <a:solidFill>
                <a:srgbClr val="333333"/>
              </a:solidFill>
              <a:highlight>
                <a:schemeClr val="lt1"/>
              </a:highlight>
            </a:endParaRPr>
          </a:p>
          <a:p>
            <a:pPr indent="0" lvl="0" marL="0" rtl="0" algn="l">
              <a:lnSpc>
                <a:spcPct val="115000"/>
              </a:lnSpc>
              <a:spcBef>
                <a:spcPts val="800"/>
              </a:spcBef>
              <a:spcAft>
                <a:spcPts val="0"/>
              </a:spcAft>
              <a:buNone/>
            </a:pPr>
            <a:r>
              <a:t/>
            </a:r>
            <a:endParaRPr sz="1050">
              <a:solidFill>
                <a:srgbClr val="333333"/>
              </a:solidFill>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de" sz="1050">
                <a:solidFill>
                  <a:srgbClr val="333333"/>
                </a:solidFill>
                <a:highlight>
                  <a:schemeClr val="lt1"/>
                </a:highlight>
              </a:rPr>
              <a:t>Based on the logistic regression summary and model evaluation, the model demonstrates a reasonable ability to classify wine quality (high vs. low) based on chemical attributes. The overall accuracy is </a:t>
            </a:r>
            <a:r>
              <a:rPr b="1" lang="de" sz="1050">
                <a:solidFill>
                  <a:srgbClr val="333333"/>
                </a:solidFill>
                <a:highlight>
                  <a:schemeClr val="lt1"/>
                </a:highlight>
              </a:rPr>
              <a:t>73.75%</a:t>
            </a:r>
            <a:r>
              <a:rPr lang="de" sz="1050">
                <a:solidFill>
                  <a:srgbClr val="333333"/>
                </a:solidFill>
                <a:highlight>
                  <a:schemeClr val="lt1"/>
                </a:highlight>
              </a:rPr>
              <a:t>, indicating that approximately 74% of predictions are correct. The model shows higher performance in identifying “low quality” wines, with a </a:t>
            </a:r>
            <a:r>
              <a:rPr b="1" lang="de" sz="1050">
                <a:solidFill>
                  <a:srgbClr val="333333"/>
                </a:solidFill>
                <a:highlight>
                  <a:schemeClr val="lt1"/>
                </a:highlight>
              </a:rPr>
              <a:t>Sensitivity of 77.50%</a:t>
            </a:r>
            <a:r>
              <a:rPr lang="de" sz="1050">
                <a:solidFill>
                  <a:srgbClr val="333333"/>
                </a:solidFill>
                <a:highlight>
                  <a:schemeClr val="lt1"/>
                </a:highlight>
              </a:rPr>
              <a:t>, compared to identifying “high quality” wines, with a </a:t>
            </a:r>
            <a:r>
              <a:rPr b="1" lang="de" sz="1050">
                <a:solidFill>
                  <a:srgbClr val="333333"/>
                </a:solidFill>
                <a:highlight>
                  <a:schemeClr val="lt1"/>
                </a:highlight>
              </a:rPr>
              <a:t>Specificity of 70.00%</a:t>
            </a:r>
            <a:r>
              <a:rPr lang="de" sz="1050">
                <a:solidFill>
                  <a:srgbClr val="333333"/>
                </a:solidFill>
                <a:highlight>
                  <a:schemeClr val="lt1"/>
                </a:highlight>
              </a:rPr>
              <a:t>.</a:t>
            </a:r>
            <a:endParaRPr sz="1050">
              <a:solidFill>
                <a:srgbClr val="333333"/>
              </a:solidFill>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de" sz="1050">
                <a:solidFill>
                  <a:srgbClr val="333333"/>
                </a:solidFill>
                <a:highlight>
                  <a:schemeClr val="lt1"/>
                </a:highlight>
              </a:rPr>
              <a:t>Significant predictors of wine quality include </a:t>
            </a:r>
            <a:r>
              <a:rPr b="1" lang="de" sz="1050">
                <a:solidFill>
                  <a:srgbClr val="333333"/>
                </a:solidFill>
                <a:highlight>
                  <a:schemeClr val="lt1"/>
                </a:highlight>
              </a:rPr>
              <a:t>alcohol</a:t>
            </a:r>
            <a:r>
              <a:rPr lang="de" sz="1050">
                <a:solidFill>
                  <a:srgbClr val="333333"/>
                </a:solidFill>
                <a:highlight>
                  <a:schemeClr val="lt1"/>
                </a:highlight>
              </a:rPr>
              <a:t>, </a:t>
            </a:r>
            <a:r>
              <a:rPr b="1" lang="de" sz="1050">
                <a:solidFill>
                  <a:srgbClr val="333333"/>
                </a:solidFill>
                <a:highlight>
                  <a:schemeClr val="lt1"/>
                </a:highlight>
              </a:rPr>
              <a:t>volatile acidity</a:t>
            </a:r>
            <a:r>
              <a:rPr lang="de" sz="1050">
                <a:solidFill>
                  <a:srgbClr val="333333"/>
                </a:solidFill>
                <a:highlight>
                  <a:schemeClr val="lt1"/>
                </a:highlight>
              </a:rPr>
              <a:t>, </a:t>
            </a:r>
            <a:r>
              <a:rPr b="1" lang="de" sz="1050">
                <a:solidFill>
                  <a:srgbClr val="333333"/>
                </a:solidFill>
                <a:highlight>
                  <a:schemeClr val="lt1"/>
                </a:highlight>
              </a:rPr>
              <a:t>sulphates</a:t>
            </a:r>
            <a:r>
              <a:rPr lang="de" sz="1050">
                <a:solidFill>
                  <a:srgbClr val="333333"/>
                </a:solidFill>
                <a:highlight>
                  <a:schemeClr val="lt1"/>
                </a:highlight>
              </a:rPr>
              <a:t>, </a:t>
            </a:r>
            <a:r>
              <a:rPr b="1" lang="de" sz="1050">
                <a:solidFill>
                  <a:srgbClr val="333333"/>
                </a:solidFill>
                <a:highlight>
                  <a:schemeClr val="lt1"/>
                </a:highlight>
              </a:rPr>
              <a:t>total sulfur dioxide</a:t>
            </a:r>
            <a:r>
              <a:rPr lang="de" sz="1050">
                <a:solidFill>
                  <a:srgbClr val="333333"/>
                </a:solidFill>
                <a:highlight>
                  <a:schemeClr val="lt1"/>
                </a:highlight>
              </a:rPr>
              <a:t>, and </a:t>
            </a:r>
            <a:r>
              <a:rPr b="1" lang="de" sz="1050">
                <a:solidFill>
                  <a:srgbClr val="333333"/>
                </a:solidFill>
                <a:highlight>
                  <a:schemeClr val="lt1"/>
                </a:highlight>
              </a:rPr>
              <a:t>chlorides</a:t>
            </a:r>
            <a:r>
              <a:rPr lang="de" sz="1050">
                <a:solidFill>
                  <a:srgbClr val="333333"/>
                </a:solidFill>
                <a:highlight>
                  <a:schemeClr val="lt1"/>
                </a:highlight>
              </a:rPr>
              <a:t>, which strongly influence the binary classification. These attributes highlight the chemical characteristics most associated with high or low wine quality, demonstrating the model’s ability to leverage meaningful features.</a:t>
            </a:r>
            <a:endParaRPr sz="1050">
              <a:solidFill>
                <a:srgbClr val="333333"/>
              </a:solidFill>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de" sz="1050">
                <a:solidFill>
                  <a:srgbClr val="333333"/>
                </a:solidFill>
                <a:highlight>
                  <a:schemeClr val="lt1"/>
                </a:highlight>
              </a:rPr>
              <a:t>While the model achieves a good balance between sensitivity and specificity, it performs better at detecting “low quality” wines, which is beneficial for quality control processes. However, the slightly lower specificity indicates room for improvement in correctly identifying “high quality” wines. Additional feature engineering or model tuning could enhance accuracy and specificity.</a:t>
            </a:r>
            <a:endParaRPr sz="1050">
              <a:solidFill>
                <a:srgbClr val="333333"/>
              </a:solidFill>
              <a:highlight>
                <a:schemeClr val="lt1"/>
              </a:highlight>
            </a:endParaRPr>
          </a:p>
          <a:p>
            <a:pPr indent="0" lvl="0" marL="0" rtl="0" algn="l">
              <a:lnSpc>
                <a:spcPct val="115000"/>
              </a:lnSpc>
              <a:spcBef>
                <a:spcPts val="800"/>
              </a:spcBef>
              <a:spcAft>
                <a:spcPts val="0"/>
              </a:spcAft>
              <a:buClr>
                <a:schemeClr val="dk1"/>
              </a:buClr>
              <a:buSzPts val="1100"/>
              <a:buFont typeface="Arial"/>
              <a:buNone/>
            </a:pPr>
            <a:r>
              <a:rPr lang="de" sz="1050">
                <a:solidFill>
                  <a:srgbClr val="333333"/>
                </a:solidFill>
                <a:highlight>
                  <a:schemeClr val="lt1"/>
                </a:highlight>
              </a:rPr>
              <a:t>In conclusion, logistic regression can reasonably classify wine quality with a </a:t>
            </a:r>
            <a:r>
              <a:rPr b="1" lang="de" sz="1050">
                <a:solidFill>
                  <a:srgbClr val="333333"/>
                </a:solidFill>
                <a:highlight>
                  <a:schemeClr val="lt1"/>
                </a:highlight>
              </a:rPr>
              <a:t>balanced accuracy of 73.75%</a:t>
            </a:r>
            <a:r>
              <a:rPr lang="de" sz="1050">
                <a:solidFill>
                  <a:srgbClr val="333333"/>
                </a:solidFill>
                <a:highlight>
                  <a:schemeClr val="lt1"/>
                </a:highlight>
              </a:rPr>
              <a:t>, leveraging key chemical attributes. While the current model is effective, further refinements could improve its classification performance, particularly for high-quality wines.</a:t>
            </a:r>
            <a:endParaRPr sz="1050">
              <a:solidFill>
                <a:srgbClr val="333333"/>
              </a:solidFill>
              <a:highlight>
                <a:schemeClr val="lt1"/>
              </a:highlight>
            </a:endParaRPr>
          </a:p>
          <a:p>
            <a:pPr indent="0" lvl="0" marL="0" rtl="0" algn="l">
              <a:spcBef>
                <a:spcPts val="800"/>
              </a:spcBef>
              <a:spcAft>
                <a:spcPts val="0"/>
              </a:spcAft>
              <a:buClr>
                <a:schemeClr val="dk1"/>
              </a:buClr>
              <a:buSzPts val="1100"/>
              <a:buFont typeface="Arial"/>
              <a:buNone/>
            </a:pPr>
            <a:r>
              <a:t/>
            </a:r>
            <a:endParaRPr sz="1200">
              <a:solidFill>
                <a:srgbClr val="666056"/>
              </a:solidFill>
              <a:latin typeface="Titillium Web"/>
              <a:ea typeface="Titillium Web"/>
              <a:cs typeface="Titillium Web"/>
              <a:sym typeface="Titillium Web"/>
            </a:endParaRPr>
          </a:p>
          <a:p>
            <a:pPr indent="0" lvl="0" marL="0" rtl="0" algn="l">
              <a:lnSpc>
                <a:spcPct val="115000"/>
              </a:lnSpc>
              <a:spcBef>
                <a:spcPts val="0"/>
              </a:spcBef>
              <a:spcAft>
                <a:spcPts val="800"/>
              </a:spcAft>
              <a:buNone/>
            </a:pPr>
            <a:r>
              <a:t/>
            </a:r>
            <a:endParaRPr sz="1050">
              <a:solidFill>
                <a:srgbClr val="333333"/>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31d54a0df10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31d54a0df10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1" name="Shape 1391"/>
        <p:cNvGrpSpPr/>
        <p:nvPr/>
      </p:nvGrpSpPr>
      <p:grpSpPr>
        <a:xfrm>
          <a:off x="0" y="0"/>
          <a:ext cx="0" cy="0"/>
          <a:chOff x="0" y="0"/>
          <a:chExt cx="0" cy="0"/>
        </a:xfrm>
      </p:grpSpPr>
      <p:sp>
        <p:nvSpPr>
          <p:cNvPr id="1392" name="Google Shape;1392;g31d54a0df1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3" name="Google Shape;1393;g31d54a0df1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31d54a0df10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9" name="Google Shape;1399;g31d54a0df10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de"/>
              <a:t>K-means clustering helps identify distinct segments of wines with similar chemical profiles by grouping them based on **alcohol content** and **volatile acidity**, as shown in the graph: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**Cluster 1 (Red)**: Wines with **low alcohol content** (9–11%) and **high volatile acidity** (above 0.7). These are likely lower-quality wines due to unfavorable chemical profiles.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**Cluster 2 (Green)**: Wines with **moderate alcohol content** (10–12%) and **moderate volatile acidity** (0.4–0.8). These wines represent a balanced segment, likely of average quality.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de"/>
              <a:t>- **Cluster 3 (Blue)**: Wines with **high alcohol content** (12–14%) and **low volatile acidity** (below 0.6). These wines have desirable profiles, associated with higher quality.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3" name="Shape 1403"/>
        <p:cNvGrpSpPr/>
        <p:nvPr/>
      </p:nvGrpSpPr>
      <p:grpSpPr>
        <a:xfrm>
          <a:off x="0" y="0"/>
          <a:ext cx="0" cy="0"/>
          <a:chOff x="0" y="0"/>
          <a:chExt cx="0" cy="0"/>
        </a:xfrm>
      </p:grpSpPr>
      <p:sp>
        <p:nvSpPr>
          <p:cNvPr id="1404" name="Google Shape;1404;g31d54a0df10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5" name="Google Shape;1405;g31d54a0df10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df390a47b2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df390a47b2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e6b1941a3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e6b1941a3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b1c2217c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b1c2217c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31d670bbe3e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31d670bbe3e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Wine analysis is essential to ensure consistent quality for everyone, from the winemaker to the consumer.</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 It helps us uncover the key chemical factors—like acidity, sugar, and alcohol—that shape a wine’s flavor and balance.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By understanding these elements, winemakers can optimize their processes to produce even better results.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It also connects quality to pricing, helping the market value wines more accurately. </a:t>
            </a:r>
            <a:endParaRPr/>
          </a:p>
          <a:p>
            <a:pPr indent="0" lvl="0" marL="0" rtl="0" algn="l">
              <a:spcBef>
                <a:spcPts val="0"/>
              </a:spcBef>
              <a:spcAft>
                <a:spcPts val="0"/>
              </a:spcAft>
              <a:buNone/>
            </a:pPr>
            <a:r>
              <a:t/>
            </a:r>
            <a:endParaRPr/>
          </a:p>
          <a:p>
            <a:pPr indent="0" lvl="0" marL="0" rtl="0" algn="l">
              <a:spcBef>
                <a:spcPts val="0"/>
              </a:spcBef>
              <a:spcAft>
                <a:spcPts val="0"/>
              </a:spcAft>
              <a:buNone/>
            </a:pPr>
            <a:r>
              <a:rPr lang="de"/>
              <a:t>Most importantly, it provides data-driven insights into what makes a wine truly exceptional, bridging the gap between subjective taste and scientific understanding. In short, it’s how we bring together the art and science of wine.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e9a338a9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e9a338a9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e9869f8ff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e9869f8ffe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1" name="Shape 1301"/>
        <p:cNvGrpSpPr/>
        <p:nvPr/>
      </p:nvGrpSpPr>
      <p:grpSpPr>
        <a:xfrm>
          <a:off x="0" y="0"/>
          <a:ext cx="0" cy="0"/>
          <a:chOff x="0" y="0"/>
          <a:chExt cx="0" cy="0"/>
        </a:xfrm>
      </p:grpSpPr>
      <p:sp>
        <p:nvSpPr>
          <p:cNvPr id="1302" name="Google Shape;1302;gb1c2217c3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3" name="Google Shape;1303;gb1c2217c3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0" name="Shape 1310"/>
        <p:cNvGrpSpPr/>
        <p:nvPr/>
      </p:nvGrpSpPr>
      <p:grpSpPr>
        <a:xfrm>
          <a:off x="0" y="0"/>
          <a:ext cx="0" cy="0"/>
          <a:chOff x="0" y="0"/>
          <a:chExt cx="0" cy="0"/>
        </a:xfrm>
      </p:grpSpPr>
      <p:sp>
        <p:nvSpPr>
          <p:cNvPr id="1311" name="Google Shape;1311;g31d54a0df10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2" name="Google Shape;1312;g31d54a0df10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31d54a0df10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8" name="Google Shape;1318;g31d54a0df10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e7dc8ff5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e7dc8ff5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51" y="0"/>
            <a:ext cx="9144001" cy="5143500"/>
            <a:chOff x="-151" y="0"/>
            <a:chExt cx="9144001" cy="5143500"/>
          </a:xfrm>
        </p:grpSpPr>
        <p:sp>
          <p:nvSpPr>
            <p:cNvPr id="10" name="Google Shape;10;p2"/>
            <p:cNvSpPr/>
            <p:nvPr/>
          </p:nvSpPr>
          <p:spPr>
            <a:xfrm rot="10800000">
              <a:off x="7885950" y="75"/>
              <a:ext cx="1257900" cy="1257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rot="10800000">
              <a:off x="64714" y="69335"/>
              <a:ext cx="4222474" cy="4182595"/>
              <a:chOff x="498850" y="3224050"/>
              <a:chExt cx="1482350" cy="1468350"/>
            </a:xfrm>
          </p:grpSpPr>
          <p:sp>
            <p:nvSpPr>
              <p:cNvPr id="12" name="Google Shape;12;p2"/>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 name="Google Shape;15;p2"/>
            <p:cNvGrpSpPr/>
            <p:nvPr/>
          </p:nvGrpSpPr>
          <p:grpSpPr>
            <a:xfrm>
              <a:off x="7027390" y="3043364"/>
              <a:ext cx="2017775" cy="1998718"/>
              <a:chOff x="498850" y="3224050"/>
              <a:chExt cx="1482350" cy="1468350"/>
            </a:xfrm>
          </p:grpSpPr>
          <p:sp>
            <p:nvSpPr>
              <p:cNvPr id="16" name="Google Shape;16;p2"/>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 name="Google Shape;19;p2"/>
            <p:cNvSpPr/>
            <p:nvPr/>
          </p:nvSpPr>
          <p:spPr>
            <a:xfrm rot="5400000">
              <a:off x="-150" y="0"/>
              <a:ext cx="1758600" cy="175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51" y="0"/>
              <a:ext cx="2888100" cy="2888100"/>
            </a:xfrm>
            <a:prstGeom prst="diagStripe">
              <a:avLst>
                <a:gd fmla="val 5572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50" y="0"/>
              <a:ext cx="3077400" cy="3077400"/>
            </a:xfrm>
            <a:prstGeom prst="diagStripe">
              <a:avLst>
                <a:gd fmla="val 9164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50"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657228" y="58028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592117" y="53294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2"/>
            <p:cNvGrpSpPr/>
            <p:nvPr/>
          </p:nvGrpSpPr>
          <p:grpSpPr>
            <a:xfrm>
              <a:off x="373691" y="3895669"/>
              <a:ext cx="885900" cy="885900"/>
              <a:chOff x="713388" y="3717894"/>
              <a:chExt cx="885900" cy="885900"/>
            </a:xfrm>
          </p:grpSpPr>
          <p:grpSp>
            <p:nvGrpSpPr>
              <p:cNvPr id="26" name="Google Shape;26;p2"/>
              <p:cNvGrpSpPr/>
              <p:nvPr/>
            </p:nvGrpSpPr>
            <p:grpSpPr>
              <a:xfrm>
                <a:off x="1139136" y="3851384"/>
                <a:ext cx="454563" cy="703194"/>
                <a:chOff x="1139136" y="3851384"/>
                <a:chExt cx="454563" cy="703194"/>
              </a:xfrm>
            </p:grpSpPr>
            <p:sp>
              <p:nvSpPr>
                <p:cNvPr id="27" name="Google Shape;27;p2"/>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3" name="Google Shape;33;p2"/>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34" name="Google Shape;34;p2"/>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nvGrpSpPr>
            <p:cNvPr id="35" name="Google Shape;35;p2"/>
            <p:cNvGrpSpPr/>
            <p:nvPr/>
          </p:nvGrpSpPr>
          <p:grpSpPr>
            <a:xfrm rot="-5400000">
              <a:off x="8430603" y="721212"/>
              <a:ext cx="475817" cy="475817"/>
              <a:chOff x="713388" y="3717894"/>
              <a:chExt cx="885900" cy="885900"/>
            </a:xfrm>
          </p:grpSpPr>
          <p:cxnSp>
            <p:nvCxnSpPr>
              <p:cNvPr id="36" name="Google Shape;36;p2"/>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37" name="Google Shape;37;p2"/>
              <p:cNvCxnSpPr/>
              <p:nvPr/>
            </p:nvCxnSpPr>
            <p:spPr>
              <a:xfrm flipH="1" rot="10800000">
                <a:off x="847319"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sp>
        <p:nvSpPr>
          <p:cNvPr id="38" name="Google Shape;38;p2"/>
          <p:cNvSpPr txBox="1"/>
          <p:nvPr>
            <p:ph type="ctrTitle"/>
          </p:nvPr>
        </p:nvSpPr>
        <p:spPr>
          <a:xfrm>
            <a:off x="2147575" y="1686875"/>
            <a:ext cx="4257300" cy="18036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lt1"/>
              </a:buClr>
              <a:buSzPts val="5200"/>
              <a:buNone/>
              <a:defRPr sz="5500">
                <a:solidFill>
                  <a:schemeClr val="lt1"/>
                </a:solidFill>
                <a:latin typeface="Oswald Medium"/>
                <a:ea typeface="Oswald Medium"/>
                <a:cs typeface="Oswald Medium"/>
                <a:sym typeface="Oswald Medium"/>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39" name="Google Shape;39;p2"/>
          <p:cNvSpPr txBox="1"/>
          <p:nvPr>
            <p:ph idx="1" type="subTitle"/>
          </p:nvPr>
        </p:nvSpPr>
        <p:spPr>
          <a:xfrm>
            <a:off x="2147575" y="3543602"/>
            <a:ext cx="4343400" cy="5220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2800"/>
              <a:buNone/>
              <a:defRPr sz="1800"/>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grpSp>
        <p:nvGrpSpPr>
          <p:cNvPr id="190" name="Google Shape;190;p11"/>
          <p:cNvGrpSpPr/>
          <p:nvPr/>
        </p:nvGrpSpPr>
        <p:grpSpPr>
          <a:xfrm>
            <a:off x="-150" y="-25"/>
            <a:ext cx="9144224" cy="5143525"/>
            <a:chOff x="-150" y="-25"/>
            <a:chExt cx="9144224" cy="5143525"/>
          </a:xfrm>
        </p:grpSpPr>
        <p:sp>
          <p:nvSpPr>
            <p:cNvPr id="191" name="Google Shape;191;p11"/>
            <p:cNvSpPr/>
            <p:nvPr/>
          </p:nvSpPr>
          <p:spPr>
            <a:xfrm>
              <a:off x="-150" y="1457350"/>
              <a:ext cx="9144000" cy="196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6638700" y="2516275"/>
              <a:ext cx="2505300" cy="25053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74"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rot="10800000">
              <a:off x="75" y="-25"/>
              <a:ext cx="1926300" cy="19263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11"/>
            <p:cNvGrpSpPr/>
            <p:nvPr/>
          </p:nvGrpSpPr>
          <p:grpSpPr>
            <a:xfrm rot="10800000">
              <a:off x="402" y="490"/>
              <a:ext cx="1615317" cy="1600061"/>
              <a:chOff x="498850" y="3224050"/>
              <a:chExt cx="1482350" cy="1468350"/>
            </a:xfrm>
          </p:grpSpPr>
          <p:sp>
            <p:nvSpPr>
              <p:cNvPr id="196" name="Google Shape;196;p11"/>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11"/>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rot="-5400000">
              <a:off x="6592025" y="2470025"/>
              <a:ext cx="4899600" cy="20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1"/>
            <p:cNvGrpSpPr/>
            <p:nvPr/>
          </p:nvGrpSpPr>
          <p:grpSpPr>
            <a:xfrm flipH="1">
              <a:off x="8070686" y="463417"/>
              <a:ext cx="603122" cy="585781"/>
              <a:chOff x="546392" y="539692"/>
              <a:chExt cx="603122" cy="585781"/>
            </a:xfrm>
          </p:grpSpPr>
          <p:sp>
            <p:nvSpPr>
              <p:cNvPr id="202" name="Google Shape;202;p11"/>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 name="Google Shape;204;p11"/>
            <p:cNvGrpSpPr/>
            <p:nvPr/>
          </p:nvGrpSpPr>
          <p:grpSpPr>
            <a:xfrm>
              <a:off x="1290814" y="330648"/>
              <a:ext cx="585757" cy="585757"/>
              <a:chOff x="713388" y="3717894"/>
              <a:chExt cx="885900" cy="885900"/>
            </a:xfrm>
          </p:grpSpPr>
          <p:grpSp>
            <p:nvGrpSpPr>
              <p:cNvPr id="205" name="Google Shape;205;p11"/>
              <p:cNvGrpSpPr/>
              <p:nvPr/>
            </p:nvGrpSpPr>
            <p:grpSpPr>
              <a:xfrm>
                <a:off x="1139136" y="3851384"/>
                <a:ext cx="454563" cy="703194"/>
                <a:chOff x="1139136" y="3851384"/>
                <a:chExt cx="454563" cy="703194"/>
              </a:xfrm>
            </p:grpSpPr>
            <p:sp>
              <p:nvSpPr>
                <p:cNvPr id="206" name="Google Shape;206;p11"/>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12" name="Google Shape;212;p11"/>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213" name="Google Shape;213;p11"/>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nvGrpSpPr>
            <p:cNvPr id="214" name="Google Shape;214;p11"/>
            <p:cNvGrpSpPr/>
            <p:nvPr/>
          </p:nvGrpSpPr>
          <p:grpSpPr>
            <a:xfrm flipH="1" rot="-5400000">
              <a:off x="6698846" y="4308463"/>
              <a:ext cx="475817" cy="475817"/>
              <a:chOff x="713388" y="3717894"/>
              <a:chExt cx="885900" cy="885900"/>
            </a:xfrm>
          </p:grpSpPr>
          <p:cxnSp>
            <p:nvCxnSpPr>
              <p:cNvPr id="215" name="Google Shape;215;p11"/>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216" name="Google Shape;216;p11"/>
              <p:cNvCxnSpPr/>
              <p:nvPr/>
            </p:nvCxnSpPr>
            <p:spPr>
              <a:xfrm flipH="1" rot="10800000">
                <a:off x="847319"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nvGrpSpPr>
            <p:cNvPr id="217" name="Google Shape;217;p11"/>
            <p:cNvGrpSpPr/>
            <p:nvPr/>
          </p:nvGrpSpPr>
          <p:grpSpPr>
            <a:xfrm>
              <a:off x="7042727" y="2940050"/>
              <a:ext cx="2100935" cy="2081092"/>
              <a:chOff x="498850" y="3224050"/>
              <a:chExt cx="1482350" cy="1468350"/>
            </a:xfrm>
          </p:grpSpPr>
          <p:sp>
            <p:nvSpPr>
              <p:cNvPr id="218" name="Google Shape;218;p11"/>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1" name="Google Shape;221;p11"/>
          <p:cNvSpPr txBox="1"/>
          <p:nvPr>
            <p:ph hasCustomPrompt="1" type="title"/>
          </p:nvPr>
        </p:nvSpPr>
        <p:spPr>
          <a:xfrm>
            <a:off x="1075475" y="1635050"/>
            <a:ext cx="6993300" cy="1774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2000"/>
              <a:buNone/>
              <a:defRPr sz="11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22" name="Google Shape;222;p11"/>
          <p:cNvSpPr txBox="1"/>
          <p:nvPr>
            <p:ph idx="1" type="body"/>
          </p:nvPr>
        </p:nvSpPr>
        <p:spPr>
          <a:xfrm>
            <a:off x="1650150" y="3489250"/>
            <a:ext cx="5843700" cy="496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sz="1800"/>
            </a:lvl1pPr>
            <a:lvl2pPr indent="-323850" lvl="1" marL="914400" algn="ctr">
              <a:spcBef>
                <a:spcPts val="0"/>
              </a:spcBef>
              <a:spcAft>
                <a:spcPts val="0"/>
              </a:spcAft>
              <a:buSzPts val="1500"/>
              <a:buChar char="○"/>
              <a:defRPr/>
            </a:lvl2pPr>
            <a:lvl3pPr indent="-323850" lvl="2" marL="1371600" algn="ctr">
              <a:spcBef>
                <a:spcPts val="0"/>
              </a:spcBef>
              <a:spcAft>
                <a:spcPts val="0"/>
              </a:spcAft>
              <a:buSzPts val="1500"/>
              <a:buChar char="■"/>
              <a:defRPr/>
            </a:lvl3pPr>
            <a:lvl4pPr indent="-323850" lvl="3" marL="1828800" algn="ctr">
              <a:spcBef>
                <a:spcPts val="0"/>
              </a:spcBef>
              <a:spcAft>
                <a:spcPts val="0"/>
              </a:spcAft>
              <a:buSzPts val="1500"/>
              <a:buChar char="●"/>
              <a:defRPr/>
            </a:lvl4pPr>
            <a:lvl5pPr indent="-323850" lvl="4" marL="2286000" algn="ctr">
              <a:spcBef>
                <a:spcPts val="0"/>
              </a:spcBef>
              <a:spcAft>
                <a:spcPts val="0"/>
              </a:spcAft>
              <a:buSzPts val="1500"/>
              <a:buChar char="○"/>
              <a:defRPr/>
            </a:lvl5pPr>
            <a:lvl6pPr indent="-323850" lvl="5" marL="2743200" algn="ctr">
              <a:spcBef>
                <a:spcPts val="0"/>
              </a:spcBef>
              <a:spcAft>
                <a:spcPts val="0"/>
              </a:spcAft>
              <a:buSzPts val="1500"/>
              <a:buChar char="■"/>
              <a:defRPr/>
            </a:lvl6pPr>
            <a:lvl7pPr indent="-323850" lvl="6" marL="3200400" algn="ctr">
              <a:spcBef>
                <a:spcPts val="0"/>
              </a:spcBef>
              <a:spcAft>
                <a:spcPts val="0"/>
              </a:spcAft>
              <a:buSzPts val="1500"/>
              <a:buChar char="●"/>
              <a:defRPr/>
            </a:lvl7pPr>
            <a:lvl8pPr indent="-323850" lvl="7" marL="3657600" algn="ctr">
              <a:spcBef>
                <a:spcPts val="0"/>
              </a:spcBef>
              <a:spcAft>
                <a:spcPts val="0"/>
              </a:spcAft>
              <a:buSzPts val="1500"/>
              <a:buChar char="○"/>
              <a:defRPr/>
            </a:lvl8pPr>
            <a:lvl9pPr indent="-323850" lvl="8" marL="4114800" algn="ctr">
              <a:spcBef>
                <a:spcPts val="0"/>
              </a:spcBef>
              <a:spcAft>
                <a:spcPts val="0"/>
              </a:spcAft>
              <a:buSzPts val="15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3" name="Shape 22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24" name="Shape 224"/>
        <p:cNvGrpSpPr/>
        <p:nvPr/>
      </p:nvGrpSpPr>
      <p:grpSpPr>
        <a:xfrm>
          <a:off x="0" y="0"/>
          <a:ext cx="0" cy="0"/>
          <a:chOff x="0" y="0"/>
          <a:chExt cx="0" cy="0"/>
        </a:xfrm>
      </p:grpSpPr>
      <p:grpSp>
        <p:nvGrpSpPr>
          <p:cNvPr id="225" name="Google Shape;225;p13"/>
          <p:cNvGrpSpPr/>
          <p:nvPr/>
        </p:nvGrpSpPr>
        <p:grpSpPr>
          <a:xfrm>
            <a:off x="0" y="0"/>
            <a:ext cx="9144002" cy="5143500"/>
            <a:chOff x="0" y="0"/>
            <a:chExt cx="9144002" cy="5143500"/>
          </a:xfrm>
        </p:grpSpPr>
        <p:sp>
          <p:nvSpPr>
            <p:cNvPr id="226" name="Google Shape;226;p13"/>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
            <p:cNvSpPr/>
            <p:nvPr/>
          </p:nvSpPr>
          <p:spPr>
            <a:xfrm>
              <a:off x="2" y="3359675"/>
              <a:ext cx="1783800" cy="17838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3"/>
            <p:cNvGrpSpPr/>
            <p:nvPr/>
          </p:nvGrpSpPr>
          <p:grpSpPr>
            <a:xfrm>
              <a:off x="7346775" y="3359671"/>
              <a:ext cx="1698328" cy="1682289"/>
              <a:chOff x="498850" y="3224050"/>
              <a:chExt cx="1482350" cy="1468350"/>
            </a:xfrm>
          </p:grpSpPr>
          <p:sp>
            <p:nvSpPr>
              <p:cNvPr id="229" name="Google Shape;229;p13"/>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3"/>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3"/>
            <p:cNvGrpSpPr/>
            <p:nvPr/>
          </p:nvGrpSpPr>
          <p:grpSpPr>
            <a:xfrm flipH="1">
              <a:off x="182" y="3949846"/>
              <a:ext cx="1205002" cy="1193622"/>
              <a:chOff x="498850" y="3224050"/>
              <a:chExt cx="1482350" cy="1468350"/>
            </a:xfrm>
          </p:grpSpPr>
          <p:sp>
            <p:nvSpPr>
              <p:cNvPr id="233" name="Google Shape;233;p13"/>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3"/>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3"/>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13"/>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3"/>
            <p:cNvGrpSpPr/>
            <p:nvPr/>
          </p:nvGrpSpPr>
          <p:grpSpPr>
            <a:xfrm flipH="1">
              <a:off x="8134008" y="244769"/>
              <a:ext cx="753281" cy="753281"/>
              <a:chOff x="713388" y="3717894"/>
              <a:chExt cx="885900" cy="885900"/>
            </a:xfrm>
          </p:grpSpPr>
          <p:grpSp>
            <p:nvGrpSpPr>
              <p:cNvPr id="238" name="Google Shape;238;p13"/>
              <p:cNvGrpSpPr/>
              <p:nvPr/>
            </p:nvGrpSpPr>
            <p:grpSpPr>
              <a:xfrm>
                <a:off x="1139136" y="3851384"/>
                <a:ext cx="454563" cy="703194"/>
                <a:chOff x="1139136" y="3851384"/>
                <a:chExt cx="454563" cy="703194"/>
              </a:xfrm>
            </p:grpSpPr>
            <p:sp>
              <p:nvSpPr>
                <p:cNvPr id="239" name="Google Shape;239;p13"/>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3"/>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3"/>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3"/>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3"/>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3"/>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5" name="Google Shape;245;p13"/>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246" name="Google Shape;246;p13"/>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247" name="Google Shape;247;p13"/>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3"/>
          <p:cNvSpPr txBox="1"/>
          <p:nvPr>
            <p:ph hasCustomPrompt="1" type="title"/>
          </p:nvPr>
        </p:nvSpPr>
        <p:spPr>
          <a:xfrm>
            <a:off x="1387677" y="1783487"/>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49" name="Google Shape;249;p13"/>
          <p:cNvSpPr txBox="1"/>
          <p:nvPr>
            <p:ph idx="2" type="title"/>
          </p:nvPr>
        </p:nvSpPr>
        <p:spPr>
          <a:xfrm>
            <a:off x="506275" y="2621675"/>
            <a:ext cx="25899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0" name="Google Shape;250;p13"/>
          <p:cNvSpPr txBox="1"/>
          <p:nvPr>
            <p:ph idx="3" type="title"/>
          </p:nvPr>
        </p:nvSpPr>
        <p:spPr>
          <a:xfrm>
            <a:off x="506277" y="3014413"/>
            <a:ext cx="2589900" cy="7533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51" name="Google Shape;251;p13"/>
          <p:cNvSpPr txBox="1"/>
          <p:nvPr>
            <p:ph hasCustomPrompt="1" idx="4" type="title"/>
          </p:nvPr>
        </p:nvSpPr>
        <p:spPr>
          <a:xfrm>
            <a:off x="4158452" y="1783487"/>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2" name="Google Shape;252;p13"/>
          <p:cNvSpPr txBox="1"/>
          <p:nvPr>
            <p:ph idx="5" type="title"/>
          </p:nvPr>
        </p:nvSpPr>
        <p:spPr>
          <a:xfrm>
            <a:off x="3277050" y="2621675"/>
            <a:ext cx="25899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3" name="Google Shape;253;p13"/>
          <p:cNvSpPr txBox="1"/>
          <p:nvPr>
            <p:ph idx="6" type="title"/>
          </p:nvPr>
        </p:nvSpPr>
        <p:spPr>
          <a:xfrm>
            <a:off x="3277052" y="3014413"/>
            <a:ext cx="2589900" cy="7533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54" name="Google Shape;254;p13"/>
          <p:cNvSpPr txBox="1"/>
          <p:nvPr>
            <p:ph hasCustomPrompt="1" idx="7" type="title"/>
          </p:nvPr>
        </p:nvSpPr>
        <p:spPr>
          <a:xfrm>
            <a:off x="6929227" y="1783487"/>
            <a:ext cx="8271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55" name="Google Shape;255;p13"/>
          <p:cNvSpPr txBox="1"/>
          <p:nvPr>
            <p:ph idx="8" type="title"/>
          </p:nvPr>
        </p:nvSpPr>
        <p:spPr>
          <a:xfrm>
            <a:off x="6047825" y="2621675"/>
            <a:ext cx="25899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56" name="Google Shape;256;p13"/>
          <p:cNvSpPr txBox="1"/>
          <p:nvPr>
            <p:ph idx="9" type="title"/>
          </p:nvPr>
        </p:nvSpPr>
        <p:spPr>
          <a:xfrm>
            <a:off x="6047827" y="3014413"/>
            <a:ext cx="2589900" cy="753300"/>
          </a:xfrm>
          <a:prstGeom prst="rect">
            <a:avLst/>
          </a:prstGeom>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57" name="Google Shape;257;p13"/>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4">
    <p:spTree>
      <p:nvGrpSpPr>
        <p:cNvPr id="258" name="Shape 258"/>
        <p:cNvGrpSpPr/>
        <p:nvPr/>
      </p:nvGrpSpPr>
      <p:grpSpPr>
        <a:xfrm>
          <a:off x="0" y="0"/>
          <a:ext cx="0" cy="0"/>
          <a:chOff x="0" y="0"/>
          <a:chExt cx="0" cy="0"/>
        </a:xfrm>
      </p:grpSpPr>
      <p:grpSp>
        <p:nvGrpSpPr>
          <p:cNvPr id="259" name="Google Shape;259;p14"/>
          <p:cNvGrpSpPr/>
          <p:nvPr/>
        </p:nvGrpSpPr>
        <p:grpSpPr>
          <a:xfrm>
            <a:off x="0" y="0"/>
            <a:ext cx="9144002" cy="5143500"/>
            <a:chOff x="0" y="0"/>
            <a:chExt cx="9144002" cy="5143500"/>
          </a:xfrm>
        </p:grpSpPr>
        <p:sp>
          <p:nvSpPr>
            <p:cNvPr id="260" name="Google Shape;260;p14"/>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2" y="3359675"/>
              <a:ext cx="1783800" cy="17838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2" name="Google Shape;262;p14"/>
            <p:cNvGrpSpPr/>
            <p:nvPr/>
          </p:nvGrpSpPr>
          <p:grpSpPr>
            <a:xfrm>
              <a:off x="7346775" y="3359671"/>
              <a:ext cx="1698328" cy="1682289"/>
              <a:chOff x="498850" y="3224050"/>
              <a:chExt cx="1482350" cy="1468350"/>
            </a:xfrm>
          </p:grpSpPr>
          <p:sp>
            <p:nvSpPr>
              <p:cNvPr id="263" name="Google Shape;263;p14"/>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14"/>
            <p:cNvGrpSpPr/>
            <p:nvPr/>
          </p:nvGrpSpPr>
          <p:grpSpPr>
            <a:xfrm flipH="1">
              <a:off x="182" y="3949846"/>
              <a:ext cx="1205002" cy="1193622"/>
              <a:chOff x="498850" y="3224050"/>
              <a:chExt cx="1482350" cy="1468350"/>
            </a:xfrm>
          </p:grpSpPr>
          <p:sp>
            <p:nvSpPr>
              <p:cNvPr id="267" name="Google Shape;267;p14"/>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14"/>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14"/>
            <p:cNvGrpSpPr/>
            <p:nvPr/>
          </p:nvGrpSpPr>
          <p:grpSpPr>
            <a:xfrm flipH="1">
              <a:off x="8134008" y="244769"/>
              <a:ext cx="753281" cy="753281"/>
              <a:chOff x="713388" y="3717894"/>
              <a:chExt cx="885900" cy="885900"/>
            </a:xfrm>
          </p:grpSpPr>
          <p:grpSp>
            <p:nvGrpSpPr>
              <p:cNvPr id="272" name="Google Shape;272;p14"/>
              <p:cNvGrpSpPr/>
              <p:nvPr/>
            </p:nvGrpSpPr>
            <p:grpSpPr>
              <a:xfrm>
                <a:off x="1139136" y="3851384"/>
                <a:ext cx="454563" cy="703194"/>
                <a:chOff x="1139136" y="3851384"/>
                <a:chExt cx="454563" cy="703194"/>
              </a:xfrm>
            </p:grpSpPr>
            <p:sp>
              <p:nvSpPr>
                <p:cNvPr id="273" name="Google Shape;273;p14"/>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79" name="Google Shape;279;p14"/>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280" name="Google Shape;280;p14"/>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281" name="Google Shape;281;p14"/>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14"/>
          <p:cNvSpPr txBox="1"/>
          <p:nvPr>
            <p:ph hasCustomPrompt="1" type="title"/>
          </p:nvPr>
        </p:nvSpPr>
        <p:spPr>
          <a:xfrm>
            <a:off x="947727" y="1529712"/>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83" name="Google Shape;283;p14"/>
          <p:cNvSpPr txBox="1"/>
          <p:nvPr>
            <p:ph idx="2" type="title"/>
          </p:nvPr>
        </p:nvSpPr>
        <p:spPr>
          <a:xfrm>
            <a:off x="1851102" y="1529712"/>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84" name="Google Shape;284;p14"/>
          <p:cNvSpPr txBox="1"/>
          <p:nvPr>
            <p:ph idx="3" type="title"/>
          </p:nvPr>
        </p:nvSpPr>
        <p:spPr>
          <a:xfrm>
            <a:off x="1851102" y="1922438"/>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85" name="Google Shape;285;p14"/>
          <p:cNvSpPr txBox="1"/>
          <p:nvPr>
            <p:ph hasCustomPrompt="1" idx="4" type="title"/>
          </p:nvPr>
        </p:nvSpPr>
        <p:spPr>
          <a:xfrm>
            <a:off x="4593402" y="1529712"/>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86" name="Google Shape;286;p14"/>
          <p:cNvSpPr txBox="1"/>
          <p:nvPr>
            <p:ph idx="5" type="title"/>
          </p:nvPr>
        </p:nvSpPr>
        <p:spPr>
          <a:xfrm>
            <a:off x="5496777" y="1529712"/>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87" name="Google Shape;287;p14"/>
          <p:cNvSpPr txBox="1"/>
          <p:nvPr>
            <p:ph idx="6" type="title"/>
          </p:nvPr>
        </p:nvSpPr>
        <p:spPr>
          <a:xfrm>
            <a:off x="5496777" y="1922438"/>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88" name="Google Shape;288;p14"/>
          <p:cNvSpPr txBox="1"/>
          <p:nvPr>
            <p:ph hasCustomPrompt="1" idx="7" type="title"/>
          </p:nvPr>
        </p:nvSpPr>
        <p:spPr>
          <a:xfrm>
            <a:off x="947727" y="3043212"/>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89" name="Google Shape;289;p14"/>
          <p:cNvSpPr txBox="1"/>
          <p:nvPr>
            <p:ph idx="8" type="title"/>
          </p:nvPr>
        </p:nvSpPr>
        <p:spPr>
          <a:xfrm>
            <a:off x="1851102" y="3043212"/>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90" name="Google Shape;290;p14"/>
          <p:cNvSpPr txBox="1"/>
          <p:nvPr>
            <p:ph idx="9" type="title"/>
          </p:nvPr>
        </p:nvSpPr>
        <p:spPr>
          <a:xfrm>
            <a:off x="1851102" y="3435938"/>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91" name="Google Shape;291;p14"/>
          <p:cNvSpPr txBox="1"/>
          <p:nvPr>
            <p:ph hasCustomPrompt="1" idx="13" type="title"/>
          </p:nvPr>
        </p:nvSpPr>
        <p:spPr>
          <a:xfrm>
            <a:off x="4593402" y="3043212"/>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92" name="Google Shape;292;p14"/>
          <p:cNvSpPr txBox="1"/>
          <p:nvPr>
            <p:ph idx="14" type="title"/>
          </p:nvPr>
        </p:nvSpPr>
        <p:spPr>
          <a:xfrm>
            <a:off x="5496777" y="3043212"/>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93" name="Google Shape;293;p14"/>
          <p:cNvSpPr txBox="1"/>
          <p:nvPr>
            <p:ph idx="15" type="title"/>
          </p:nvPr>
        </p:nvSpPr>
        <p:spPr>
          <a:xfrm>
            <a:off x="5496777" y="3435938"/>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294" name="Google Shape;294;p14"/>
          <p:cNvSpPr txBox="1"/>
          <p:nvPr>
            <p:ph idx="16"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14_1">
    <p:spTree>
      <p:nvGrpSpPr>
        <p:cNvPr id="295" name="Shape 295"/>
        <p:cNvGrpSpPr/>
        <p:nvPr/>
      </p:nvGrpSpPr>
      <p:grpSpPr>
        <a:xfrm>
          <a:off x="0" y="0"/>
          <a:ext cx="0" cy="0"/>
          <a:chOff x="0" y="0"/>
          <a:chExt cx="0" cy="0"/>
        </a:xfrm>
      </p:grpSpPr>
      <p:grpSp>
        <p:nvGrpSpPr>
          <p:cNvPr id="296" name="Google Shape;296;p15"/>
          <p:cNvGrpSpPr/>
          <p:nvPr/>
        </p:nvGrpSpPr>
        <p:grpSpPr>
          <a:xfrm>
            <a:off x="0" y="0"/>
            <a:ext cx="9144002" cy="5143500"/>
            <a:chOff x="0" y="0"/>
            <a:chExt cx="9144002" cy="5143500"/>
          </a:xfrm>
        </p:grpSpPr>
        <p:sp>
          <p:nvSpPr>
            <p:cNvPr id="297" name="Google Shape;297;p15"/>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2" y="3359675"/>
              <a:ext cx="1783800" cy="17838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7346775" y="3359671"/>
              <a:ext cx="1698328" cy="1682289"/>
              <a:chOff x="498850" y="3224050"/>
              <a:chExt cx="1482350" cy="1468350"/>
            </a:xfrm>
          </p:grpSpPr>
          <p:sp>
            <p:nvSpPr>
              <p:cNvPr id="300" name="Google Shape;300;p15"/>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15"/>
            <p:cNvGrpSpPr/>
            <p:nvPr/>
          </p:nvGrpSpPr>
          <p:grpSpPr>
            <a:xfrm flipH="1">
              <a:off x="182" y="3949846"/>
              <a:ext cx="1205002" cy="1193622"/>
              <a:chOff x="498850" y="3224050"/>
              <a:chExt cx="1482350" cy="1468350"/>
            </a:xfrm>
          </p:grpSpPr>
          <p:sp>
            <p:nvSpPr>
              <p:cNvPr id="304" name="Google Shape;304;p15"/>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7" name="Google Shape;307;p15"/>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15"/>
            <p:cNvGrpSpPr/>
            <p:nvPr/>
          </p:nvGrpSpPr>
          <p:grpSpPr>
            <a:xfrm flipH="1">
              <a:off x="8134008" y="244769"/>
              <a:ext cx="753281" cy="753281"/>
              <a:chOff x="713388" y="3717894"/>
              <a:chExt cx="885900" cy="885900"/>
            </a:xfrm>
          </p:grpSpPr>
          <p:grpSp>
            <p:nvGrpSpPr>
              <p:cNvPr id="309" name="Google Shape;309;p15"/>
              <p:cNvGrpSpPr/>
              <p:nvPr/>
            </p:nvGrpSpPr>
            <p:grpSpPr>
              <a:xfrm>
                <a:off x="1139136" y="3851384"/>
                <a:ext cx="454563" cy="703194"/>
                <a:chOff x="1139136" y="3851384"/>
                <a:chExt cx="454563" cy="703194"/>
              </a:xfrm>
            </p:grpSpPr>
            <p:sp>
              <p:nvSpPr>
                <p:cNvPr id="310" name="Google Shape;310;p15"/>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6" name="Google Shape;316;p15"/>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317" name="Google Shape;317;p15"/>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318" name="Google Shape;318;p15"/>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5"/>
          <p:cNvSpPr txBox="1"/>
          <p:nvPr>
            <p:ph hasCustomPrompt="1" type="title"/>
          </p:nvPr>
        </p:nvSpPr>
        <p:spPr>
          <a:xfrm>
            <a:off x="871527" y="1279630"/>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0" name="Google Shape;320;p15"/>
          <p:cNvSpPr txBox="1"/>
          <p:nvPr>
            <p:ph idx="2" type="title"/>
          </p:nvPr>
        </p:nvSpPr>
        <p:spPr>
          <a:xfrm>
            <a:off x="1774902" y="1279630"/>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21" name="Google Shape;321;p15"/>
          <p:cNvSpPr txBox="1"/>
          <p:nvPr>
            <p:ph idx="3" type="title"/>
          </p:nvPr>
        </p:nvSpPr>
        <p:spPr>
          <a:xfrm>
            <a:off x="1774902" y="1672356"/>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22" name="Google Shape;322;p15"/>
          <p:cNvSpPr txBox="1"/>
          <p:nvPr>
            <p:ph hasCustomPrompt="1" idx="4" type="title"/>
          </p:nvPr>
        </p:nvSpPr>
        <p:spPr>
          <a:xfrm>
            <a:off x="4517202" y="1279630"/>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3" name="Google Shape;323;p15"/>
          <p:cNvSpPr txBox="1"/>
          <p:nvPr>
            <p:ph idx="5" type="title"/>
          </p:nvPr>
        </p:nvSpPr>
        <p:spPr>
          <a:xfrm>
            <a:off x="5420577" y="1279630"/>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24" name="Google Shape;324;p15"/>
          <p:cNvSpPr txBox="1"/>
          <p:nvPr>
            <p:ph idx="6" type="title"/>
          </p:nvPr>
        </p:nvSpPr>
        <p:spPr>
          <a:xfrm>
            <a:off x="5420577" y="1672356"/>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25" name="Google Shape;325;p15"/>
          <p:cNvSpPr txBox="1"/>
          <p:nvPr>
            <p:ph hasCustomPrompt="1" idx="7" type="title"/>
          </p:nvPr>
        </p:nvSpPr>
        <p:spPr>
          <a:xfrm>
            <a:off x="871527" y="2445400"/>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6" name="Google Shape;326;p15"/>
          <p:cNvSpPr txBox="1"/>
          <p:nvPr>
            <p:ph idx="8" type="title"/>
          </p:nvPr>
        </p:nvSpPr>
        <p:spPr>
          <a:xfrm>
            <a:off x="1774902" y="2462795"/>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27" name="Google Shape;327;p15"/>
          <p:cNvSpPr txBox="1"/>
          <p:nvPr>
            <p:ph idx="9" type="title"/>
          </p:nvPr>
        </p:nvSpPr>
        <p:spPr>
          <a:xfrm>
            <a:off x="1774902" y="2855522"/>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28" name="Google Shape;328;p15"/>
          <p:cNvSpPr txBox="1"/>
          <p:nvPr>
            <p:ph hasCustomPrompt="1" idx="13" type="title"/>
          </p:nvPr>
        </p:nvSpPr>
        <p:spPr>
          <a:xfrm>
            <a:off x="4517202" y="2462795"/>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29" name="Google Shape;329;p15"/>
          <p:cNvSpPr txBox="1"/>
          <p:nvPr>
            <p:ph idx="14" type="title"/>
          </p:nvPr>
        </p:nvSpPr>
        <p:spPr>
          <a:xfrm>
            <a:off x="5420577" y="2462795"/>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0" name="Google Shape;330;p15"/>
          <p:cNvSpPr txBox="1"/>
          <p:nvPr>
            <p:ph idx="15" type="title"/>
          </p:nvPr>
        </p:nvSpPr>
        <p:spPr>
          <a:xfrm>
            <a:off x="5420577" y="2855522"/>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31" name="Google Shape;331;p15"/>
          <p:cNvSpPr txBox="1"/>
          <p:nvPr>
            <p:ph idx="16"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32" name="Google Shape;332;p15"/>
          <p:cNvSpPr txBox="1"/>
          <p:nvPr>
            <p:ph hasCustomPrompt="1" idx="17" type="title"/>
          </p:nvPr>
        </p:nvSpPr>
        <p:spPr>
          <a:xfrm>
            <a:off x="871527" y="3645961"/>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3" name="Google Shape;333;p15"/>
          <p:cNvSpPr txBox="1"/>
          <p:nvPr>
            <p:ph idx="18" type="title"/>
          </p:nvPr>
        </p:nvSpPr>
        <p:spPr>
          <a:xfrm>
            <a:off x="1774902" y="3645961"/>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4" name="Google Shape;334;p15"/>
          <p:cNvSpPr txBox="1"/>
          <p:nvPr>
            <p:ph idx="19" type="title"/>
          </p:nvPr>
        </p:nvSpPr>
        <p:spPr>
          <a:xfrm>
            <a:off x="1774902" y="4038688"/>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35" name="Google Shape;335;p15"/>
          <p:cNvSpPr txBox="1"/>
          <p:nvPr>
            <p:ph hasCustomPrompt="1" idx="20" type="title"/>
          </p:nvPr>
        </p:nvSpPr>
        <p:spPr>
          <a:xfrm>
            <a:off x="4517202" y="3645961"/>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36" name="Google Shape;336;p15"/>
          <p:cNvSpPr txBox="1"/>
          <p:nvPr>
            <p:ph idx="21" type="title"/>
          </p:nvPr>
        </p:nvSpPr>
        <p:spPr>
          <a:xfrm>
            <a:off x="5420577" y="3645961"/>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37" name="Google Shape;337;p15"/>
          <p:cNvSpPr txBox="1"/>
          <p:nvPr>
            <p:ph idx="22" type="title"/>
          </p:nvPr>
        </p:nvSpPr>
        <p:spPr>
          <a:xfrm>
            <a:off x="5420577" y="4038688"/>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3">
  <p:cSld name="CUSTOM_14_1_1">
    <p:spTree>
      <p:nvGrpSpPr>
        <p:cNvPr id="338" name="Shape 338"/>
        <p:cNvGrpSpPr/>
        <p:nvPr/>
      </p:nvGrpSpPr>
      <p:grpSpPr>
        <a:xfrm>
          <a:off x="0" y="0"/>
          <a:ext cx="0" cy="0"/>
          <a:chOff x="0" y="0"/>
          <a:chExt cx="0" cy="0"/>
        </a:xfrm>
      </p:grpSpPr>
      <p:sp>
        <p:nvSpPr>
          <p:cNvPr id="339" name="Google Shape;339;p16"/>
          <p:cNvSpPr/>
          <p:nvPr/>
        </p:nvSpPr>
        <p:spPr>
          <a:xfrm>
            <a:off x="5405825" y="19025"/>
            <a:ext cx="3709200" cy="5040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rot="-279">
            <a:off x="5390168" y="3704313"/>
            <a:ext cx="1416041" cy="1415811"/>
          </a:xfrm>
          <a:custGeom>
            <a:rect b="b" l="l" r="r" t="t"/>
            <a:pathLst>
              <a:path extrusionOk="0" h="22956" w="22956">
                <a:moveTo>
                  <a:pt x="0" y="1"/>
                </a:moveTo>
                <a:lnTo>
                  <a:pt x="0" y="22956"/>
                </a:lnTo>
                <a:lnTo>
                  <a:pt x="22956" y="229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6"/>
          <p:cNvGrpSpPr/>
          <p:nvPr/>
        </p:nvGrpSpPr>
        <p:grpSpPr>
          <a:xfrm>
            <a:off x="92625" y="3774475"/>
            <a:ext cx="1263450" cy="1275500"/>
            <a:chOff x="-5832781" y="3586102"/>
            <a:chExt cx="1102776" cy="1113293"/>
          </a:xfrm>
        </p:grpSpPr>
        <p:sp>
          <p:nvSpPr>
            <p:cNvPr id="343" name="Google Shape;343;p16"/>
            <p:cNvSpPr/>
            <p:nvPr/>
          </p:nvSpPr>
          <p:spPr>
            <a:xfrm rot="5400000">
              <a:off x="-4895883" y="4533518"/>
              <a:ext cx="179508" cy="152246"/>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rot="5400000">
              <a:off x="-5896560" y="3701571"/>
              <a:ext cx="1061595" cy="933962"/>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rot="5400000">
              <a:off x="-5825074" y="3578395"/>
              <a:ext cx="17461" cy="328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16"/>
          <p:cNvSpPr/>
          <p:nvPr/>
        </p:nvSpPr>
        <p:spPr>
          <a:xfrm rot="10800000">
            <a:off x="7481850" y="350"/>
            <a:ext cx="1662000" cy="16617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txBox="1"/>
          <p:nvPr>
            <p:ph hasCustomPrompt="1" type="title"/>
          </p:nvPr>
        </p:nvSpPr>
        <p:spPr>
          <a:xfrm>
            <a:off x="947727" y="1279630"/>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48" name="Google Shape;348;p16"/>
          <p:cNvSpPr txBox="1"/>
          <p:nvPr>
            <p:ph idx="2" type="title"/>
          </p:nvPr>
        </p:nvSpPr>
        <p:spPr>
          <a:xfrm>
            <a:off x="1851102" y="1279630"/>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49" name="Google Shape;349;p16"/>
          <p:cNvSpPr txBox="1"/>
          <p:nvPr>
            <p:ph idx="3" type="title"/>
          </p:nvPr>
        </p:nvSpPr>
        <p:spPr>
          <a:xfrm>
            <a:off x="1851102" y="1672356"/>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50" name="Google Shape;350;p16"/>
          <p:cNvSpPr txBox="1"/>
          <p:nvPr>
            <p:ph hasCustomPrompt="1" idx="4" type="title"/>
          </p:nvPr>
        </p:nvSpPr>
        <p:spPr>
          <a:xfrm>
            <a:off x="947727" y="2445400"/>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1" name="Google Shape;351;p16"/>
          <p:cNvSpPr txBox="1"/>
          <p:nvPr>
            <p:ph idx="5" type="title"/>
          </p:nvPr>
        </p:nvSpPr>
        <p:spPr>
          <a:xfrm>
            <a:off x="1851102" y="2462795"/>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52" name="Google Shape;352;p16"/>
          <p:cNvSpPr txBox="1"/>
          <p:nvPr>
            <p:ph idx="6" type="title"/>
          </p:nvPr>
        </p:nvSpPr>
        <p:spPr>
          <a:xfrm>
            <a:off x="1851102" y="2855522"/>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53" name="Google Shape;353;p16"/>
          <p:cNvSpPr txBox="1"/>
          <p:nvPr>
            <p:ph idx="7"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4" name="Google Shape;354;p16"/>
          <p:cNvSpPr txBox="1"/>
          <p:nvPr>
            <p:ph hasCustomPrompt="1" idx="8" type="title"/>
          </p:nvPr>
        </p:nvSpPr>
        <p:spPr>
          <a:xfrm>
            <a:off x="947727" y="3645961"/>
            <a:ext cx="827100" cy="531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3500">
                <a:solidFill>
                  <a:schemeClr val="accent3"/>
                </a:solidFill>
                <a:latin typeface="Oswald"/>
                <a:ea typeface="Oswald"/>
                <a:cs typeface="Oswald"/>
                <a:sym typeface="Oswald"/>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355" name="Google Shape;355;p16"/>
          <p:cNvSpPr txBox="1"/>
          <p:nvPr>
            <p:ph idx="9" type="title"/>
          </p:nvPr>
        </p:nvSpPr>
        <p:spPr>
          <a:xfrm>
            <a:off x="1851102" y="3645961"/>
            <a:ext cx="2757300" cy="531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000"/>
              <a:buNone/>
              <a:defRPr sz="2100">
                <a:latin typeface="Oswald"/>
                <a:ea typeface="Oswald"/>
                <a:cs typeface="Oswald"/>
                <a:sym typeface="Oswald"/>
              </a:defRPr>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356" name="Google Shape;356;p16"/>
          <p:cNvSpPr txBox="1"/>
          <p:nvPr>
            <p:ph idx="13" type="title"/>
          </p:nvPr>
        </p:nvSpPr>
        <p:spPr>
          <a:xfrm>
            <a:off x="1851102" y="4038688"/>
            <a:ext cx="2589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grpSp>
        <p:nvGrpSpPr>
          <p:cNvPr id="357" name="Google Shape;357;p16"/>
          <p:cNvGrpSpPr/>
          <p:nvPr/>
        </p:nvGrpSpPr>
        <p:grpSpPr>
          <a:xfrm rot="-5400000">
            <a:off x="7664359" y="25980"/>
            <a:ext cx="1457743" cy="1443829"/>
            <a:chOff x="498850" y="3195114"/>
            <a:chExt cx="1482350" cy="1468350"/>
          </a:xfrm>
        </p:grpSpPr>
        <p:sp>
          <p:nvSpPr>
            <p:cNvPr id="358" name="Google Shape;358;p16"/>
            <p:cNvSpPr/>
            <p:nvPr/>
          </p:nvSpPr>
          <p:spPr>
            <a:xfrm>
              <a:off x="1742175" y="3195114"/>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567625" y="3419839"/>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498850" y="4619689"/>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1" name="Google Shape;361;p16"/>
          <p:cNvSpPr/>
          <p:nvPr/>
        </p:nvSpPr>
        <p:spPr>
          <a:xfrm rot="-5400000">
            <a:off x="5390166" y="3671225"/>
            <a:ext cx="1424100" cy="1424100"/>
          </a:xfrm>
          <a:prstGeom prst="diagStripe">
            <a:avLst>
              <a:gd fmla="val 84186"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Idea 1">
  <p:cSld name="CUSTOM_15">
    <p:spTree>
      <p:nvGrpSpPr>
        <p:cNvPr id="363" name="Shape 363"/>
        <p:cNvGrpSpPr/>
        <p:nvPr/>
      </p:nvGrpSpPr>
      <p:grpSpPr>
        <a:xfrm>
          <a:off x="0" y="0"/>
          <a:ext cx="0" cy="0"/>
          <a:chOff x="0" y="0"/>
          <a:chExt cx="0" cy="0"/>
        </a:xfrm>
      </p:grpSpPr>
      <p:sp>
        <p:nvSpPr>
          <p:cNvPr id="364" name="Google Shape;364;p17"/>
          <p:cNvSpPr txBox="1"/>
          <p:nvPr>
            <p:ph type="title"/>
          </p:nvPr>
        </p:nvSpPr>
        <p:spPr>
          <a:xfrm>
            <a:off x="1165950" y="1028086"/>
            <a:ext cx="6812100" cy="27051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65" name="Google Shape;365;p17"/>
          <p:cNvSpPr/>
          <p:nvPr/>
        </p:nvSpPr>
        <p:spPr>
          <a:xfrm rot="5400000">
            <a:off x="-75" y="200"/>
            <a:ext cx="2127900" cy="2127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 name="Google Shape;366;p17"/>
          <p:cNvGrpSpPr/>
          <p:nvPr/>
        </p:nvGrpSpPr>
        <p:grpSpPr>
          <a:xfrm>
            <a:off x="7346775" y="3359671"/>
            <a:ext cx="1698328" cy="1682289"/>
            <a:chOff x="498850" y="3224050"/>
            <a:chExt cx="1482350" cy="1468350"/>
          </a:xfrm>
        </p:grpSpPr>
        <p:sp>
          <p:nvSpPr>
            <p:cNvPr id="367" name="Google Shape;367;p17"/>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7"/>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7"/>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7"/>
          <p:cNvGrpSpPr/>
          <p:nvPr/>
        </p:nvGrpSpPr>
        <p:grpSpPr>
          <a:xfrm flipH="1" rot="5400000">
            <a:off x="-8550" y="8578"/>
            <a:ext cx="1749618" cy="1733094"/>
            <a:chOff x="498850" y="3224050"/>
            <a:chExt cx="1482350" cy="1468350"/>
          </a:xfrm>
        </p:grpSpPr>
        <p:sp>
          <p:nvSpPr>
            <p:cNvPr id="371" name="Google Shape;371;p17"/>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7"/>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7"/>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17"/>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5" name="Google Shape;375;p17"/>
          <p:cNvGrpSpPr/>
          <p:nvPr/>
        </p:nvGrpSpPr>
        <p:grpSpPr>
          <a:xfrm flipH="1">
            <a:off x="8134008" y="244769"/>
            <a:ext cx="753281" cy="753281"/>
            <a:chOff x="713388" y="3717894"/>
            <a:chExt cx="885900" cy="885900"/>
          </a:xfrm>
        </p:grpSpPr>
        <p:grpSp>
          <p:nvGrpSpPr>
            <p:cNvPr id="376" name="Google Shape;376;p17"/>
            <p:cNvGrpSpPr/>
            <p:nvPr/>
          </p:nvGrpSpPr>
          <p:grpSpPr>
            <a:xfrm>
              <a:off x="1139136" y="3851384"/>
              <a:ext cx="454563" cy="703194"/>
              <a:chOff x="1139136" y="3851384"/>
              <a:chExt cx="454563" cy="703194"/>
            </a:xfrm>
          </p:grpSpPr>
          <p:sp>
            <p:nvSpPr>
              <p:cNvPr id="377" name="Google Shape;377;p17"/>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7"/>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7"/>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7"/>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3" name="Google Shape;383;p17"/>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384" name="Google Shape;384;p17"/>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385" name="Google Shape;385;p17"/>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7"/>
          <p:cNvSpPr txBox="1"/>
          <p:nvPr>
            <p:ph idx="2" type="title"/>
          </p:nvPr>
        </p:nvSpPr>
        <p:spPr>
          <a:xfrm>
            <a:off x="3062400" y="3898234"/>
            <a:ext cx="3019200" cy="63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387" name="Google Shape;387;p17"/>
          <p:cNvSpPr/>
          <p:nvPr/>
        </p:nvSpPr>
        <p:spPr>
          <a:xfrm>
            <a:off x="444383" y="4341706"/>
            <a:ext cx="461699" cy="462070"/>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chemeClr val="l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7"/>
          <p:cNvSpPr/>
          <p:nvPr/>
        </p:nvSpPr>
        <p:spPr>
          <a:xfrm>
            <a:off x="354250" y="4261450"/>
            <a:ext cx="327495" cy="32749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chemeClr val="l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1">
    <p:spTree>
      <p:nvGrpSpPr>
        <p:cNvPr id="389" name="Shape 389"/>
        <p:cNvGrpSpPr/>
        <p:nvPr/>
      </p:nvGrpSpPr>
      <p:grpSpPr>
        <a:xfrm>
          <a:off x="0" y="0"/>
          <a:ext cx="0" cy="0"/>
          <a:chOff x="0" y="0"/>
          <a:chExt cx="0" cy="0"/>
        </a:xfrm>
      </p:grpSpPr>
      <p:grpSp>
        <p:nvGrpSpPr>
          <p:cNvPr id="390" name="Google Shape;390;p18"/>
          <p:cNvGrpSpPr/>
          <p:nvPr/>
        </p:nvGrpSpPr>
        <p:grpSpPr>
          <a:xfrm>
            <a:off x="2" y="0"/>
            <a:ext cx="9150699" cy="5143500"/>
            <a:chOff x="2" y="0"/>
            <a:chExt cx="9150699" cy="5143500"/>
          </a:xfrm>
        </p:grpSpPr>
        <p:sp>
          <p:nvSpPr>
            <p:cNvPr id="391" name="Google Shape;391;p18"/>
            <p:cNvSpPr/>
            <p:nvPr/>
          </p:nvSpPr>
          <p:spPr>
            <a:xfrm rot="10800000">
              <a:off x="8012296" y="83550"/>
              <a:ext cx="1080300" cy="10803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8"/>
            <p:cNvSpPr/>
            <p:nvPr/>
          </p:nvSpPr>
          <p:spPr>
            <a:xfrm rot="5400000">
              <a:off x="87514" y="83425"/>
              <a:ext cx="1834200" cy="1834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8"/>
            <p:cNvSpPr/>
            <p:nvPr/>
          </p:nvSpPr>
          <p:spPr>
            <a:xfrm>
              <a:off x="87629" y="83425"/>
              <a:ext cx="2703900" cy="2703900"/>
            </a:xfrm>
            <a:prstGeom prst="diagStripe">
              <a:avLst>
                <a:gd fmla="val 67974"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8"/>
            <p:cNvSpPr/>
            <p:nvPr/>
          </p:nvSpPr>
          <p:spPr>
            <a:xfrm>
              <a:off x="87629" y="83425"/>
              <a:ext cx="2951400" cy="2951400"/>
            </a:xfrm>
            <a:prstGeom prst="diagStripe">
              <a:avLst>
                <a:gd fmla="val 9164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5" name="Google Shape;395;p18"/>
            <p:cNvGrpSpPr/>
            <p:nvPr/>
          </p:nvGrpSpPr>
          <p:grpSpPr>
            <a:xfrm>
              <a:off x="6814220" y="2822588"/>
              <a:ext cx="2336480" cy="2313973"/>
              <a:chOff x="498850" y="3224050"/>
              <a:chExt cx="1482350" cy="1468350"/>
            </a:xfrm>
          </p:grpSpPr>
          <p:sp>
            <p:nvSpPr>
              <p:cNvPr id="396" name="Google Shape;396;p18"/>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8"/>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8"/>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9" name="Google Shape;399;p18"/>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0" name="Google Shape;400;p18"/>
            <p:cNvGrpSpPr/>
            <p:nvPr/>
          </p:nvGrpSpPr>
          <p:grpSpPr>
            <a:xfrm flipH="1">
              <a:off x="7736273" y="244187"/>
              <a:ext cx="834163" cy="834075"/>
              <a:chOff x="713388" y="3717894"/>
              <a:chExt cx="885900" cy="885900"/>
            </a:xfrm>
          </p:grpSpPr>
          <p:grpSp>
            <p:nvGrpSpPr>
              <p:cNvPr id="401" name="Google Shape;401;p18"/>
              <p:cNvGrpSpPr/>
              <p:nvPr/>
            </p:nvGrpSpPr>
            <p:grpSpPr>
              <a:xfrm>
                <a:off x="1139136" y="3851384"/>
                <a:ext cx="454563" cy="703194"/>
                <a:chOff x="1139136" y="3851384"/>
                <a:chExt cx="454563" cy="703194"/>
              </a:xfrm>
            </p:grpSpPr>
            <p:sp>
              <p:nvSpPr>
                <p:cNvPr id="402" name="Google Shape;402;p18"/>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8"/>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8"/>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8"/>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8"/>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8"/>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8" name="Google Shape;408;p18"/>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409" name="Google Shape;409;p18"/>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sp>
        <p:nvSpPr>
          <p:cNvPr id="410" name="Google Shape;410;p18"/>
          <p:cNvSpPr txBox="1"/>
          <p:nvPr>
            <p:ph type="title"/>
          </p:nvPr>
        </p:nvSpPr>
        <p:spPr>
          <a:xfrm>
            <a:off x="2295150" y="2106078"/>
            <a:ext cx="4553700" cy="10143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6100">
                <a:solidFill>
                  <a:schemeClr val="accent6"/>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11" name="Google Shape;411;p18"/>
          <p:cNvSpPr txBox="1"/>
          <p:nvPr>
            <p:ph idx="1" type="subTitle"/>
          </p:nvPr>
        </p:nvSpPr>
        <p:spPr>
          <a:xfrm>
            <a:off x="2295150" y="3192596"/>
            <a:ext cx="4553700" cy="522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12" name="Google Shape;412;p18"/>
          <p:cNvSpPr txBox="1"/>
          <p:nvPr>
            <p:ph hasCustomPrompt="1" idx="2" type="title"/>
          </p:nvPr>
        </p:nvSpPr>
        <p:spPr>
          <a:xfrm>
            <a:off x="3785050" y="738641"/>
            <a:ext cx="15738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1_1">
    <p:spTree>
      <p:nvGrpSpPr>
        <p:cNvPr id="413" name="Shape 413"/>
        <p:cNvGrpSpPr/>
        <p:nvPr/>
      </p:nvGrpSpPr>
      <p:grpSpPr>
        <a:xfrm>
          <a:off x="0" y="0"/>
          <a:ext cx="0" cy="0"/>
          <a:chOff x="0" y="0"/>
          <a:chExt cx="0" cy="0"/>
        </a:xfrm>
      </p:grpSpPr>
      <p:sp>
        <p:nvSpPr>
          <p:cNvPr id="414" name="Google Shape;414;p19"/>
          <p:cNvSpPr/>
          <p:nvPr/>
        </p:nvSpPr>
        <p:spPr>
          <a:xfrm>
            <a:off x="0" y="1510850"/>
            <a:ext cx="5705700" cy="214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9"/>
          <p:cNvSpPr/>
          <p:nvPr/>
        </p:nvSpPr>
        <p:spPr>
          <a:xfrm flipH="1" rot="5400000">
            <a:off x="5704871" y="1509600"/>
            <a:ext cx="2142300" cy="21423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9"/>
          <p:cNvSpPr/>
          <p:nvPr/>
        </p:nvSpPr>
        <p:spPr>
          <a:xfrm flipH="1">
            <a:off x="4990872" y="1504725"/>
            <a:ext cx="2856300" cy="2142300"/>
          </a:xfrm>
          <a:prstGeom prst="parallelogram">
            <a:avLst>
              <a:gd fmla="val 9835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9"/>
          <p:cNvSpPr txBox="1"/>
          <p:nvPr>
            <p:ph type="title"/>
          </p:nvPr>
        </p:nvSpPr>
        <p:spPr>
          <a:xfrm>
            <a:off x="1152150" y="1569047"/>
            <a:ext cx="4553700" cy="2088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6100">
                <a:solidFill>
                  <a:schemeClr val="accent6"/>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18" name="Google Shape;418;p19"/>
          <p:cNvSpPr txBox="1"/>
          <p:nvPr>
            <p:ph idx="1" type="subTitle"/>
          </p:nvPr>
        </p:nvSpPr>
        <p:spPr>
          <a:xfrm>
            <a:off x="1152150" y="3802196"/>
            <a:ext cx="4553700" cy="5229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19" name="Google Shape;419;p19"/>
          <p:cNvSpPr txBox="1"/>
          <p:nvPr>
            <p:ph hasCustomPrompt="1" idx="2" type="title"/>
          </p:nvPr>
        </p:nvSpPr>
        <p:spPr>
          <a:xfrm>
            <a:off x="6550850" y="1509603"/>
            <a:ext cx="15738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420" name="Google Shape;420;p19"/>
          <p:cNvGrpSpPr/>
          <p:nvPr/>
        </p:nvGrpSpPr>
        <p:grpSpPr>
          <a:xfrm flipH="1" rot="10800000">
            <a:off x="6937077" y="-56"/>
            <a:ext cx="2207227" cy="2186353"/>
            <a:chOff x="424016" y="3149768"/>
            <a:chExt cx="1557347" cy="1542619"/>
          </a:xfrm>
        </p:grpSpPr>
        <p:sp>
          <p:nvSpPr>
            <p:cNvPr id="421" name="Google Shape;421;p19"/>
            <p:cNvSpPr/>
            <p:nvPr/>
          </p:nvSpPr>
          <p:spPr>
            <a:xfrm>
              <a:off x="1730066" y="3149768"/>
              <a:ext cx="251120" cy="212983"/>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9"/>
            <p:cNvSpPr/>
            <p:nvPr/>
          </p:nvSpPr>
          <p:spPr>
            <a:xfrm>
              <a:off x="496261" y="3385834"/>
              <a:ext cx="1485102" cy="1306552"/>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9"/>
            <p:cNvSpPr/>
            <p:nvPr/>
          </p:nvSpPr>
          <p:spPr>
            <a:xfrm>
              <a:off x="424016" y="4646237"/>
              <a:ext cx="24426" cy="45990"/>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19"/>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1_1_1">
    <p:spTree>
      <p:nvGrpSpPr>
        <p:cNvPr id="425" name="Shape 425"/>
        <p:cNvGrpSpPr/>
        <p:nvPr/>
      </p:nvGrpSpPr>
      <p:grpSpPr>
        <a:xfrm>
          <a:off x="0" y="0"/>
          <a:ext cx="0" cy="0"/>
          <a:chOff x="0" y="0"/>
          <a:chExt cx="0" cy="0"/>
        </a:xfrm>
      </p:grpSpPr>
      <p:sp>
        <p:nvSpPr>
          <p:cNvPr id="426" name="Google Shape;426;p20"/>
          <p:cNvSpPr/>
          <p:nvPr/>
        </p:nvSpPr>
        <p:spPr>
          <a:xfrm>
            <a:off x="0" y="1510850"/>
            <a:ext cx="9144000" cy="2142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rot="5399734">
            <a:off x="-93" y="156"/>
            <a:ext cx="2225125" cy="2224781"/>
          </a:xfrm>
          <a:custGeom>
            <a:rect b="b" l="l" r="r" t="t"/>
            <a:pathLst>
              <a:path extrusionOk="0" h="22956" w="22956">
                <a:moveTo>
                  <a:pt x="0" y="1"/>
                </a:moveTo>
                <a:lnTo>
                  <a:pt x="0" y="22956"/>
                </a:lnTo>
                <a:lnTo>
                  <a:pt x="22956" y="22956"/>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0"/>
          <p:cNvSpPr txBox="1"/>
          <p:nvPr>
            <p:ph type="title"/>
          </p:nvPr>
        </p:nvSpPr>
        <p:spPr>
          <a:xfrm>
            <a:off x="3876875" y="1645247"/>
            <a:ext cx="4553700" cy="208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6100">
                <a:solidFill>
                  <a:schemeClr val="accent6"/>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30" name="Google Shape;430;p20"/>
          <p:cNvSpPr txBox="1"/>
          <p:nvPr>
            <p:ph idx="1" type="subTitle"/>
          </p:nvPr>
        </p:nvSpPr>
        <p:spPr>
          <a:xfrm>
            <a:off x="3876875" y="3802196"/>
            <a:ext cx="4553700" cy="522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500"/>
              <a:buNone/>
              <a:defRPr/>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431" name="Google Shape;431;p20"/>
          <p:cNvSpPr txBox="1"/>
          <p:nvPr>
            <p:ph hasCustomPrompt="1" idx="2" type="title"/>
          </p:nvPr>
        </p:nvSpPr>
        <p:spPr>
          <a:xfrm>
            <a:off x="6855128" y="500311"/>
            <a:ext cx="1573800" cy="772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6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432" name="Google Shape;432;p20"/>
          <p:cNvGrpSpPr/>
          <p:nvPr/>
        </p:nvGrpSpPr>
        <p:grpSpPr>
          <a:xfrm flipH="1" rot="10800000">
            <a:off x="9085" y="12"/>
            <a:ext cx="1893349" cy="1911421"/>
            <a:chOff x="-4464146" y="3343704"/>
            <a:chExt cx="1335884" cy="1348635"/>
          </a:xfrm>
        </p:grpSpPr>
        <p:sp>
          <p:nvSpPr>
            <p:cNvPr id="433" name="Google Shape;433;p20"/>
            <p:cNvSpPr/>
            <p:nvPr/>
          </p:nvSpPr>
          <p:spPr>
            <a:xfrm rot="5400000">
              <a:off x="-3329213" y="4491270"/>
              <a:ext cx="217465" cy="184439"/>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rot="5400000">
              <a:off x="-4541456" y="3483579"/>
              <a:ext cx="1286071" cy="1131450"/>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0"/>
            <p:cNvSpPr/>
            <p:nvPr/>
          </p:nvSpPr>
          <p:spPr>
            <a:xfrm rot="5400000">
              <a:off x="-4454699" y="3334367"/>
              <a:ext cx="21153" cy="39826"/>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6" name="Google Shape;436;p20"/>
          <p:cNvSpPr/>
          <p:nvPr/>
        </p:nvSpPr>
        <p:spPr>
          <a:xfrm>
            <a:off x="0" y="1510950"/>
            <a:ext cx="3438300" cy="363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grpSp>
        <p:nvGrpSpPr>
          <p:cNvPr id="41" name="Google Shape;41;p3"/>
          <p:cNvGrpSpPr/>
          <p:nvPr/>
        </p:nvGrpSpPr>
        <p:grpSpPr>
          <a:xfrm>
            <a:off x="-150" y="-227"/>
            <a:ext cx="9144000" cy="5143727"/>
            <a:chOff x="-150" y="-227"/>
            <a:chExt cx="9144000" cy="5143727"/>
          </a:xfrm>
        </p:grpSpPr>
        <p:grpSp>
          <p:nvGrpSpPr>
            <p:cNvPr id="42" name="Google Shape;42;p3"/>
            <p:cNvGrpSpPr/>
            <p:nvPr/>
          </p:nvGrpSpPr>
          <p:grpSpPr>
            <a:xfrm flipH="1" rot="10800000">
              <a:off x="4506887" y="-227"/>
              <a:ext cx="1680392" cy="1664522"/>
              <a:chOff x="498850" y="3224050"/>
              <a:chExt cx="1482350" cy="1468350"/>
            </a:xfrm>
          </p:grpSpPr>
          <p:sp>
            <p:nvSpPr>
              <p:cNvPr id="43" name="Google Shape;43;p3"/>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3"/>
            <p:cNvSpPr/>
            <p:nvPr/>
          </p:nvSpPr>
          <p:spPr>
            <a:xfrm>
              <a:off x="-150"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6094600" y="0"/>
              <a:ext cx="30492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 name="Google Shape;48;p3"/>
          <p:cNvSpPr txBox="1"/>
          <p:nvPr>
            <p:ph type="title"/>
          </p:nvPr>
        </p:nvSpPr>
        <p:spPr>
          <a:xfrm>
            <a:off x="881575" y="2052401"/>
            <a:ext cx="5308800" cy="11481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lt1"/>
              </a:buClr>
              <a:buSzPts val="3600"/>
              <a:buNone/>
              <a:defRPr sz="50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49" name="Google Shape;49;p3"/>
          <p:cNvSpPr txBox="1"/>
          <p:nvPr>
            <p:ph idx="1" type="subTitle"/>
          </p:nvPr>
        </p:nvSpPr>
        <p:spPr>
          <a:xfrm>
            <a:off x="881575" y="3154950"/>
            <a:ext cx="4276500" cy="5229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sz="1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50" name="Google Shape;50;p3"/>
          <p:cNvSpPr txBox="1"/>
          <p:nvPr>
            <p:ph hasCustomPrompt="1" idx="2" type="title"/>
          </p:nvPr>
        </p:nvSpPr>
        <p:spPr>
          <a:xfrm>
            <a:off x="881575" y="719437"/>
            <a:ext cx="1137900" cy="772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60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437" name="Shape 437"/>
        <p:cNvGrpSpPr/>
        <p:nvPr/>
      </p:nvGrpSpPr>
      <p:grpSpPr>
        <a:xfrm>
          <a:off x="0" y="0"/>
          <a:ext cx="0" cy="0"/>
          <a:chOff x="0" y="0"/>
          <a:chExt cx="0" cy="0"/>
        </a:xfrm>
      </p:grpSpPr>
      <p:grpSp>
        <p:nvGrpSpPr>
          <p:cNvPr id="438" name="Google Shape;438;p21"/>
          <p:cNvGrpSpPr/>
          <p:nvPr/>
        </p:nvGrpSpPr>
        <p:grpSpPr>
          <a:xfrm flipH="1" rot="10800000">
            <a:off x="7043139" y="-75"/>
            <a:ext cx="2100935" cy="2081092"/>
            <a:chOff x="498850" y="3224050"/>
            <a:chExt cx="1482350" cy="1468350"/>
          </a:xfrm>
        </p:grpSpPr>
        <p:sp>
          <p:nvSpPr>
            <p:cNvPr id="439" name="Google Shape;439;p21"/>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2" name="Google Shape;442;p21"/>
          <p:cNvSpPr/>
          <p:nvPr/>
        </p:nvSpPr>
        <p:spPr>
          <a:xfrm>
            <a:off x="75" y="2638275"/>
            <a:ext cx="2505300" cy="25053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 name="Google Shape;443;p21"/>
          <p:cNvGrpSpPr/>
          <p:nvPr/>
        </p:nvGrpSpPr>
        <p:grpSpPr>
          <a:xfrm flipH="1">
            <a:off x="414" y="3062050"/>
            <a:ext cx="2100935" cy="2081092"/>
            <a:chOff x="498850" y="3224050"/>
            <a:chExt cx="1482350" cy="1468350"/>
          </a:xfrm>
        </p:grpSpPr>
        <p:sp>
          <p:nvSpPr>
            <p:cNvPr id="444" name="Google Shape;444;p21"/>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21"/>
          <p:cNvSpPr/>
          <p:nvPr/>
        </p:nvSpPr>
        <p:spPr>
          <a:xfrm>
            <a:off x="77" y="-75"/>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 name="Google Shape;448;p21"/>
          <p:cNvGrpSpPr/>
          <p:nvPr/>
        </p:nvGrpSpPr>
        <p:grpSpPr>
          <a:xfrm>
            <a:off x="470267" y="463417"/>
            <a:ext cx="603122" cy="585781"/>
            <a:chOff x="546392" y="539692"/>
            <a:chExt cx="603122" cy="585781"/>
          </a:xfrm>
        </p:grpSpPr>
        <p:sp>
          <p:nvSpPr>
            <p:cNvPr id="449" name="Google Shape;449;p21"/>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1" name="Google Shape;451;p21"/>
          <p:cNvGrpSpPr/>
          <p:nvPr/>
        </p:nvGrpSpPr>
        <p:grpSpPr>
          <a:xfrm flipH="1">
            <a:off x="6901216" y="269469"/>
            <a:ext cx="885900" cy="885900"/>
            <a:chOff x="713388" y="3717894"/>
            <a:chExt cx="885900" cy="885900"/>
          </a:xfrm>
        </p:grpSpPr>
        <p:grpSp>
          <p:nvGrpSpPr>
            <p:cNvPr id="452" name="Google Shape;452;p21"/>
            <p:cNvGrpSpPr/>
            <p:nvPr/>
          </p:nvGrpSpPr>
          <p:grpSpPr>
            <a:xfrm>
              <a:off x="1139136" y="3851384"/>
              <a:ext cx="454563" cy="703194"/>
              <a:chOff x="1139136" y="3851384"/>
              <a:chExt cx="454563" cy="703194"/>
            </a:xfrm>
          </p:grpSpPr>
          <p:sp>
            <p:nvSpPr>
              <p:cNvPr id="453" name="Google Shape;453;p21"/>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1"/>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1"/>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1"/>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59" name="Google Shape;459;p21"/>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460" name="Google Shape;460;p21"/>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nvGrpSpPr>
          <p:cNvPr id="461" name="Google Shape;461;p21"/>
          <p:cNvGrpSpPr/>
          <p:nvPr/>
        </p:nvGrpSpPr>
        <p:grpSpPr>
          <a:xfrm rot="5400000">
            <a:off x="1969413" y="4384663"/>
            <a:ext cx="475817" cy="475817"/>
            <a:chOff x="713388" y="3717894"/>
            <a:chExt cx="885900" cy="885900"/>
          </a:xfrm>
        </p:grpSpPr>
        <p:cxnSp>
          <p:nvCxnSpPr>
            <p:cNvPr id="462" name="Google Shape;462;p21"/>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463" name="Google Shape;463;p21"/>
            <p:cNvCxnSpPr/>
            <p:nvPr/>
          </p:nvCxnSpPr>
          <p:spPr>
            <a:xfrm flipH="1" rot="10800000">
              <a:off x="847319"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464" name="Google Shape;464;p21"/>
          <p:cNvSpPr txBox="1"/>
          <p:nvPr>
            <p:ph type="title"/>
          </p:nvPr>
        </p:nvSpPr>
        <p:spPr>
          <a:xfrm>
            <a:off x="5332405" y="3440283"/>
            <a:ext cx="2722500" cy="335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21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65" name="Google Shape;465;p21"/>
          <p:cNvSpPr txBox="1"/>
          <p:nvPr>
            <p:ph idx="2" type="title"/>
          </p:nvPr>
        </p:nvSpPr>
        <p:spPr>
          <a:xfrm>
            <a:off x="1741875" y="1748800"/>
            <a:ext cx="5660400" cy="16764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b="0" sz="2900">
                <a:solidFill>
                  <a:schemeClr val="dk2"/>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_2">
    <p:spTree>
      <p:nvGrpSpPr>
        <p:cNvPr id="466" name="Shape 466"/>
        <p:cNvGrpSpPr/>
        <p:nvPr/>
      </p:nvGrpSpPr>
      <p:grpSpPr>
        <a:xfrm>
          <a:off x="0" y="0"/>
          <a:ext cx="0" cy="0"/>
          <a:chOff x="0" y="0"/>
          <a:chExt cx="0" cy="0"/>
        </a:xfrm>
      </p:grpSpPr>
      <p:sp>
        <p:nvSpPr>
          <p:cNvPr id="467" name="Google Shape;467;p22"/>
          <p:cNvSpPr/>
          <p:nvPr/>
        </p:nvSpPr>
        <p:spPr>
          <a:xfrm>
            <a:off x="100" y="1717525"/>
            <a:ext cx="9144000" cy="172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flipH="1" rot="-5400000">
            <a:off x="6408500" y="1708225"/>
            <a:ext cx="1726800" cy="17454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8142275" y="1717575"/>
            <a:ext cx="1002000" cy="1726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txBox="1"/>
          <p:nvPr>
            <p:ph type="title"/>
          </p:nvPr>
        </p:nvSpPr>
        <p:spPr>
          <a:xfrm>
            <a:off x="1039780" y="3733883"/>
            <a:ext cx="2722500" cy="335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2100"/>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71" name="Google Shape;471;p22"/>
          <p:cNvSpPr txBox="1"/>
          <p:nvPr>
            <p:ph idx="2" type="title"/>
          </p:nvPr>
        </p:nvSpPr>
        <p:spPr>
          <a:xfrm>
            <a:off x="1039775" y="1748800"/>
            <a:ext cx="5481300" cy="16764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2800"/>
              <a:buNone/>
              <a:defRPr b="0" sz="3400">
                <a:solidFill>
                  <a:schemeClr val="lt1"/>
                </a:solidFill>
                <a:latin typeface="Titillium Web"/>
                <a:ea typeface="Titillium Web"/>
                <a:cs typeface="Titillium Web"/>
                <a:sym typeface="Titillium Web"/>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2" name="Google Shape;472;p22"/>
          <p:cNvGrpSpPr/>
          <p:nvPr/>
        </p:nvGrpSpPr>
        <p:grpSpPr>
          <a:xfrm flipH="1" rot="10800000">
            <a:off x="7278471" y="1717233"/>
            <a:ext cx="1745433" cy="1728945"/>
            <a:chOff x="769251" y="2286461"/>
            <a:chExt cx="1194030" cy="1182750"/>
          </a:xfrm>
        </p:grpSpPr>
        <p:sp>
          <p:nvSpPr>
            <p:cNvPr id="473" name="Google Shape;473;p22"/>
            <p:cNvSpPr/>
            <p:nvPr/>
          </p:nvSpPr>
          <p:spPr>
            <a:xfrm>
              <a:off x="1770692" y="2286461"/>
              <a:ext cx="192535" cy="16329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824646" y="2467472"/>
              <a:ext cx="1138635" cy="1001740"/>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769251" y="3433921"/>
              <a:ext cx="18728" cy="35261"/>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22"/>
          <p:cNvSpPr/>
          <p:nvPr/>
        </p:nvSpPr>
        <p:spPr>
          <a:xfrm>
            <a:off x="77" y="-75"/>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7" name="Google Shape;477;p22"/>
          <p:cNvGrpSpPr/>
          <p:nvPr/>
        </p:nvGrpSpPr>
        <p:grpSpPr>
          <a:xfrm flipH="1">
            <a:off x="124042" y="3693837"/>
            <a:ext cx="1345075" cy="1332368"/>
            <a:chOff x="769251" y="2286461"/>
            <a:chExt cx="1194030" cy="1182750"/>
          </a:xfrm>
        </p:grpSpPr>
        <p:sp>
          <p:nvSpPr>
            <p:cNvPr id="478" name="Google Shape;478;p22"/>
            <p:cNvSpPr/>
            <p:nvPr/>
          </p:nvSpPr>
          <p:spPr>
            <a:xfrm>
              <a:off x="1770692" y="2286461"/>
              <a:ext cx="192535" cy="16329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824646" y="2467472"/>
              <a:ext cx="1138635" cy="1001740"/>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769251" y="3433921"/>
              <a:ext cx="18728" cy="35261"/>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1" name="Google Shape;481;p22"/>
          <p:cNvSpPr/>
          <p:nvPr/>
        </p:nvSpPr>
        <p:spPr>
          <a:xfrm>
            <a:off x="8318920" y="521196"/>
            <a:ext cx="457800" cy="458168"/>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chemeClr val="l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2"/>
          <p:cNvSpPr/>
          <p:nvPr/>
        </p:nvSpPr>
        <p:spPr>
          <a:xfrm>
            <a:off x="8234400" y="457200"/>
            <a:ext cx="324729" cy="324729"/>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chemeClr val="lt2"/>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4">
    <p:spTree>
      <p:nvGrpSpPr>
        <p:cNvPr id="483" name="Shape 483"/>
        <p:cNvGrpSpPr/>
        <p:nvPr/>
      </p:nvGrpSpPr>
      <p:grpSpPr>
        <a:xfrm>
          <a:off x="0" y="0"/>
          <a:ext cx="0" cy="0"/>
          <a:chOff x="0" y="0"/>
          <a:chExt cx="0" cy="0"/>
        </a:xfrm>
      </p:grpSpPr>
      <p:sp>
        <p:nvSpPr>
          <p:cNvPr id="484" name="Google Shape;484;p23"/>
          <p:cNvSpPr/>
          <p:nvPr/>
        </p:nvSpPr>
        <p:spPr>
          <a:xfrm>
            <a:off x="100" y="1927925"/>
            <a:ext cx="9144000" cy="126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3"/>
          <p:cNvSpPr/>
          <p:nvPr/>
        </p:nvSpPr>
        <p:spPr>
          <a:xfrm rot="-5400000">
            <a:off x="-1576950" y="1566000"/>
            <a:ext cx="5146800" cy="201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6" name="Google Shape;486;p23"/>
          <p:cNvGrpSpPr/>
          <p:nvPr/>
        </p:nvGrpSpPr>
        <p:grpSpPr>
          <a:xfrm>
            <a:off x="-249" y="-1650"/>
            <a:ext cx="9144251" cy="5146800"/>
            <a:chOff x="-249" y="-1650"/>
            <a:chExt cx="9144251" cy="5146800"/>
          </a:xfrm>
        </p:grpSpPr>
        <p:sp>
          <p:nvSpPr>
            <p:cNvPr id="487" name="Google Shape;487;p23"/>
            <p:cNvSpPr/>
            <p:nvPr/>
          </p:nvSpPr>
          <p:spPr>
            <a:xfrm rot="5400000">
              <a:off x="-249" y="99"/>
              <a:ext cx="2115000" cy="21150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3"/>
            <p:cNvSpPr/>
            <p:nvPr/>
          </p:nvSpPr>
          <p:spPr>
            <a:xfrm>
              <a:off x="0" y="3028625"/>
              <a:ext cx="2115000" cy="2115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23"/>
            <p:cNvGrpSpPr/>
            <p:nvPr/>
          </p:nvGrpSpPr>
          <p:grpSpPr>
            <a:xfrm rot="5400000">
              <a:off x="68751" y="3452570"/>
              <a:ext cx="1622284" cy="1606815"/>
              <a:chOff x="498850" y="3224050"/>
              <a:chExt cx="1482350" cy="1468350"/>
            </a:xfrm>
          </p:grpSpPr>
          <p:sp>
            <p:nvSpPr>
              <p:cNvPr id="490" name="Google Shape;490;p23"/>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3"/>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3" name="Google Shape;493;p23"/>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4" name="Google Shape;494;p23"/>
            <p:cNvGrpSpPr/>
            <p:nvPr/>
          </p:nvGrpSpPr>
          <p:grpSpPr>
            <a:xfrm flipH="1" rot="5400000">
              <a:off x="306016" y="269469"/>
              <a:ext cx="885900" cy="885900"/>
              <a:chOff x="713388" y="3717894"/>
              <a:chExt cx="885900" cy="885900"/>
            </a:xfrm>
          </p:grpSpPr>
          <p:grpSp>
            <p:nvGrpSpPr>
              <p:cNvPr id="495" name="Google Shape;495;p23"/>
              <p:cNvGrpSpPr/>
              <p:nvPr/>
            </p:nvGrpSpPr>
            <p:grpSpPr>
              <a:xfrm>
                <a:off x="1139136" y="3851384"/>
                <a:ext cx="454563" cy="703194"/>
                <a:chOff x="1139136" y="3851384"/>
                <a:chExt cx="454563" cy="703194"/>
              </a:xfrm>
            </p:grpSpPr>
            <p:sp>
              <p:nvSpPr>
                <p:cNvPr id="496" name="Google Shape;496;p23"/>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3"/>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3"/>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3"/>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3"/>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3"/>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02" name="Google Shape;502;p23"/>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503" name="Google Shape;503;p23"/>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504" name="Google Shape;504;p23"/>
            <p:cNvSpPr/>
            <p:nvPr/>
          </p:nvSpPr>
          <p:spPr>
            <a:xfrm rot="-5400000">
              <a:off x="6403675" y="2404950"/>
              <a:ext cx="5146800" cy="33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23"/>
          <p:cNvSpPr txBox="1"/>
          <p:nvPr>
            <p:ph type="title"/>
          </p:nvPr>
        </p:nvSpPr>
        <p:spPr>
          <a:xfrm>
            <a:off x="4190400" y="1979654"/>
            <a:ext cx="4410900" cy="1209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4200"/>
              <a:buNone/>
              <a:defRPr sz="3800">
                <a:solidFill>
                  <a:schemeClr val="lt1"/>
                </a:solidFill>
              </a:defRPr>
            </a:lvl1pPr>
            <a:lvl2pPr lvl="1" rtl="0" algn="r">
              <a:spcBef>
                <a:spcPts val="0"/>
              </a:spcBef>
              <a:spcAft>
                <a:spcPts val="0"/>
              </a:spcAft>
              <a:buClr>
                <a:schemeClr val="lt1"/>
              </a:buClr>
              <a:buSzPts val="4200"/>
              <a:buNone/>
              <a:defRPr sz="4200">
                <a:solidFill>
                  <a:schemeClr val="lt1"/>
                </a:solidFill>
              </a:defRPr>
            </a:lvl2pPr>
            <a:lvl3pPr lvl="2" rtl="0" algn="r">
              <a:spcBef>
                <a:spcPts val="0"/>
              </a:spcBef>
              <a:spcAft>
                <a:spcPts val="0"/>
              </a:spcAft>
              <a:buClr>
                <a:schemeClr val="lt1"/>
              </a:buClr>
              <a:buSzPts val="4200"/>
              <a:buNone/>
              <a:defRPr sz="4200">
                <a:solidFill>
                  <a:schemeClr val="lt1"/>
                </a:solidFill>
              </a:defRPr>
            </a:lvl3pPr>
            <a:lvl4pPr lvl="3" rtl="0" algn="r">
              <a:spcBef>
                <a:spcPts val="0"/>
              </a:spcBef>
              <a:spcAft>
                <a:spcPts val="0"/>
              </a:spcAft>
              <a:buClr>
                <a:schemeClr val="lt1"/>
              </a:buClr>
              <a:buSzPts val="4200"/>
              <a:buNone/>
              <a:defRPr sz="4200">
                <a:solidFill>
                  <a:schemeClr val="lt1"/>
                </a:solidFill>
              </a:defRPr>
            </a:lvl4pPr>
            <a:lvl5pPr lvl="4" rtl="0" algn="r">
              <a:spcBef>
                <a:spcPts val="0"/>
              </a:spcBef>
              <a:spcAft>
                <a:spcPts val="0"/>
              </a:spcAft>
              <a:buClr>
                <a:schemeClr val="lt1"/>
              </a:buClr>
              <a:buSzPts val="4200"/>
              <a:buNone/>
              <a:defRPr sz="4200">
                <a:solidFill>
                  <a:schemeClr val="lt1"/>
                </a:solidFill>
              </a:defRPr>
            </a:lvl5pPr>
            <a:lvl6pPr lvl="5" rtl="0" algn="r">
              <a:spcBef>
                <a:spcPts val="0"/>
              </a:spcBef>
              <a:spcAft>
                <a:spcPts val="0"/>
              </a:spcAft>
              <a:buClr>
                <a:schemeClr val="lt1"/>
              </a:buClr>
              <a:buSzPts val="4200"/>
              <a:buNone/>
              <a:defRPr sz="4200">
                <a:solidFill>
                  <a:schemeClr val="lt1"/>
                </a:solidFill>
              </a:defRPr>
            </a:lvl6pPr>
            <a:lvl7pPr lvl="6" rtl="0" algn="r">
              <a:spcBef>
                <a:spcPts val="0"/>
              </a:spcBef>
              <a:spcAft>
                <a:spcPts val="0"/>
              </a:spcAft>
              <a:buClr>
                <a:schemeClr val="lt1"/>
              </a:buClr>
              <a:buSzPts val="4200"/>
              <a:buNone/>
              <a:defRPr sz="4200">
                <a:solidFill>
                  <a:schemeClr val="lt1"/>
                </a:solidFill>
              </a:defRPr>
            </a:lvl7pPr>
            <a:lvl8pPr lvl="7" rtl="0" algn="r">
              <a:spcBef>
                <a:spcPts val="0"/>
              </a:spcBef>
              <a:spcAft>
                <a:spcPts val="0"/>
              </a:spcAft>
              <a:buClr>
                <a:schemeClr val="lt1"/>
              </a:buClr>
              <a:buSzPts val="4200"/>
              <a:buNone/>
              <a:defRPr sz="4200">
                <a:solidFill>
                  <a:schemeClr val="lt1"/>
                </a:solidFill>
              </a:defRPr>
            </a:lvl8pPr>
            <a:lvl9pPr lvl="8" rtl="0" algn="r">
              <a:spcBef>
                <a:spcPts val="0"/>
              </a:spcBef>
              <a:spcAft>
                <a:spcPts val="0"/>
              </a:spcAft>
              <a:buClr>
                <a:schemeClr val="lt1"/>
              </a:buClr>
              <a:buSzPts val="4200"/>
              <a:buNone/>
              <a:defRPr sz="4200">
                <a:solidFill>
                  <a:schemeClr val="lt1"/>
                </a:solidFill>
              </a:defRPr>
            </a:lvl9pPr>
          </a:lstStyle>
          <a:p/>
        </p:txBody>
      </p:sp>
      <p:sp>
        <p:nvSpPr>
          <p:cNvPr id="506" name="Google Shape;506;p23"/>
          <p:cNvSpPr txBox="1"/>
          <p:nvPr>
            <p:ph idx="1" type="subTitle"/>
          </p:nvPr>
        </p:nvSpPr>
        <p:spPr>
          <a:xfrm>
            <a:off x="4190400" y="3255421"/>
            <a:ext cx="4240200" cy="7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CUSTOM_4_2">
    <p:spTree>
      <p:nvGrpSpPr>
        <p:cNvPr id="507" name="Shape 507"/>
        <p:cNvGrpSpPr/>
        <p:nvPr/>
      </p:nvGrpSpPr>
      <p:grpSpPr>
        <a:xfrm>
          <a:off x="0" y="0"/>
          <a:ext cx="0" cy="0"/>
          <a:chOff x="0" y="0"/>
          <a:chExt cx="0" cy="0"/>
        </a:xfrm>
      </p:grpSpPr>
      <p:sp>
        <p:nvSpPr>
          <p:cNvPr id="508" name="Google Shape;508;p24"/>
          <p:cNvSpPr/>
          <p:nvPr/>
        </p:nvSpPr>
        <p:spPr>
          <a:xfrm>
            <a:off x="5809500" y="0"/>
            <a:ext cx="3325200" cy="513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5931400" y="3974600"/>
            <a:ext cx="3090900" cy="1042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100" y="1927925"/>
            <a:ext cx="9144000" cy="126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txBox="1"/>
          <p:nvPr>
            <p:ph type="title"/>
          </p:nvPr>
        </p:nvSpPr>
        <p:spPr>
          <a:xfrm>
            <a:off x="987000" y="1979654"/>
            <a:ext cx="4410900" cy="12090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4200"/>
              <a:buNone/>
              <a:defRPr sz="3800">
                <a:solidFill>
                  <a:schemeClr val="lt1"/>
                </a:solidFill>
              </a:defRPr>
            </a:lvl1pPr>
            <a:lvl2pPr lvl="1" rtl="0" algn="r">
              <a:spcBef>
                <a:spcPts val="0"/>
              </a:spcBef>
              <a:spcAft>
                <a:spcPts val="0"/>
              </a:spcAft>
              <a:buClr>
                <a:schemeClr val="lt1"/>
              </a:buClr>
              <a:buSzPts val="4200"/>
              <a:buNone/>
              <a:defRPr sz="4200">
                <a:solidFill>
                  <a:schemeClr val="lt1"/>
                </a:solidFill>
              </a:defRPr>
            </a:lvl2pPr>
            <a:lvl3pPr lvl="2" rtl="0" algn="r">
              <a:spcBef>
                <a:spcPts val="0"/>
              </a:spcBef>
              <a:spcAft>
                <a:spcPts val="0"/>
              </a:spcAft>
              <a:buClr>
                <a:schemeClr val="lt1"/>
              </a:buClr>
              <a:buSzPts val="4200"/>
              <a:buNone/>
              <a:defRPr sz="4200">
                <a:solidFill>
                  <a:schemeClr val="lt1"/>
                </a:solidFill>
              </a:defRPr>
            </a:lvl3pPr>
            <a:lvl4pPr lvl="3" rtl="0" algn="r">
              <a:spcBef>
                <a:spcPts val="0"/>
              </a:spcBef>
              <a:spcAft>
                <a:spcPts val="0"/>
              </a:spcAft>
              <a:buClr>
                <a:schemeClr val="lt1"/>
              </a:buClr>
              <a:buSzPts val="4200"/>
              <a:buNone/>
              <a:defRPr sz="4200">
                <a:solidFill>
                  <a:schemeClr val="lt1"/>
                </a:solidFill>
              </a:defRPr>
            </a:lvl4pPr>
            <a:lvl5pPr lvl="4" rtl="0" algn="r">
              <a:spcBef>
                <a:spcPts val="0"/>
              </a:spcBef>
              <a:spcAft>
                <a:spcPts val="0"/>
              </a:spcAft>
              <a:buClr>
                <a:schemeClr val="lt1"/>
              </a:buClr>
              <a:buSzPts val="4200"/>
              <a:buNone/>
              <a:defRPr sz="4200">
                <a:solidFill>
                  <a:schemeClr val="lt1"/>
                </a:solidFill>
              </a:defRPr>
            </a:lvl5pPr>
            <a:lvl6pPr lvl="5" rtl="0" algn="r">
              <a:spcBef>
                <a:spcPts val="0"/>
              </a:spcBef>
              <a:spcAft>
                <a:spcPts val="0"/>
              </a:spcAft>
              <a:buClr>
                <a:schemeClr val="lt1"/>
              </a:buClr>
              <a:buSzPts val="4200"/>
              <a:buNone/>
              <a:defRPr sz="4200">
                <a:solidFill>
                  <a:schemeClr val="lt1"/>
                </a:solidFill>
              </a:defRPr>
            </a:lvl6pPr>
            <a:lvl7pPr lvl="6" rtl="0" algn="r">
              <a:spcBef>
                <a:spcPts val="0"/>
              </a:spcBef>
              <a:spcAft>
                <a:spcPts val="0"/>
              </a:spcAft>
              <a:buClr>
                <a:schemeClr val="lt1"/>
              </a:buClr>
              <a:buSzPts val="4200"/>
              <a:buNone/>
              <a:defRPr sz="4200">
                <a:solidFill>
                  <a:schemeClr val="lt1"/>
                </a:solidFill>
              </a:defRPr>
            </a:lvl7pPr>
            <a:lvl8pPr lvl="7" rtl="0" algn="r">
              <a:spcBef>
                <a:spcPts val="0"/>
              </a:spcBef>
              <a:spcAft>
                <a:spcPts val="0"/>
              </a:spcAft>
              <a:buClr>
                <a:schemeClr val="lt1"/>
              </a:buClr>
              <a:buSzPts val="4200"/>
              <a:buNone/>
              <a:defRPr sz="4200">
                <a:solidFill>
                  <a:schemeClr val="lt1"/>
                </a:solidFill>
              </a:defRPr>
            </a:lvl8pPr>
            <a:lvl9pPr lvl="8" rtl="0" algn="r">
              <a:spcBef>
                <a:spcPts val="0"/>
              </a:spcBef>
              <a:spcAft>
                <a:spcPts val="0"/>
              </a:spcAft>
              <a:buClr>
                <a:schemeClr val="lt1"/>
              </a:buClr>
              <a:buSzPts val="4200"/>
              <a:buNone/>
              <a:defRPr sz="4200">
                <a:solidFill>
                  <a:schemeClr val="lt1"/>
                </a:solidFill>
              </a:defRPr>
            </a:lvl9pPr>
          </a:lstStyle>
          <a:p/>
        </p:txBody>
      </p:sp>
      <p:sp>
        <p:nvSpPr>
          <p:cNvPr id="512" name="Google Shape;512;p24"/>
          <p:cNvSpPr txBox="1"/>
          <p:nvPr>
            <p:ph idx="1" type="subTitle"/>
          </p:nvPr>
        </p:nvSpPr>
        <p:spPr>
          <a:xfrm>
            <a:off x="987000" y="3255421"/>
            <a:ext cx="4240200" cy="7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grpSp>
        <p:nvGrpSpPr>
          <p:cNvPr id="513" name="Google Shape;513;p24"/>
          <p:cNvGrpSpPr/>
          <p:nvPr/>
        </p:nvGrpSpPr>
        <p:grpSpPr>
          <a:xfrm>
            <a:off x="5809488" y="3536425"/>
            <a:ext cx="1622537" cy="1607367"/>
            <a:chOff x="-260011" y="3579180"/>
            <a:chExt cx="1123796" cy="1113289"/>
          </a:xfrm>
        </p:grpSpPr>
        <p:sp>
          <p:nvSpPr>
            <p:cNvPr id="514" name="Google Shape;514;p24"/>
            <p:cNvSpPr/>
            <p:nvPr/>
          </p:nvSpPr>
          <p:spPr>
            <a:xfrm flipH="1">
              <a:off x="-260011" y="3579180"/>
              <a:ext cx="181205" cy="153706"/>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flipH="1">
              <a:off x="-259985" y="3749553"/>
              <a:ext cx="1071631" cy="942916"/>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flipH="1">
              <a:off x="846160" y="4659204"/>
              <a:ext cx="17626" cy="33190"/>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24"/>
          <p:cNvGrpSpPr/>
          <p:nvPr/>
        </p:nvGrpSpPr>
        <p:grpSpPr>
          <a:xfrm>
            <a:off x="4941525" y="845025"/>
            <a:ext cx="654275" cy="631175"/>
            <a:chOff x="4941525" y="845025"/>
            <a:chExt cx="654275" cy="631175"/>
          </a:xfrm>
        </p:grpSpPr>
        <p:sp>
          <p:nvSpPr>
            <p:cNvPr id="518" name="Google Shape;518;p24"/>
            <p:cNvSpPr/>
            <p:nvPr/>
          </p:nvSpPr>
          <p:spPr>
            <a:xfrm flipH="1">
              <a:off x="5117450" y="1091300"/>
              <a:ext cx="24425" cy="20005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flipH="1">
              <a:off x="5176075" y="1150825"/>
              <a:ext cx="24450" cy="200350"/>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flipH="1">
              <a:off x="4941525" y="911825"/>
              <a:ext cx="24425" cy="20005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flipH="1">
              <a:off x="5058800" y="1031475"/>
              <a:ext cx="24425" cy="20005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4"/>
            <p:cNvSpPr/>
            <p:nvPr/>
          </p:nvSpPr>
          <p:spPr>
            <a:xfrm flipH="1">
              <a:off x="5239775" y="1210950"/>
              <a:ext cx="24425" cy="20005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4"/>
            <p:cNvSpPr/>
            <p:nvPr/>
          </p:nvSpPr>
          <p:spPr>
            <a:xfrm flipH="1">
              <a:off x="5000175" y="971650"/>
              <a:ext cx="24425" cy="20005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4"/>
            <p:cNvSpPr/>
            <p:nvPr/>
          </p:nvSpPr>
          <p:spPr>
            <a:xfrm flipH="1">
              <a:off x="4962925" y="845025"/>
              <a:ext cx="632875" cy="631175"/>
            </a:xfrm>
            <a:custGeom>
              <a:rect b="b" l="l" r="r" t="t"/>
              <a:pathLst>
                <a:path extrusionOk="0" h="25247" w="25315">
                  <a:moveTo>
                    <a:pt x="25106" y="0"/>
                  </a:moveTo>
                  <a:cubicBezTo>
                    <a:pt x="25071" y="0"/>
                    <a:pt x="25035" y="16"/>
                    <a:pt x="25004" y="53"/>
                  </a:cubicBezTo>
                  <a:lnTo>
                    <a:pt x="48" y="25008"/>
                  </a:lnTo>
                  <a:cubicBezTo>
                    <a:pt x="0" y="25068"/>
                    <a:pt x="0" y="25151"/>
                    <a:pt x="48" y="25211"/>
                  </a:cubicBezTo>
                  <a:cubicBezTo>
                    <a:pt x="72" y="25234"/>
                    <a:pt x="108" y="25246"/>
                    <a:pt x="143" y="25246"/>
                  </a:cubicBezTo>
                  <a:cubicBezTo>
                    <a:pt x="179" y="25246"/>
                    <a:pt x="215" y="25234"/>
                    <a:pt x="250" y="25211"/>
                  </a:cubicBezTo>
                  <a:lnTo>
                    <a:pt x="25206" y="255"/>
                  </a:lnTo>
                  <a:cubicBezTo>
                    <a:pt x="25315" y="155"/>
                    <a:pt x="25217" y="0"/>
                    <a:pt x="25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flipH="1">
              <a:off x="5306175" y="1102225"/>
              <a:ext cx="81575" cy="79300"/>
            </a:xfrm>
            <a:custGeom>
              <a:rect b="b" l="l" r="r" t="t"/>
              <a:pathLst>
                <a:path extrusionOk="0" h="3172" w="3263">
                  <a:moveTo>
                    <a:pt x="3072" y="1"/>
                  </a:moveTo>
                  <a:cubicBezTo>
                    <a:pt x="3041" y="1"/>
                    <a:pt x="3008" y="12"/>
                    <a:pt x="2977" y="40"/>
                  </a:cubicBezTo>
                  <a:lnTo>
                    <a:pt x="84" y="2933"/>
                  </a:lnTo>
                  <a:cubicBezTo>
                    <a:pt x="1" y="3028"/>
                    <a:pt x="60" y="3159"/>
                    <a:pt x="180" y="3171"/>
                  </a:cubicBezTo>
                  <a:cubicBezTo>
                    <a:pt x="215" y="3171"/>
                    <a:pt x="251" y="3159"/>
                    <a:pt x="275" y="3135"/>
                  </a:cubicBezTo>
                  <a:lnTo>
                    <a:pt x="3180" y="230"/>
                  </a:lnTo>
                  <a:cubicBezTo>
                    <a:pt x="3262" y="130"/>
                    <a:pt x="3176"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6" name="Google Shape;526;p24"/>
          <p:cNvGrpSpPr/>
          <p:nvPr/>
        </p:nvGrpSpPr>
        <p:grpSpPr>
          <a:xfrm>
            <a:off x="4526050" y="84498"/>
            <a:ext cx="1283450" cy="1295320"/>
            <a:chOff x="4526050" y="84498"/>
            <a:chExt cx="1283450" cy="1295320"/>
          </a:xfrm>
        </p:grpSpPr>
        <p:sp>
          <p:nvSpPr>
            <p:cNvPr id="527" name="Google Shape;527;p24"/>
            <p:cNvSpPr/>
            <p:nvPr/>
          </p:nvSpPr>
          <p:spPr>
            <a:xfrm rot="-5400000">
              <a:off x="4510248" y="100300"/>
              <a:ext cx="208910" cy="177306"/>
            </a:xfrm>
            <a:custGeom>
              <a:rect b="b" l="l" r="r" t="t"/>
              <a:pathLst>
                <a:path extrusionOk="0" h="4275" w="5037">
                  <a:moveTo>
                    <a:pt x="4311" y="0"/>
                  </a:moveTo>
                  <a:lnTo>
                    <a:pt x="3787" y="524"/>
                  </a:lnTo>
                  <a:lnTo>
                    <a:pt x="3787" y="1060"/>
                  </a:lnTo>
                  <a:cubicBezTo>
                    <a:pt x="3799" y="1905"/>
                    <a:pt x="3846" y="2750"/>
                    <a:pt x="3870" y="3596"/>
                  </a:cubicBezTo>
                  <a:lnTo>
                    <a:pt x="3870" y="3941"/>
                  </a:lnTo>
                  <a:cubicBezTo>
                    <a:pt x="3686" y="3947"/>
                    <a:pt x="3504" y="3950"/>
                    <a:pt x="3321" y="3950"/>
                  </a:cubicBezTo>
                  <a:cubicBezTo>
                    <a:pt x="3138" y="3950"/>
                    <a:pt x="2953" y="3947"/>
                    <a:pt x="2763" y="3941"/>
                  </a:cubicBezTo>
                  <a:cubicBezTo>
                    <a:pt x="2799" y="3119"/>
                    <a:pt x="2822" y="2298"/>
                    <a:pt x="2834" y="1476"/>
                  </a:cubicBezTo>
                  <a:lnTo>
                    <a:pt x="2834" y="1476"/>
                  </a:lnTo>
                  <a:lnTo>
                    <a:pt x="2370" y="1941"/>
                  </a:lnTo>
                  <a:cubicBezTo>
                    <a:pt x="2382" y="2488"/>
                    <a:pt x="2406" y="3036"/>
                    <a:pt x="2418" y="3572"/>
                  </a:cubicBezTo>
                  <a:lnTo>
                    <a:pt x="2418" y="3905"/>
                  </a:lnTo>
                  <a:cubicBezTo>
                    <a:pt x="2216" y="3939"/>
                    <a:pt x="2015" y="3953"/>
                    <a:pt x="1814" y="3953"/>
                  </a:cubicBezTo>
                  <a:cubicBezTo>
                    <a:pt x="1658" y="3953"/>
                    <a:pt x="1502" y="3945"/>
                    <a:pt x="1346" y="3929"/>
                  </a:cubicBezTo>
                  <a:cubicBezTo>
                    <a:pt x="1346" y="3608"/>
                    <a:pt x="1346" y="3274"/>
                    <a:pt x="1358" y="2953"/>
                  </a:cubicBezTo>
                  <a:lnTo>
                    <a:pt x="1358" y="2953"/>
                  </a:lnTo>
                  <a:lnTo>
                    <a:pt x="941" y="3369"/>
                  </a:lnTo>
                  <a:lnTo>
                    <a:pt x="953" y="3917"/>
                  </a:lnTo>
                  <a:cubicBezTo>
                    <a:pt x="751" y="3941"/>
                    <a:pt x="560" y="3953"/>
                    <a:pt x="358" y="3953"/>
                  </a:cubicBezTo>
                  <a:lnTo>
                    <a:pt x="1" y="4274"/>
                  </a:lnTo>
                  <a:lnTo>
                    <a:pt x="5037" y="4191"/>
                  </a:lnTo>
                  <a:lnTo>
                    <a:pt x="5037" y="3929"/>
                  </a:lnTo>
                  <a:lnTo>
                    <a:pt x="4215" y="3929"/>
                  </a:lnTo>
                  <a:cubicBezTo>
                    <a:pt x="4275" y="2762"/>
                    <a:pt x="4311" y="1310"/>
                    <a:pt x="431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4"/>
            <p:cNvSpPr/>
            <p:nvPr/>
          </p:nvSpPr>
          <p:spPr>
            <a:xfrm rot="-5400000">
              <a:off x="4648257" y="158814"/>
              <a:ext cx="1235540" cy="1086935"/>
            </a:xfrm>
            <a:custGeom>
              <a:rect b="b" l="l" r="r" t="t"/>
              <a:pathLst>
                <a:path extrusionOk="0" h="26207" w="29790">
                  <a:moveTo>
                    <a:pt x="18360" y="6966"/>
                  </a:moveTo>
                  <a:lnTo>
                    <a:pt x="24313" y="7073"/>
                  </a:lnTo>
                  <a:lnTo>
                    <a:pt x="24313" y="7930"/>
                  </a:lnTo>
                  <a:lnTo>
                    <a:pt x="18360" y="8025"/>
                  </a:lnTo>
                  <a:cubicBezTo>
                    <a:pt x="18312" y="7680"/>
                    <a:pt x="18312" y="7323"/>
                    <a:pt x="18348" y="6966"/>
                  </a:cubicBezTo>
                  <a:close/>
                  <a:moveTo>
                    <a:pt x="18431" y="8418"/>
                  </a:moveTo>
                  <a:lnTo>
                    <a:pt x="24301" y="8526"/>
                  </a:lnTo>
                  <a:lnTo>
                    <a:pt x="24301" y="9383"/>
                  </a:lnTo>
                  <a:lnTo>
                    <a:pt x="18431" y="9478"/>
                  </a:lnTo>
                  <a:lnTo>
                    <a:pt x="18431" y="8418"/>
                  </a:lnTo>
                  <a:close/>
                  <a:moveTo>
                    <a:pt x="18336" y="9847"/>
                  </a:moveTo>
                  <a:cubicBezTo>
                    <a:pt x="19336" y="9871"/>
                    <a:pt x="20336" y="9919"/>
                    <a:pt x="21336" y="9930"/>
                  </a:cubicBezTo>
                  <a:cubicBezTo>
                    <a:pt x="21666" y="9934"/>
                    <a:pt x="21975" y="9936"/>
                    <a:pt x="22285" y="9936"/>
                  </a:cubicBezTo>
                  <a:cubicBezTo>
                    <a:pt x="22905" y="9936"/>
                    <a:pt x="23527" y="9930"/>
                    <a:pt x="24313" y="9930"/>
                  </a:cubicBezTo>
                  <a:lnTo>
                    <a:pt x="24313" y="10823"/>
                  </a:lnTo>
                  <a:lnTo>
                    <a:pt x="18336" y="10931"/>
                  </a:lnTo>
                  <a:lnTo>
                    <a:pt x="18336" y="10407"/>
                  </a:lnTo>
                  <a:lnTo>
                    <a:pt x="18336" y="9847"/>
                  </a:lnTo>
                  <a:close/>
                  <a:moveTo>
                    <a:pt x="25635" y="5073"/>
                  </a:moveTo>
                  <a:cubicBezTo>
                    <a:pt x="25635" y="5304"/>
                    <a:pt x="25635" y="5329"/>
                    <a:pt x="25635" y="5329"/>
                  </a:cubicBezTo>
                  <a:cubicBezTo>
                    <a:pt x="25635" y="5331"/>
                    <a:pt x="25635" y="5337"/>
                    <a:pt x="25635" y="5347"/>
                  </a:cubicBezTo>
                  <a:cubicBezTo>
                    <a:pt x="25635" y="6359"/>
                    <a:pt x="25635" y="7394"/>
                    <a:pt x="25658" y="8395"/>
                  </a:cubicBezTo>
                  <a:cubicBezTo>
                    <a:pt x="25670" y="9204"/>
                    <a:pt x="25706" y="10014"/>
                    <a:pt x="25730" y="10812"/>
                  </a:cubicBezTo>
                  <a:lnTo>
                    <a:pt x="25730" y="11157"/>
                  </a:lnTo>
                  <a:cubicBezTo>
                    <a:pt x="25697" y="11158"/>
                    <a:pt x="25663" y="11158"/>
                    <a:pt x="25630" y="11158"/>
                  </a:cubicBezTo>
                  <a:cubicBezTo>
                    <a:pt x="25296" y="11158"/>
                    <a:pt x="24971" y="11108"/>
                    <a:pt x="24646" y="11097"/>
                  </a:cubicBezTo>
                  <a:cubicBezTo>
                    <a:pt x="24682" y="9097"/>
                    <a:pt x="24706" y="7025"/>
                    <a:pt x="24742" y="5073"/>
                  </a:cubicBezTo>
                  <a:close/>
                  <a:moveTo>
                    <a:pt x="27075" y="5204"/>
                  </a:moveTo>
                  <a:cubicBezTo>
                    <a:pt x="27075" y="5287"/>
                    <a:pt x="27087" y="5358"/>
                    <a:pt x="27087" y="5430"/>
                  </a:cubicBezTo>
                  <a:cubicBezTo>
                    <a:pt x="27087" y="6406"/>
                    <a:pt x="27087" y="7383"/>
                    <a:pt x="27099" y="8359"/>
                  </a:cubicBezTo>
                  <a:cubicBezTo>
                    <a:pt x="27111" y="9180"/>
                    <a:pt x="27147" y="10073"/>
                    <a:pt x="27171" y="10895"/>
                  </a:cubicBezTo>
                  <a:lnTo>
                    <a:pt x="27171" y="11335"/>
                  </a:lnTo>
                  <a:lnTo>
                    <a:pt x="26087" y="11335"/>
                  </a:lnTo>
                  <a:cubicBezTo>
                    <a:pt x="26123" y="8978"/>
                    <a:pt x="26158" y="7287"/>
                    <a:pt x="26194" y="5275"/>
                  </a:cubicBezTo>
                  <a:cubicBezTo>
                    <a:pt x="26313" y="5275"/>
                    <a:pt x="26456" y="5228"/>
                    <a:pt x="26599" y="5228"/>
                  </a:cubicBezTo>
                  <a:cubicBezTo>
                    <a:pt x="26754" y="5228"/>
                    <a:pt x="26897" y="5204"/>
                    <a:pt x="27075" y="5204"/>
                  </a:cubicBezTo>
                  <a:close/>
                  <a:moveTo>
                    <a:pt x="28611" y="5073"/>
                  </a:moveTo>
                  <a:lnTo>
                    <a:pt x="28611" y="5442"/>
                  </a:lnTo>
                  <a:cubicBezTo>
                    <a:pt x="28611" y="6382"/>
                    <a:pt x="28564" y="7323"/>
                    <a:pt x="28587" y="8252"/>
                  </a:cubicBezTo>
                  <a:cubicBezTo>
                    <a:pt x="28599" y="9109"/>
                    <a:pt x="28611" y="10050"/>
                    <a:pt x="28635" y="10907"/>
                  </a:cubicBezTo>
                  <a:cubicBezTo>
                    <a:pt x="28635" y="11014"/>
                    <a:pt x="28623" y="10943"/>
                    <a:pt x="28623" y="11335"/>
                  </a:cubicBezTo>
                  <a:lnTo>
                    <a:pt x="27516" y="11335"/>
                  </a:lnTo>
                  <a:cubicBezTo>
                    <a:pt x="27599" y="8978"/>
                    <a:pt x="27635" y="7025"/>
                    <a:pt x="27611" y="5073"/>
                  </a:cubicBezTo>
                  <a:close/>
                  <a:moveTo>
                    <a:pt x="18431" y="12859"/>
                  </a:moveTo>
                  <a:lnTo>
                    <a:pt x="18431" y="13943"/>
                  </a:lnTo>
                  <a:cubicBezTo>
                    <a:pt x="16926" y="13879"/>
                    <a:pt x="15415" y="13836"/>
                    <a:pt x="13906" y="13836"/>
                  </a:cubicBezTo>
                  <a:cubicBezTo>
                    <a:pt x="13458" y="13836"/>
                    <a:pt x="13009" y="13839"/>
                    <a:pt x="12562" y="13848"/>
                  </a:cubicBezTo>
                  <a:lnTo>
                    <a:pt x="12562" y="12955"/>
                  </a:lnTo>
                  <a:lnTo>
                    <a:pt x="18431" y="12859"/>
                  </a:lnTo>
                  <a:close/>
                  <a:moveTo>
                    <a:pt x="18443" y="14300"/>
                  </a:moveTo>
                  <a:lnTo>
                    <a:pt x="18443" y="15384"/>
                  </a:lnTo>
                  <a:cubicBezTo>
                    <a:pt x="16880" y="15317"/>
                    <a:pt x="15324" y="15281"/>
                    <a:pt x="13571" y="15281"/>
                  </a:cubicBezTo>
                  <a:cubicBezTo>
                    <a:pt x="13122" y="15281"/>
                    <a:pt x="12659" y="15283"/>
                    <a:pt x="12181" y="15288"/>
                  </a:cubicBezTo>
                  <a:lnTo>
                    <a:pt x="12181" y="14395"/>
                  </a:lnTo>
                  <a:cubicBezTo>
                    <a:pt x="14526" y="14360"/>
                    <a:pt x="16479" y="14336"/>
                    <a:pt x="18443" y="14300"/>
                  </a:cubicBezTo>
                  <a:close/>
                  <a:moveTo>
                    <a:pt x="18431" y="15753"/>
                  </a:moveTo>
                  <a:lnTo>
                    <a:pt x="18431" y="16812"/>
                  </a:lnTo>
                  <a:cubicBezTo>
                    <a:pt x="16479" y="16788"/>
                    <a:pt x="14514" y="16753"/>
                    <a:pt x="12169" y="16717"/>
                  </a:cubicBezTo>
                  <a:lnTo>
                    <a:pt x="12169" y="15848"/>
                  </a:lnTo>
                  <a:cubicBezTo>
                    <a:pt x="14514" y="15824"/>
                    <a:pt x="16479" y="15788"/>
                    <a:pt x="18431" y="15753"/>
                  </a:cubicBezTo>
                  <a:close/>
                  <a:moveTo>
                    <a:pt x="19622" y="11335"/>
                  </a:moveTo>
                  <a:cubicBezTo>
                    <a:pt x="19586" y="13288"/>
                    <a:pt x="19562" y="15253"/>
                    <a:pt x="19527" y="17205"/>
                  </a:cubicBezTo>
                  <a:lnTo>
                    <a:pt x="18634" y="17205"/>
                  </a:lnTo>
                  <a:lnTo>
                    <a:pt x="18634" y="16967"/>
                  </a:lnTo>
                  <a:cubicBezTo>
                    <a:pt x="18622" y="15681"/>
                    <a:pt x="18622" y="14383"/>
                    <a:pt x="18610" y="13098"/>
                  </a:cubicBezTo>
                  <a:cubicBezTo>
                    <a:pt x="18598" y="12562"/>
                    <a:pt x="18562" y="12086"/>
                    <a:pt x="18538" y="11550"/>
                  </a:cubicBezTo>
                  <a:cubicBezTo>
                    <a:pt x="18538" y="11466"/>
                    <a:pt x="18538" y="11335"/>
                    <a:pt x="18538" y="11335"/>
                  </a:cubicBezTo>
                  <a:close/>
                  <a:moveTo>
                    <a:pt x="20681" y="11184"/>
                  </a:moveTo>
                  <a:cubicBezTo>
                    <a:pt x="20817" y="11184"/>
                    <a:pt x="20952" y="11191"/>
                    <a:pt x="21086" y="11204"/>
                  </a:cubicBezTo>
                  <a:cubicBezTo>
                    <a:pt x="21086" y="11859"/>
                    <a:pt x="21039" y="12502"/>
                    <a:pt x="21027" y="13157"/>
                  </a:cubicBezTo>
                  <a:cubicBezTo>
                    <a:pt x="21027" y="13812"/>
                    <a:pt x="21015" y="14514"/>
                    <a:pt x="21015" y="15193"/>
                  </a:cubicBezTo>
                  <a:cubicBezTo>
                    <a:pt x="21015" y="15860"/>
                    <a:pt x="21003" y="16419"/>
                    <a:pt x="21003" y="17205"/>
                  </a:cubicBezTo>
                  <a:lnTo>
                    <a:pt x="20110" y="17205"/>
                  </a:lnTo>
                  <a:cubicBezTo>
                    <a:pt x="20074" y="15253"/>
                    <a:pt x="20039" y="13217"/>
                    <a:pt x="20003" y="11240"/>
                  </a:cubicBezTo>
                  <a:cubicBezTo>
                    <a:pt x="20226" y="11203"/>
                    <a:pt x="20454" y="11184"/>
                    <a:pt x="20681" y="11184"/>
                  </a:cubicBezTo>
                  <a:close/>
                  <a:moveTo>
                    <a:pt x="21990" y="11204"/>
                  </a:moveTo>
                  <a:cubicBezTo>
                    <a:pt x="22167" y="11204"/>
                    <a:pt x="22343" y="11216"/>
                    <a:pt x="22515" y="11240"/>
                  </a:cubicBezTo>
                  <a:cubicBezTo>
                    <a:pt x="22491" y="13217"/>
                    <a:pt x="22456" y="15241"/>
                    <a:pt x="22420" y="17205"/>
                  </a:cubicBezTo>
                  <a:lnTo>
                    <a:pt x="21563" y="17205"/>
                  </a:lnTo>
                  <a:cubicBezTo>
                    <a:pt x="21527" y="15253"/>
                    <a:pt x="21491" y="13217"/>
                    <a:pt x="21456" y="11240"/>
                  </a:cubicBezTo>
                  <a:cubicBezTo>
                    <a:pt x="21634" y="11216"/>
                    <a:pt x="21813" y="11204"/>
                    <a:pt x="21990" y="11204"/>
                  </a:cubicBezTo>
                  <a:close/>
                  <a:moveTo>
                    <a:pt x="23968" y="11335"/>
                  </a:moveTo>
                  <a:cubicBezTo>
                    <a:pt x="23932" y="13288"/>
                    <a:pt x="23908" y="15217"/>
                    <a:pt x="23872" y="17217"/>
                  </a:cubicBezTo>
                  <a:cubicBezTo>
                    <a:pt x="23742" y="17217"/>
                    <a:pt x="23599" y="17181"/>
                    <a:pt x="23456" y="17181"/>
                  </a:cubicBezTo>
                  <a:cubicBezTo>
                    <a:pt x="23313" y="17181"/>
                    <a:pt x="23158" y="17169"/>
                    <a:pt x="22991" y="17169"/>
                  </a:cubicBezTo>
                  <a:cubicBezTo>
                    <a:pt x="22991" y="17098"/>
                    <a:pt x="22980" y="17038"/>
                    <a:pt x="22980" y="16979"/>
                  </a:cubicBezTo>
                  <a:cubicBezTo>
                    <a:pt x="22968" y="15574"/>
                    <a:pt x="22956" y="14169"/>
                    <a:pt x="22944" y="12764"/>
                  </a:cubicBezTo>
                  <a:cubicBezTo>
                    <a:pt x="22944" y="12324"/>
                    <a:pt x="22908" y="11943"/>
                    <a:pt x="22884" y="11502"/>
                  </a:cubicBezTo>
                  <a:cubicBezTo>
                    <a:pt x="22884" y="11431"/>
                    <a:pt x="22884" y="11335"/>
                    <a:pt x="22884" y="11335"/>
                  </a:cubicBezTo>
                  <a:close/>
                  <a:moveTo>
                    <a:pt x="18431" y="17443"/>
                  </a:moveTo>
                  <a:cubicBezTo>
                    <a:pt x="19954" y="17517"/>
                    <a:pt x="21469" y="17562"/>
                    <a:pt x="22982" y="17562"/>
                  </a:cubicBezTo>
                  <a:cubicBezTo>
                    <a:pt x="23422" y="17562"/>
                    <a:pt x="23861" y="17559"/>
                    <a:pt x="24301" y="17550"/>
                  </a:cubicBezTo>
                  <a:lnTo>
                    <a:pt x="24301" y="18443"/>
                  </a:lnTo>
                  <a:cubicBezTo>
                    <a:pt x="24253" y="18455"/>
                    <a:pt x="24206" y="18467"/>
                    <a:pt x="24146" y="18467"/>
                  </a:cubicBezTo>
                  <a:cubicBezTo>
                    <a:pt x="22741" y="18479"/>
                    <a:pt x="21336" y="18491"/>
                    <a:pt x="19932" y="18503"/>
                  </a:cubicBezTo>
                  <a:cubicBezTo>
                    <a:pt x="19503" y="18503"/>
                    <a:pt x="19110" y="18539"/>
                    <a:pt x="18669" y="18562"/>
                  </a:cubicBezTo>
                  <a:lnTo>
                    <a:pt x="18431" y="18562"/>
                  </a:lnTo>
                  <a:lnTo>
                    <a:pt x="18431" y="17443"/>
                  </a:lnTo>
                  <a:close/>
                  <a:moveTo>
                    <a:pt x="6299" y="18932"/>
                  </a:moveTo>
                  <a:lnTo>
                    <a:pt x="12169" y="19039"/>
                  </a:lnTo>
                  <a:lnTo>
                    <a:pt x="12169" y="19896"/>
                  </a:lnTo>
                  <a:lnTo>
                    <a:pt x="6299" y="19991"/>
                  </a:lnTo>
                  <a:lnTo>
                    <a:pt x="6299" y="18932"/>
                  </a:lnTo>
                  <a:close/>
                  <a:moveTo>
                    <a:pt x="18443" y="18932"/>
                  </a:moveTo>
                  <a:lnTo>
                    <a:pt x="24313" y="19027"/>
                  </a:lnTo>
                  <a:lnTo>
                    <a:pt x="24313" y="19896"/>
                  </a:lnTo>
                  <a:cubicBezTo>
                    <a:pt x="24253" y="19908"/>
                    <a:pt x="24194" y="19908"/>
                    <a:pt x="24123" y="19908"/>
                  </a:cubicBezTo>
                  <a:cubicBezTo>
                    <a:pt x="22729" y="19932"/>
                    <a:pt x="21336" y="19932"/>
                    <a:pt x="19943" y="19956"/>
                  </a:cubicBezTo>
                  <a:cubicBezTo>
                    <a:pt x="19491" y="19956"/>
                    <a:pt x="19098" y="19991"/>
                    <a:pt x="18658" y="20015"/>
                  </a:cubicBezTo>
                  <a:lnTo>
                    <a:pt x="18443" y="20015"/>
                  </a:lnTo>
                  <a:lnTo>
                    <a:pt x="18443" y="18932"/>
                  </a:lnTo>
                  <a:close/>
                  <a:moveTo>
                    <a:pt x="6299" y="20384"/>
                  </a:moveTo>
                  <a:lnTo>
                    <a:pt x="12169" y="20479"/>
                  </a:lnTo>
                  <a:lnTo>
                    <a:pt x="12169" y="21337"/>
                  </a:lnTo>
                  <a:lnTo>
                    <a:pt x="6299" y="21444"/>
                  </a:lnTo>
                  <a:lnTo>
                    <a:pt x="6299" y="20384"/>
                  </a:lnTo>
                  <a:close/>
                  <a:moveTo>
                    <a:pt x="18443" y="20384"/>
                  </a:moveTo>
                  <a:lnTo>
                    <a:pt x="24313" y="20479"/>
                  </a:lnTo>
                  <a:lnTo>
                    <a:pt x="24313" y="21349"/>
                  </a:lnTo>
                  <a:cubicBezTo>
                    <a:pt x="24253" y="21360"/>
                    <a:pt x="24194" y="21372"/>
                    <a:pt x="24123" y="21372"/>
                  </a:cubicBezTo>
                  <a:cubicBezTo>
                    <a:pt x="22765" y="21384"/>
                    <a:pt x="21396" y="21384"/>
                    <a:pt x="20027" y="21408"/>
                  </a:cubicBezTo>
                  <a:cubicBezTo>
                    <a:pt x="19562" y="21408"/>
                    <a:pt x="19134" y="21444"/>
                    <a:pt x="18669" y="21468"/>
                  </a:cubicBezTo>
                  <a:lnTo>
                    <a:pt x="18431" y="21468"/>
                  </a:lnTo>
                  <a:lnTo>
                    <a:pt x="18443" y="21456"/>
                  </a:lnTo>
                  <a:lnTo>
                    <a:pt x="18443" y="20384"/>
                  </a:lnTo>
                  <a:close/>
                  <a:moveTo>
                    <a:pt x="18336" y="21813"/>
                  </a:moveTo>
                  <a:cubicBezTo>
                    <a:pt x="19003" y="21813"/>
                    <a:pt x="19670" y="21861"/>
                    <a:pt x="20324" y="21872"/>
                  </a:cubicBezTo>
                  <a:cubicBezTo>
                    <a:pt x="20979" y="21884"/>
                    <a:pt x="21646" y="21896"/>
                    <a:pt x="22301" y="21908"/>
                  </a:cubicBezTo>
                  <a:lnTo>
                    <a:pt x="24313" y="21908"/>
                  </a:lnTo>
                  <a:lnTo>
                    <a:pt x="24313" y="22801"/>
                  </a:lnTo>
                  <a:cubicBezTo>
                    <a:pt x="24253" y="22813"/>
                    <a:pt x="24206" y="22813"/>
                    <a:pt x="24146" y="22813"/>
                  </a:cubicBezTo>
                  <a:cubicBezTo>
                    <a:pt x="22860" y="22825"/>
                    <a:pt x="21575" y="22837"/>
                    <a:pt x="20277" y="22849"/>
                  </a:cubicBezTo>
                  <a:cubicBezTo>
                    <a:pt x="19729" y="22849"/>
                    <a:pt x="19181" y="22896"/>
                    <a:pt x="18622" y="22908"/>
                  </a:cubicBezTo>
                  <a:lnTo>
                    <a:pt x="18348" y="22908"/>
                  </a:lnTo>
                  <a:cubicBezTo>
                    <a:pt x="18324" y="22730"/>
                    <a:pt x="18336" y="22551"/>
                    <a:pt x="18336" y="22372"/>
                  </a:cubicBezTo>
                  <a:cubicBezTo>
                    <a:pt x="18324" y="22182"/>
                    <a:pt x="18336" y="22015"/>
                    <a:pt x="18336" y="21813"/>
                  </a:cubicBezTo>
                  <a:close/>
                  <a:moveTo>
                    <a:pt x="6299" y="21825"/>
                  </a:moveTo>
                  <a:lnTo>
                    <a:pt x="12169" y="21932"/>
                  </a:lnTo>
                  <a:lnTo>
                    <a:pt x="12169" y="22801"/>
                  </a:lnTo>
                  <a:cubicBezTo>
                    <a:pt x="12169" y="22801"/>
                    <a:pt x="12145" y="22825"/>
                    <a:pt x="12097" y="22825"/>
                  </a:cubicBezTo>
                  <a:cubicBezTo>
                    <a:pt x="10799" y="22837"/>
                    <a:pt x="9561" y="22837"/>
                    <a:pt x="8263" y="22861"/>
                  </a:cubicBezTo>
                  <a:cubicBezTo>
                    <a:pt x="7716" y="22861"/>
                    <a:pt x="7144" y="22896"/>
                    <a:pt x="6597" y="22920"/>
                  </a:cubicBezTo>
                  <a:lnTo>
                    <a:pt x="6299" y="22920"/>
                  </a:lnTo>
                  <a:lnTo>
                    <a:pt x="6299" y="21825"/>
                  </a:lnTo>
                  <a:close/>
                  <a:moveTo>
                    <a:pt x="18027" y="17134"/>
                  </a:moveTo>
                  <a:cubicBezTo>
                    <a:pt x="18027" y="17217"/>
                    <a:pt x="18027" y="17289"/>
                    <a:pt x="18027" y="17360"/>
                  </a:cubicBezTo>
                  <a:lnTo>
                    <a:pt x="18027" y="19277"/>
                  </a:lnTo>
                  <a:cubicBezTo>
                    <a:pt x="18038" y="20206"/>
                    <a:pt x="18062" y="21122"/>
                    <a:pt x="18086" y="22039"/>
                  </a:cubicBezTo>
                  <a:cubicBezTo>
                    <a:pt x="18086" y="22337"/>
                    <a:pt x="18110" y="22623"/>
                    <a:pt x="18122" y="22920"/>
                  </a:cubicBezTo>
                  <a:cubicBezTo>
                    <a:pt x="18122" y="22968"/>
                    <a:pt x="18122" y="23015"/>
                    <a:pt x="18110" y="23063"/>
                  </a:cubicBezTo>
                  <a:lnTo>
                    <a:pt x="17014" y="23063"/>
                  </a:lnTo>
                  <a:cubicBezTo>
                    <a:pt x="17086" y="21122"/>
                    <a:pt x="17134" y="19134"/>
                    <a:pt x="17098" y="17134"/>
                  </a:cubicBezTo>
                  <a:close/>
                  <a:moveTo>
                    <a:pt x="13669" y="17134"/>
                  </a:moveTo>
                  <a:cubicBezTo>
                    <a:pt x="13669" y="17217"/>
                    <a:pt x="13669" y="17300"/>
                    <a:pt x="13669" y="17372"/>
                  </a:cubicBezTo>
                  <a:cubicBezTo>
                    <a:pt x="13669" y="18372"/>
                    <a:pt x="13669" y="19384"/>
                    <a:pt x="13693" y="20396"/>
                  </a:cubicBezTo>
                  <a:cubicBezTo>
                    <a:pt x="13705" y="21194"/>
                    <a:pt x="13740" y="21980"/>
                    <a:pt x="13764" y="22777"/>
                  </a:cubicBezTo>
                  <a:lnTo>
                    <a:pt x="13764" y="23075"/>
                  </a:lnTo>
                  <a:lnTo>
                    <a:pt x="12681" y="23075"/>
                  </a:lnTo>
                  <a:cubicBezTo>
                    <a:pt x="12716" y="21122"/>
                    <a:pt x="12740" y="19134"/>
                    <a:pt x="12776" y="17134"/>
                  </a:cubicBezTo>
                  <a:close/>
                  <a:moveTo>
                    <a:pt x="15109" y="17134"/>
                  </a:moveTo>
                  <a:cubicBezTo>
                    <a:pt x="15109" y="17217"/>
                    <a:pt x="15121" y="17289"/>
                    <a:pt x="15121" y="17372"/>
                  </a:cubicBezTo>
                  <a:cubicBezTo>
                    <a:pt x="15121" y="18348"/>
                    <a:pt x="15121" y="19324"/>
                    <a:pt x="15133" y="20301"/>
                  </a:cubicBezTo>
                  <a:cubicBezTo>
                    <a:pt x="15145" y="21122"/>
                    <a:pt x="15181" y="21920"/>
                    <a:pt x="15205" y="22730"/>
                  </a:cubicBezTo>
                  <a:lnTo>
                    <a:pt x="15205" y="23063"/>
                  </a:lnTo>
                  <a:lnTo>
                    <a:pt x="14133" y="23075"/>
                  </a:lnTo>
                  <a:cubicBezTo>
                    <a:pt x="14169" y="21122"/>
                    <a:pt x="14193" y="19134"/>
                    <a:pt x="14228" y="17134"/>
                  </a:cubicBezTo>
                  <a:close/>
                  <a:moveTo>
                    <a:pt x="16479" y="17205"/>
                  </a:moveTo>
                  <a:lnTo>
                    <a:pt x="16479" y="17408"/>
                  </a:lnTo>
                  <a:cubicBezTo>
                    <a:pt x="16479" y="18348"/>
                    <a:pt x="16526" y="19277"/>
                    <a:pt x="16538" y="20217"/>
                  </a:cubicBezTo>
                  <a:cubicBezTo>
                    <a:pt x="16550" y="21075"/>
                    <a:pt x="16610" y="21908"/>
                    <a:pt x="16645" y="22765"/>
                  </a:cubicBezTo>
                  <a:cubicBezTo>
                    <a:pt x="16645" y="22873"/>
                    <a:pt x="16669" y="23075"/>
                    <a:pt x="16669" y="23075"/>
                  </a:cubicBezTo>
                  <a:lnTo>
                    <a:pt x="15562" y="23075"/>
                  </a:lnTo>
                  <a:cubicBezTo>
                    <a:pt x="15633" y="21122"/>
                    <a:pt x="15681" y="19158"/>
                    <a:pt x="15657" y="17205"/>
                  </a:cubicBezTo>
                  <a:close/>
                  <a:moveTo>
                    <a:pt x="28528" y="17205"/>
                  </a:moveTo>
                  <a:lnTo>
                    <a:pt x="28528" y="17431"/>
                  </a:lnTo>
                  <a:cubicBezTo>
                    <a:pt x="28528" y="18384"/>
                    <a:pt x="28528" y="19313"/>
                    <a:pt x="28540" y="20253"/>
                  </a:cubicBezTo>
                  <a:cubicBezTo>
                    <a:pt x="28552" y="21099"/>
                    <a:pt x="28587" y="21908"/>
                    <a:pt x="28623" y="22753"/>
                  </a:cubicBezTo>
                  <a:lnTo>
                    <a:pt x="28623" y="23075"/>
                  </a:lnTo>
                  <a:lnTo>
                    <a:pt x="27516" y="23075"/>
                  </a:lnTo>
                  <a:cubicBezTo>
                    <a:pt x="27599" y="21122"/>
                    <a:pt x="27635" y="19158"/>
                    <a:pt x="27611" y="17205"/>
                  </a:cubicBezTo>
                  <a:close/>
                  <a:moveTo>
                    <a:pt x="25635" y="17205"/>
                  </a:moveTo>
                  <a:cubicBezTo>
                    <a:pt x="25635" y="17265"/>
                    <a:pt x="25647" y="17336"/>
                    <a:pt x="25647" y="17396"/>
                  </a:cubicBezTo>
                  <a:cubicBezTo>
                    <a:pt x="25647" y="18408"/>
                    <a:pt x="25647" y="19408"/>
                    <a:pt x="25658" y="20420"/>
                  </a:cubicBezTo>
                  <a:cubicBezTo>
                    <a:pt x="25670" y="21218"/>
                    <a:pt x="25706" y="22003"/>
                    <a:pt x="25730" y="22801"/>
                  </a:cubicBezTo>
                  <a:lnTo>
                    <a:pt x="25730" y="23134"/>
                  </a:lnTo>
                  <a:cubicBezTo>
                    <a:pt x="25361" y="23146"/>
                    <a:pt x="25004" y="23158"/>
                    <a:pt x="24646" y="23158"/>
                  </a:cubicBezTo>
                  <a:cubicBezTo>
                    <a:pt x="24682" y="21146"/>
                    <a:pt x="24706" y="19158"/>
                    <a:pt x="24742" y="17205"/>
                  </a:cubicBezTo>
                  <a:close/>
                  <a:moveTo>
                    <a:pt x="27063" y="17205"/>
                  </a:moveTo>
                  <a:cubicBezTo>
                    <a:pt x="27099" y="19158"/>
                    <a:pt x="27123" y="21146"/>
                    <a:pt x="27159" y="23123"/>
                  </a:cubicBezTo>
                  <a:cubicBezTo>
                    <a:pt x="26949" y="23150"/>
                    <a:pt x="26744" y="23162"/>
                    <a:pt x="26538" y="23162"/>
                  </a:cubicBezTo>
                  <a:cubicBezTo>
                    <a:pt x="26393" y="23162"/>
                    <a:pt x="26247" y="23156"/>
                    <a:pt x="26099" y="23146"/>
                  </a:cubicBezTo>
                  <a:cubicBezTo>
                    <a:pt x="26123" y="21158"/>
                    <a:pt x="26158" y="19158"/>
                    <a:pt x="26194" y="17205"/>
                  </a:cubicBezTo>
                  <a:close/>
                  <a:moveTo>
                    <a:pt x="18431" y="23361"/>
                  </a:moveTo>
                  <a:lnTo>
                    <a:pt x="18431" y="23373"/>
                  </a:lnTo>
                  <a:lnTo>
                    <a:pt x="18431" y="24456"/>
                  </a:lnTo>
                  <a:cubicBezTo>
                    <a:pt x="16881" y="24399"/>
                    <a:pt x="15323" y="24350"/>
                    <a:pt x="13573" y="24350"/>
                  </a:cubicBezTo>
                  <a:cubicBezTo>
                    <a:pt x="13119" y="24350"/>
                    <a:pt x="12652" y="24353"/>
                    <a:pt x="12169" y="24361"/>
                  </a:cubicBezTo>
                  <a:lnTo>
                    <a:pt x="12169" y="23468"/>
                  </a:lnTo>
                  <a:cubicBezTo>
                    <a:pt x="14514" y="23432"/>
                    <a:pt x="16479" y="23396"/>
                    <a:pt x="18431" y="23361"/>
                  </a:cubicBezTo>
                  <a:close/>
                  <a:moveTo>
                    <a:pt x="18443" y="24813"/>
                  </a:moveTo>
                  <a:lnTo>
                    <a:pt x="18443" y="25897"/>
                  </a:lnTo>
                  <a:cubicBezTo>
                    <a:pt x="16884" y="25840"/>
                    <a:pt x="15264" y="25791"/>
                    <a:pt x="13667" y="25791"/>
                  </a:cubicBezTo>
                  <a:cubicBezTo>
                    <a:pt x="13253" y="25791"/>
                    <a:pt x="12840" y="25794"/>
                    <a:pt x="12431" y="25801"/>
                  </a:cubicBezTo>
                  <a:cubicBezTo>
                    <a:pt x="12431" y="25730"/>
                    <a:pt x="12383" y="25671"/>
                    <a:pt x="12383" y="25611"/>
                  </a:cubicBezTo>
                  <a:cubicBezTo>
                    <a:pt x="12383" y="25385"/>
                    <a:pt x="12431" y="25147"/>
                    <a:pt x="12431" y="24909"/>
                  </a:cubicBezTo>
                  <a:lnTo>
                    <a:pt x="18443" y="24813"/>
                  </a:lnTo>
                  <a:close/>
                  <a:moveTo>
                    <a:pt x="6299" y="24813"/>
                  </a:moveTo>
                  <a:lnTo>
                    <a:pt x="6299" y="25909"/>
                  </a:lnTo>
                  <a:cubicBezTo>
                    <a:pt x="4785" y="25844"/>
                    <a:pt x="3271" y="25801"/>
                    <a:pt x="1740" y="25801"/>
                  </a:cubicBezTo>
                  <a:cubicBezTo>
                    <a:pt x="1285" y="25801"/>
                    <a:pt x="828" y="25805"/>
                    <a:pt x="370" y="25813"/>
                  </a:cubicBezTo>
                  <a:cubicBezTo>
                    <a:pt x="370" y="25754"/>
                    <a:pt x="370" y="25706"/>
                    <a:pt x="370" y="25659"/>
                  </a:cubicBezTo>
                  <a:cubicBezTo>
                    <a:pt x="370" y="25409"/>
                    <a:pt x="358" y="25170"/>
                    <a:pt x="358" y="24920"/>
                  </a:cubicBezTo>
                  <a:lnTo>
                    <a:pt x="6299" y="24813"/>
                  </a:lnTo>
                  <a:close/>
                  <a:moveTo>
                    <a:pt x="24313" y="1"/>
                  </a:moveTo>
                  <a:lnTo>
                    <a:pt x="23944" y="322"/>
                  </a:lnTo>
                  <a:cubicBezTo>
                    <a:pt x="23920" y="1929"/>
                    <a:pt x="23908" y="3513"/>
                    <a:pt x="23872" y="5073"/>
                  </a:cubicBezTo>
                  <a:lnTo>
                    <a:pt x="23003" y="5073"/>
                  </a:lnTo>
                  <a:cubicBezTo>
                    <a:pt x="22991" y="5037"/>
                    <a:pt x="22991" y="5001"/>
                    <a:pt x="22991" y="4966"/>
                  </a:cubicBezTo>
                  <a:cubicBezTo>
                    <a:pt x="22980" y="3751"/>
                    <a:pt x="22968" y="2561"/>
                    <a:pt x="22956" y="1346"/>
                  </a:cubicBezTo>
                  <a:lnTo>
                    <a:pt x="22479" y="1787"/>
                  </a:lnTo>
                  <a:cubicBezTo>
                    <a:pt x="22468" y="2894"/>
                    <a:pt x="22444" y="3906"/>
                    <a:pt x="22432" y="5073"/>
                  </a:cubicBezTo>
                  <a:lnTo>
                    <a:pt x="21563" y="5073"/>
                  </a:lnTo>
                  <a:cubicBezTo>
                    <a:pt x="21551" y="4299"/>
                    <a:pt x="21539" y="3549"/>
                    <a:pt x="21527" y="2751"/>
                  </a:cubicBezTo>
                  <a:lnTo>
                    <a:pt x="21015" y="3287"/>
                  </a:lnTo>
                  <a:cubicBezTo>
                    <a:pt x="21003" y="3906"/>
                    <a:pt x="20991" y="4537"/>
                    <a:pt x="20979" y="5168"/>
                  </a:cubicBezTo>
                  <a:lnTo>
                    <a:pt x="20086" y="5168"/>
                  </a:lnTo>
                  <a:lnTo>
                    <a:pt x="20086" y="4942"/>
                  </a:lnTo>
                  <a:lnTo>
                    <a:pt x="20086" y="4239"/>
                  </a:lnTo>
                  <a:lnTo>
                    <a:pt x="19539" y="4727"/>
                  </a:lnTo>
                  <a:lnTo>
                    <a:pt x="19539" y="5061"/>
                  </a:lnTo>
                  <a:lnTo>
                    <a:pt x="19158" y="5061"/>
                  </a:lnTo>
                  <a:lnTo>
                    <a:pt x="18824" y="5454"/>
                  </a:lnTo>
                  <a:cubicBezTo>
                    <a:pt x="20440" y="5517"/>
                    <a:pt x="21953" y="5589"/>
                    <a:pt x="23626" y="5589"/>
                  </a:cubicBezTo>
                  <a:cubicBezTo>
                    <a:pt x="23852" y="5589"/>
                    <a:pt x="24081" y="5588"/>
                    <a:pt x="24313" y="5585"/>
                  </a:cubicBezTo>
                  <a:lnTo>
                    <a:pt x="24313" y="6478"/>
                  </a:lnTo>
                  <a:lnTo>
                    <a:pt x="18443" y="6585"/>
                  </a:lnTo>
                  <a:lnTo>
                    <a:pt x="18443" y="5978"/>
                  </a:lnTo>
                  <a:lnTo>
                    <a:pt x="18074" y="6394"/>
                  </a:lnTo>
                  <a:cubicBezTo>
                    <a:pt x="18098" y="8014"/>
                    <a:pt x="18074" y="9371"/>
                    <a:pt x="18098" y="11335"/>
                  </a:cubicBezTo>
                  <a:lnTo>
                    <a:pt x="17014" y="11335"/>
                  </a:lnTo>
                  <a:cubicBezTo>
                    <a:pt x="17074" y="9764"/>
                    <a:pt x="17110" y="8621"/>
                    <a:pt x="17110" y="7311"/>
                  </a:cubicBezTo>
                  <a:lnTo>
                    <a:pt x="17110" y="7311"/>
                  </a:lnTo>
                  <a:lnTo>
                    <a:pt x="16586" y="7787"/>
                  </a:lnTo>
                  <a:lnTo>
                    <a:pt x="16586" y="8252"/>
                  </a:lnTo>
                  <a:cubicBezTo>
                    <a:pt x="16598" y="9121"/>
                    <a:pt x="16645" y="10061"/>
                    <a:pt x="16669" y="10919"/>
                  </a:cubicBezTo>
                  <a:lnTo>
                    <a:pt x="16669" y="11335"/>
                  </a:lnTo>
                  <a:lnTo>
                    <a:pt x="15562" y="11335"/>
                  </a:lnTo>
                  <a:cubicBezTo>
                    <a:pt x="15598" y="10157"/>
                    <a:pt x="15621" y="9597"/>
                    <a:pt x="15645" y="8776"/>
                  </a:cubicBezTo>
                  <a:lnTo>
                    <a:pt x="15645" y="8776"/>
                  </a:lnTo>
                  <a:lnTo>
                    <a:pt x="15169" y="9216"/>
                  </a:lnTo>
                  <a:cubicBezTo>
                    <a:pt x="15181" y="9764"/>
                    <a:pt x="15205" y="10371"/>
                    <a:pt x="15217" y="10919"/>
                  </a:cubicBezTo>
                  <a:lnTo>
                    <a:pt x="15217" y="11335"/>
                  </a:lnTo>
                  <a:lnTo>
                    <a:pt x="14145" y="11335"/>
                  </a:lnTo>
                  <a:cubicBezTo>
                    <a:pt x="14145" y="10943"/>
                    <a:pt x="14157" y="10597"/>
                    <a:pt x="14157" y="10264"/>
                  </a:cubicBezTo>
                  <a:lnTo>
                    <a:pt x="14157" y="10264"/>
                  </a:lnTo>
                  <a:lnTo>
                    <a:pt x="13764" y="10621"/>
                  </a:lnTo>
                  <a:cubicBezTo>
                    <a:pt x="13764" y="10704"/>
                    <a:pt x="13764" y="10859"/>
                    <a:pt x="13776" y="10943"/>
                  </a:cubicBezTo>
                  <a:cubicBezTo>
                    <a:pt x="13776" y="11026"/>
                    <a:pt x="13776" y="10943"/>
                    <a:pt x="13776" y="11335"/>
                  </a:cubicBezTo>
                  <a:lnTo>
                    <a:pt x="13181" y="11335"/>
                  </a:lnTo>
                  <a:lnTo>
                    <a:pt x="12895" y="11585"/>
                  </a:lnTo>
                  <a:cubicBezTo>
                    <a:pt x="14717" y="11562"/>
                    <a:pt x="16479" y="11443"/>
                    <a:pt x="18443" y="11407"/>
                  </a:cubicBezTo>
                  <a:lnTo>
                    <a:pt x="18443" y="12467"/>
                  </a:lnTo>
                  <a:lnTo>
                    <a:pt x="12562" y="12359"/>
                  </a:lnTo>
                  <a:lnTo>
                    <a:pt x="12562" y="11955"/>
                  </a:lnTo>
                  <a:lnTo>
                    <a:pt x="12085" y="12359"/>
                  </a:lnTo>
                  <a:cubicBezTo>
                    <a:pt x="12061" y="13955"/>
                    <a:pt x="11942" y="15634"/>
                    <a:pt x="11907" y="17205"/>
                  </a:cubicBezTo>
                  <a:lnTo>
                    <a:pt x="11049" y="17205"/>
                  </a:lnTo>
                  <a:cubicBezTo>
                    <a:pt x="11026" y="16026"/>
                    <a:pt x="11002" y="14633"/>
                    <a:pt x="10990" y="13371"/>
                  </a:cubicBezTo>
                  <a:lnTo>
                    <a:pt x="10514" y="13848"/>
                  </a:lnTo>
                  <a:cubicBezTo>
                    <a:pt x="10502" y="14955"/>
                    <a:pt x="10478" y="16026"/>
                    <a:pt x="10466" y="17193"/>
                  </a:cubicBezTo>
                  <a:lnTo>
                    <a:pt x="9585" y="17193"/>
                  </a:lnTo>
                  <a:cubicBezTo>
                    <a:pt x="9573" y="17122"/>
                    <a:pt x="9573" y="17050"/>
                    <a:pt x="9573" y="16979"/>
                  </a:cubicBezTo>
                  <a:cubicBezTo>
                    <a:pt x="9573" y="16253"/>
                    <a:pt x="9561" y="15503"/>
                    <a:pt x="9549" y="14776"/>
                  </a:cubicBezTo>
                  <a:lnTo>
                    <a:pt x="9049" y="15312"/>
                  </a:lnTo>
                  <a:cubicBezTo>
                    <a:pt x="9037" y="15931"/>
                    <a:pt x="9025" y="16419"/>
                    <a:pt x="9013" y="17193"/>
                  </a:cubicBezTo>
                  <a:lnTo>
                    <a:pt x="8156" y="17193"/>
                  </a:lnTo>
                  <a:cubicBezTo>
                    <a:pt x="8156" y="16812"/>
                    <a:pt x="8132" y="16527"/>
                    <a:pt x="8132" y="16217"/>
                  </a:cubicBezTo>
                  <a:lnTo>
                    <a:pt x="7585" y="16777"/>
                  </a:lnTo>
                  <a:lnTo>
                    <a:pt x="7585" y="17193"/>
                  </a:lnTo>
                  <a:lnTo>
                    <a:pt x="7180" y="17193"/>
                  </a:lnTo>
                  <a:lnTo>
                    <a:pt x="6739" y="17515"/>
                  </a:lnTo>
                  <a:cubicBezTo>
                    <a:pt x="8573" y="17550"/>
                    <a:pt x="10597" y="17550"/>
                    <a:pt x="12169" y="17574"/>
                  </a:cubicBezTo>
                  <a:lnTo>
                    <a:pt x="12169" y="18432"/>
                  </a:lnTo>
                  <a:lnTo>
                    <a:pt x="6299" y="18539"/>
                  </a:lnTo>
                  <a:lnTo>
                    <a:pt x="6299" y="17943"/>
                  </a:lnTo>
                  <a:lnTo>
                    <a:pt x="6013" y="18253"/>
                  </a:lnTo>
                  <a:cubicBezTo>
                    <a:pt x="6037" y="19860"/>
                    <a:pt x="6096" y="21515"/>
                    <a:pt x="6132" y="23075"/>
                  </a:cubicBezTo>
                  <a:lnTo>
                    <a:pt x="5037" y="23075"/>
                  </a:lnTo>
                  <a:cubicBezTo>
                    <a:pt x="5096" y="21896"/>
                    <a:pt x="5132" y="20467"/>
                    <a:pt x="5144" y="19158"/>
                  </a:cubicBezTo>
                  <a:lnTo>
                    <a:pt x="5144" y="19158"/>
                  </a:lnTo>
                  <a:lnTo>
                    <a:pt x="4620" y="19694"/>
                  </a:lnTo>
                  <a:lnTo>
                    <a:pt x="4620" y="20241"/>
                  </a:lnTo>
                  <a:cubicBezTo>
                    <a:pt x="4632" y="21087"/>
                    <a:pt x="4668" y="21908"/>
                    <a:pt x="4692" y="22753"/>
                  </a:cubicBezTo>
                  <a:lnTo>
                    <a:pt x="4692" y="23075"/>
                  </a:lnTo>
                  <a:lnTo>
                    <a:pt x="3596" y="23075"/>
                  </a:lnTo>
                  <a:cubicBezTo>
                    <a:pt x="3632" y="22289"/>
                    <a:pt x="3656" y="21456"/>
                    <a:pt x="3679" y="20634"/>
                  </a:cubicBezTo>
                  <a:lnTo>
                    <a:pt x="3679" y="20634"/>
                  </a:lnTo>
                  <a:lnTo>
                    <a:pt x="3203" y="21110"/>
                  </a:lnTo>
                  <a:cubicBezTo>
                    <a:pt x="3215" y="21658"/>
                    <a:pt x="3239" y="22194"/>
                    <a:pt x="3251" y="22742"/>
                  </a:cubicBezTo>
                  <a:lnTo>
                    <a:pt x="3251" y="23075"/>
                  </a:lnTo>
                  <a:lnTo>
                    <a:pt x="2167" y="23075"/>
                  </a:lnTo>
                  <a:cubicBezTo>
                    <a:pt x="2167" y="22682"/>
                    <a:pt x="2179" y="22444"/>
                    <a:pt x="2191" y="22111"/>
                  </a:cubicBezTo>
                  <a:lnTo>
                    <a:pt x="2191" y="22111"/>
                  </a:lnTo>
                  <a:lnTo>
                    <a:pt x="1786" y="22515"/>
                  </a:lnTo>
                  <a:cubicBezTo>
                    <a:pt x="1786" y="22611"/>
                    <a:pt x="1786" y="22706"/>
                    <a:pt x="1798" y="22789"/>
                  </a:cubicBezTo>
                  <a:cubicBezTo>
                    <a:pt x="1810" y="22884"/>
                    <a:pt x="1798" y="22992"/>
                    <a:pt x="1798" y="23087"/>
                  </a:cubicBezTo>
                  <a:cubicBezTo>
                    <a:pt x="1596" y="23123"/>
                    <a:pt x="1393" y="23134"/>
                    <a:pt x="1191" y="23134"/>
                  </a:cubicBezTo>
                  <a:lnTo>
                    <a:pt x="834" y="23456"/>
                  </a:lnTo>
                  <a:cubicBezTo>
                    <a:pt x="2656" y="23420"/>
                    <a:pt x="4334" y="23396"/>
                    <a:pt x="6299" y="23361"/>
                  </a:cubicBezTo>
                  <a:lnTo>
                    <a:pt x="6299" y="24432"/>
                  </a:lnTo>
                  <a:lnTo>
                    <a:pt x="417" y="24325"/>
                  </a:lnTo>
                  <a:lnTo>
                    <a:pt x="417" y="23920"/>
                  </a:lnTo>
                  <a:lnTo>
                    <a:pt x="36" y="24289"/>
                  </a:lnTo>
                  <a:cubicBezTo>
                    <a:pt x="24" y="24932"/>
                    <a:pt x="0" y="25432"/>
                    <a:pt x="0" y="26206"/>
                  </a:cubicBezTo>
                  <a:lnTo>
                    <a:pt x="6644" y="26206"/>
                  </a:lnTo>
                  <a:cubicBezTo>
                    <a:pt x="6644" y="25813"/>
                    <a:pt x="6644" y="25266"/>
                    <a:pt x="6632" y="24801"/>
                  </a:cubicBezTo>
                  <a:cubicBezTo>
                    <a:pt x="6620" y="24325"/>
                    <a:pt x="6597" y="23849"/>
                    <a:pt x="6573" y="23385"/>
                  </a:cubicBezTo>
                  <a:lnTo>
                    <a:pt x="6573" y="23075"/>
                  </a:lnTo>
                  <a:lnTo>
                    <a:pt x="7680" y="23075"/>
                  </a:lnTo>
                  <a:cubicBezTo>
                    <a:pt x="7680" y="23861"/>
                    <a:pt x="7620" y="24420"/>
                    <a:pt x="7620" y="25063"/>
                  </a:cubicBezTo>
                  <a:cubicBezTo>
                    <a:pt x="7620" y="25444"/>
                    <a:pt x="7609" y="25813"/>
                    <a:pt x="7609" y="26206"/>
                  </a:cubicBezTo>
                  <a:lnTo>
                    <a:pt x="8097" y="26206"/>
                  </a:lnTo>
                  <a:cubicBezTo>
                    <a:pt x="8097" y="25813"/>
                    <a:pt x="8097" y="25242"/>
                    <a:pt x="8085" y="24766"/>
                  </a:cubicBezTo>
                  <a:cubicBezTo>
                    <a:pt x="8085" y="24313"/>
                    <a:pt x="8037" y="23825"/>
                    <a:pt x="8025" y="23373"/>
                  </a:cubicBezTo>
                  <a:lnTo>
                    <a:pt x="8025" y="23075"/>
                  </a:lnTo>
                  <a:lnTo>
                    <a:pt x="9109" y="23075"/>
                  </a:lnTo>
                  <a:cubicBezTo>
                    <a:pt x="9097" y="24254"/>
                    <a:pt x="9073" y="25028"/>
                    <a:pt x="9061" y="26194"/>
                  </a:cubicBezTo>
                  <a:lnTo>
                    <a:pt x="9549" y="26194"/>
                  </a:lnTo>
                  <a:cubicBezTo>
                    <a:pt x="9537" y="25028"/>
                    <a:pt x="9514" y="24170"/>
                    <a:pt x="9490" y="23146"/>
                  </a:cubicBezTo>
                  <a:cubicBezTo>
                    <a:pt x="9681" y="23121"/>
                    <a:pt x="9873" y="23109"/>
                    <a:pt x="10064" y="23109"/>
                  </a:cubicBezTo>
                  <a:cubicBezTo>
                    <a:pt x="10230" y="23109"/>
                    <a:pt x="10396" y="23118"/>
                    <a:pt x="10561" y="23134"/>
                  </a:cubicBezTo>
                  <a:cubicBezTo>
                    <a:pt x="10537" y="24158"/>
                    <a:pt x="10526" y="25028"/>
                    <a:pt x="10514" y="26194"/>
                  </a:cubicBezTo>
                  <a:lnTo>
                    <a:pt x="11002" y="26194"/>
                  </a:lnTo>
                  <a:cubicBezTo>
                    <a:pt x="11002" y="25813"/>
                    <a:pt x="10990" y="25206"/>
                    <a:pt x="10978" y="24706"/>
                  </a:cubicBezTo>
                  <a:cubicBezTo>
                    <a:pt x="10978" y="24266"/>
                    <a:pt x="10942" y="23789"/>
                    <a:pt x="10918" y="23349"/>
                  </a:cubicBezTo>
                  <a:lnTo>
                    <a:pt x="10918" y="23075"/>
                  </a:lnTo>
                  <a:lnTo>
                    <a:pt x="12002" y="23075"/>
                  </a:lnTo>
                  <a:cubicBezTo>
                    <a:pt x="11990" y="24254"/>
                    <a:pt x="11978" y="25028"/>
                    <a:pt x="11954" y="26194"/>
                  </a:cubicBezTo>
                  <a:lnTo>
                    <a:pt x="18598" y="26194"/>
                  </a:lnTo>
                  <a:cubicBezTo>
                    <a:pt x="18598" y="25813"/>
                    <a:pt x="18586" y="25051"/>
                    <a:pt x="18586" y="24468"/>
                  </a:cubicBezTo>
                  <a:cubicBezTo>
                    <a:pt x="18586" y="24099"/>
                    <a:pt x="18550" y="23706"/>
                    <a:pt x="18538" y="23337"/>
                  </a:cubicBezTo>
                  <a:lnTo>
                    <a:pt x="18538" y="23063"/>
                  </a:lnTo>
                  <a:lnTo>
                    <a:pt x="19646" y="23063"/>
                  </a:lnTo>
                  <a:cubicBezTo>
                    <a:pt x="19646" y="23849"/>
                    <a:pt x="19586" y="24408"/>
                    <a:pt x="19586" y="25063"/>
                  </a:cubicBezTo>
                  <a:cubicBezTo>
                    <a:pt x="19586" y="25432"/>
                    <a:pt x="19574" y="25801"/>
                    <a:pt x="19562" y="26194"/>
                  </a:cubicBezTo>
                  <a:lnTo>
                    <a:pt x="20062" y="26194"/>
                  </a:lnTo>
                  <a:cubicBezTo>
                    <a:pt x="20062" y="25813"/>
                    <a:pt x="20062" y="25230"/>
                    <a:pt x="20051" y="24742"/>
                  </a:cubicBezTo>
                  <a:cubicBezTo>
                    <a:pt x="20051" y="24301"/>
                    <a:pt x="20003" y="23813"/>
                    <a:pt x="19979" y="23361"/>
                  </a:cubicBezTo>
                  <a:lnTo>
                    <a:pt x="19979" y="23063"/>
                  </a:lnTo>
                  <a:lnTo>
                    <a:pt x="21075" y="23063"/>
                  </a:lnTo>
                  <a:cubicBezTo>
                    <a:pt x="21051" y="24242"/>
                    <a:pt x="21039" y="25016"/>
                    <a:pt x="21027" y="26182"/>
                  </a:cubicBezTo>
                  <a:lnTo>
                    <a:pt x="21515" y="26182"/>
                  </a:lnTo>
                  <a:cubicBezTo>
                    <a:pt x="21491" y="25016"/>
                    <a:pt x="21479" y="24230"/>
                    <a:pt x="21456" y="23063"/>
                  </a:cubicBezTo>
                  <a:lnTo>
                    <a:pt x="22515" y="23063"/>
                  </a:lnTo>
                  <a:cubicBezTo>
                    <a:pt x="22503" y="24242"/>
                    <a:pt x="22491" y="25016"/>
                    <a:pt x="22468" y="26182"/>
                  </a:cubicBezTo>
                  <a:lnTo>
                    <a:pt x="22956" y="26182"/>
                  </a:lnTo>
                  <a:cubicBezTo>
                    <a:pt x="22944" y="25016"/>
                    <a:pt x="22920" y="24158"/>
                    <a:pt x="22908" y="23134"/>
                  </a:cubicBezTo>
                  <a:cubicBezTo>
                    <a:pt x="23099" y="23109"/>
                    <a:pt x="23291" y="23097"/>
                    <a:pt x="23480" y="23097"/>
                  </a:cubicBezTo>
                  <a:cubicBezTo>
                    <a:pt x="23645" y="23097"/>
                    <a:pt x="23807" y="23106"/>
                    <a:pt x="23968" y="23123"/>
                  </a:cubicBezTo>
                  <a:cubicBezTo>
                    <a:pt x="23956" y="24147"/>
                    <a:pt x="23932" y="25016"/>
                    <a:pt x="23920" y="26182"/>
                  </a:cubicBezTo>
                  <a:lnTo>
                    <a:pt x="29790" y="26182"/>
                  </a:lnTo>
                  <a:lnTo>
                    <a:pt x="29790" y="25885"/>
                  </a:lnTo>
                  <a:cubicBezTo>
                    <a:pt x="28245" y="25828"/>
                    <a:pt x="26938" y="25794"/>
                    <a:pt x="25493" y="25794"/>
                  </a:cubicBezTo>
                  <a:cubicBezTo>
                    <a:pt x="25111" y="25794"/>
                    <a:pt x="24721" y="25797"/>
                    <a:pt x="24313" y="25801"/>
                  </a:cubicBezTo>
                  <a:lnTo>
                    <a:pt x="24313" y="24909"/>
                  </a:lnTo>
                  <a:cubicBezTo>
                    <a:pt x="26266" y="24885"/>
                    <a:pt x="27837" y="24849"/>
                    <a:pt x="29790" y="24825"/>
                  </a:cubicBezTo>
                  <a:lnTo>
                    <a:pt x="29790" y="24420"/>
                  </a:lnTo>
                  <a:cubicBezTo>
                    <a:pt x="27837" y="24385"/>
                    <a:pt x="26266" y="24349"/>
                    <a:pt x="24313" y="24325"/>
                  </a:cubicBezTo>
                  <a:lnTo>
                    <a:pt x="24313" y="23456"/>
                  </a:lnTo>
                  <a:cubicBezTo>
                    <a:pt x="26266" y="23432"/>
                    <a:pt x="27837" y="23396"/>
                    <a:pt x="29790" y="23361"/>
                  </a:cubicBezTo>
                  <a:lnTo>
                    <a:pt x="29790" y="23063"/>
                  </a:lnTo>
                  <a:lnTo>
                    <a:pt x="28968" y="23063"/>
                  </a:lnTo>
                  <a:cubicBezTo>
                    <a:pt x="29052" y="21110"/>
                    <a:pt x="29099" y="19158"/>
                    <a:pt x="29064" y="17193"/>
                  </a:cubicBezTo>
                  <a:lnTo>
                    <a:pt x="29790" y="17193"/>
                  </a:lnTo>
                  <a:lnTo>
                    <a:pt x="29790" y="16800"/>
                  </a:lnTo>
                  <a:cubicBezTo>
                    <a:pt x="27837" y="16765"/>
                    <a:pt x="26147" y="16741"/>
                    <a:pt x="24289" y="16705"/>
                  </a:cubicBezTo>
                  <a:cubicBezTo>
                    <a:pt x="24289" y="16431"/>
                    <a:pt x="24265" y="16134"/>
                    <a:pt x="24265" y="15836"/>
                  </a:cubicBezTo>
                  <a:lnTo>
                    <a:pt x="29790" y="15753"/>
                  </a:lnTo>
                  <a:lnTo>
                    <a:pt x="29790" y="15360"/>
                  </a:lnTo>
                  <a:cubicBezTo>
                    <a:pt x="28303" y="15314"/>
                    <a:pt x="27038" y="15276"/>
                    <a:pt x="25657" y="15276"/>
                  </a:cubicBezTo>
                  <a:cubicBezTo>
                    <a:pt x="25223" y="15276"/>
                    <a:pt x="24779" y="15280"/>
                    <a:pt x="24313" y="15288"/>
                  </a:cubicBezTo>
                  <a:lnTo>
                    <a:pt x="24313" y="14383"/>
                  </a:lnTo>
                  <a:cubicBezTo>
                    <a:pt x="24361" y="14372"/>
                    <a:pt x="24420" y="14360"/>
                    <a:pt x="24480" y="14360"/>
                  </a:cubicBezTo>
                  <a:cubicBezTo>
                    <a:pt x="25873" y="14348"/>
                    <a:pt x="27242" y="14348"/>
                    <a:pt x="28635" y="14324"/>
                  </a:cubicBezTo>
                  <a:cubicBezTo>
                    <a:pt x="29028" y="14324"/>
                    <a:pt x="29397" y="14300"/>
                    <a:pt x="29790" y="14276"/>
                  </a:cubicBezTo>
                  <a:lnTo>
                    <a:pt x="29790" y="13919"/>
                  </a:lnTo>
                  <a:cubicBezTo>
                    <a:pt x="28294" y="13864"/>
                    <a:pt x="27021" y="13824"/>
                    <a:pt x="25630" y="13824"/>
                  </a:cubicBezTo>
                  <a:cubicBezTo>
                    <a:pt x="25205" y="13824"/>
                    <a:pt x="24770" y="13827"/>
                    <a:pt x="24313" y="13836"/>
                  </a:cubicBezTo>
                  <a:lnTo>
                    <a:pt x="24313" y="12943"/>
                  </a:lnTo>
                  <a:cubicBezTo>
                    <a:pt x="26266" y="12907"/>
                    <a:pt x="27837" y="12883"/>
                    <a:pt x="29790" y="12848"/>
                  </a:cubicBezTo>
                  <a:lnTo>
                    <a:pt x="29790" y="12455"/>
                  </a:lnTo>
                  <a:cubicBezTo>
                    <a:pt x="27837" y="12419"/>
                    <a:pt x="26266" y="12383"/>
                    <a:pt x="24313" y="12359"/>
                  </a:cubicBezTo>
                  <a:lnTo>
                    <a:pt x="24313" y="11490"/>
                  </a:lnTo>
                  <a:cubicBezTo>
                    <a:pt x="26266" y="11466"/>
                    <a:pt x="27837" y="11431"/>
                    <a:pt x="29790" y="11395"/>
                  </a:cubicBezTo>
                  <a:lnTo>
                    <a:pt x="29790" y="11145"/>
                  </a:lnTo>
                  <a:cubicBezTo>
                    <a:pt x="29744" y="11147"/>
                    <a:pt x="29697" y="11148"/>
                    <a:pt x="29651" y="11148"/>
                  </a:cubicBezTo>
                  <a:cubicBezTo>
                    <a:pt x="29411" y="11148"/>
                    <a:pt x="29172" y="11121"/>
                    <a:pt x="28933" y="11062"/>
                  </a:cubicBezTo>
                  <a:cubicBezTo>
                    <a:pt x="29016" y="9097"/>
                    <a:pt x="29099" y="7013"/>
                    <a:pt x="29064" y="5061"/>
                  </a:cubicBezTo>
                  <a:lnTo>
                    <a:pt x="29790" y="5061"/>
                  </a:lnTo>
                  <a:lnTo>
                    <a:pt x="29790" y="4835"/>
                  </a:lnTo>
                  <a:cubicBezTo>
                    <a:pt x="27837" y="4799"/>
                    <a:pt x="26266" y="4775"/>
                    <a:pt x="24313" y="4739"/>
                  </a:cubicBezTo>
                  <a:lnTo>
                    <a:pt x="24313" y="3882"/>
                  </a:lnTo>
                  <a:cubicBezTo>
                    <a:pt x="26266" y="3846"/>
                    <a:pt x="27837" y="3811"/>
                    <a:pt x="29790" y="3787"/>
                  </a:cubicBezTo>
                  <a:lnTo>
                    <a:pt x="29790" y="3406"/>
                  </a:lnTo>
                  <a:cubicBezTo>
                    <a:pt x="28245" y="3349"/>
                    <a:pt x="26938" y="3315"/>
                    <a:pt x="25493" y="3315"/>
                  </a:cubicBezTo>
                  <a:cubicBezTo>
                    <a:pt x="25111" y="3315"/>
                    <a:pt x="24721" y="3318"/>
                    <a:pt x="24313" y="3323"/>
                  </a:cubicBezTo>
                  <a:lnTo>
                    <a:pt x="24313" y="2430"/>
                  </a:lnTo>
                  <a:cubicBezTo>
                    <a:pt x="26266" y="2394"/>
                    <a:pt x="27837" y="2370"/>
                    <a:pt x="29790" y="2334"/>
                  </a:cubicBezTo>
                  <a:lnTo>
                    <a:pt x="29790" y="1953"/>
                  </a:lnTo>
                  <a:cubicBezTo>
                    <a:pt x="28245" y="1897"/>
                    <a:pt x="26938" y="1863"/>
                    <a:pt x="25493" y="1863"/>
                  </a:cubicBezTo>
                  <a:cubicBezTo>
                    <a:pt x="25111" y="1863"/>
                    <a:pt x="24721" y="1865"/>
                    <a:pt x="24313" y="1870"/>
                  </a:cubicBezTo>
                  <a:lnTo>
                    <a:pt x="24313" y="977"/>
                  </a:lnTo>
                  <a:lnTo>
                    <a:pt x="29790" y="906"/>
                  </a:lnTo>
                  <a:lnTo>
                    <a:pt x="29790" y="513"/>
                  </a:lnTo>
                  <a:cubicBezTo>
                    <a:pt x="29004" y="489"/>
                    <a:pt x="28099" y="465"/>
                    <a:pt x="27254" y="453"/>
                  </a:cubicBezTo>
                  <a:cubicBezTo>
                    <a:pt x="26924" y="449"/>
                    <a:pt x="26618" y="448"/>
                    <a:pt x="26311" y="448"/>
                  </a:cubicBezTo>
                  <a:cubicBezTo>
                    <a:pt x="25699" y="448"/>
                    <a:pt x="25091" y="453"/>
                    <a:pt x="24313" y="453"/>
                  </a:cubicBezTo>
                  <a:lnTo>
                    <a:pt x="243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4"/>
            <p:cNvSpPr/>
            <p:nvPr/>
          </p:nvSpPr>
          <p:spPr>
            <a:xfrm rot="-5400000">
              <a:off x="5780074" y="1350392"/>
              <a:ext cx="20281" cy="38572"/>
            </a:xfrm>
            <a:custGeom>
              <a:rect b="b" l="l" r="r" t="t"/>
              <a:pathLst>
                <a:path extrusionOk="0" h="930" w="489">
                  <a:moveTo>
                    <a:pt x="465" y="1"/>
                  </a:moveTo>
                  <a:lnTo>
                    <a:pt x="1" y="477"/>
                  </a:lnTo>
                  <a:lnTo>
                    <a:pt x="1" y="929"/>
                  </a:lnTo>
                  <a:lnTo>
                    <a:pt x="489" y="929"/>
                  </a:lnTo>
                  <a:cubicBezTo>
                    <a:pt x="489" y="536"/>
                    <a:pt x="477" y="310"/>
                    <a:pt x="4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0" name="Google Shape;530;p24"/>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2">
  <p:cSld name="CUSTOM_4_1">
    <p:spTree>
      <p:nvGrpSpPr>
        <p:cNvPr id="531" name="Shape 531"/>
        <p:cNvGrpSpPr/>
        <p:nvPr/>
      </p:nvGrpSpPr>
      <p:grpSpPr>
        <a:xfrm>
          <a:off x="0" y="0"/>
          <a:ext cx="0" cy="0"/>
          <a:chOff x="0" y="0"/>
          <a:chExt cx="0" cy="0"/>
        </a:xfrm>
      </p:grpSpPr>
      <p:sp>
        <p:nvSpPr>
          <p:cNvPr id="532" name="Google Shape;532;p25"/>
          <p:cNvSpPr/>
          <p:nvPr/>
        </p:nvSpPr>
        <p:spPr>
          <a:xfrm>
            <a:off x="100" y="1708300"/>
            <a:ext cx="9144000" cy="1726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5"/>
          <p:cNvSpPr/>
          <p:nvPr/>
        </p:nvSpPr>
        <p:spPr>
          <a:xfrm flipH="1" rot="-5400000">
            <a:off x="1634086" y="99"/>
            <a:ext cx="2115000" cy="21150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0" y="3028625"/>
            <a:ext cx="2115000" cy="2115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txBox="1"/>
          <p:nvPr>
            <p:ph type="title"/>
          </p:nvPr>
        </p:nvSpPr>
        <p:spPr>
          <a:xfrm>
            <a:off x="4190400" y="1943074"/>
            <a:ext cx="4410900" cy="145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200"/>
              <a:buNone/>
              <a:defRPr sz="11400">
                <a:solidFill>
                  <a:schemeClr val="lt1"/>
                </a:solidFill>
              </a:defRPr>
            </a:lvl1pPr>
            <a:lvl2pPr lvl="1" rtl="0" algn="r">
              <a:spcBef>
                <a:spcPts val="0"/>
              </a:spcBef>
              <a:spcAft>
                <a:spcPts val="0"/>
              </a:spcAft>
              <a:buClr>
                <a:schemeClr val="lt1"/>
              </a:buClr>
              <a:buSzPts val="4200"/>
              <a:buNone/>
              <a:defRPr sz="4200">
                <a:solidFill>
                  <a:schemeClr val="lt1"/>
                </a:solidFill>
              </a:defRPr>
            </a:lvl2pPr>
            <a:lvl3pPr lvl="2" rtl="0" algn="r">
              <a:spcBef>
                <a:spcPts val="0"/>
              </a:spcBef>
              <a:spcAft>
                <a:spcPts val="0"/>
              </a:spcAft>
              <a:buClr>
                <a:schemeClr val="lt1"/>
              </a:buClr>
              <a:buSzPts val="4200"/>
              <a:buNone/>
              <a:defRPr sz="4200">
                <a:solidFill>
                  <a:schemeClr val="lt1"/>
                </a:solidFill>
              </a:defRPr>
            </a:lvl3pPr>
            <a:lvl4pPr lvl="3" rtl="0" algn="r">
              <a:spcBef>
                <a:spcPts val="0"/>
              </a:spcBef>
              <a:spcAft>
                <a:spcPts val="0"/>
              </a:spcAft>
              <a:buClr>
                <a:schemeClr val="lt1"/>
              </a:buClr>
              <a:buSzPts val="4200"/>
              <a:buNone/>
              <a:defRPr sz="4200">
                <a:solidFill>
                  <a:schemeClr val="lt1"/>
                </a:solidFill>
              </a:defRPr>
            </a:lvl4pPr>
            <a:lvl5pPr lvl="4" rtl="0" algn="r">
              <a:spcBef>
                <a:spcPts val="0"/>
              </a:spcBef>
              <a:spcAft>
                <a:spcPts val="0"/>
              </a:spcAft>
              <a:buClr>
                <a:schemeClr val="lt1"/>
              </a:buClr>
              <a:buSzPts val="4200"/>
              <a:buNone/>
              <a:defRPr sz="4200">
                <a:solidFill>
                  <a:schemeClr val="lt1"/>
                </a:solidFill>
              </a:defRPr>
            </a:lvl5pPr>
            <a:lvl6pPr lvl="5" rtl="0" algn="r">
              <a:spcBef>
                <a:spcPts val="0"/>
              </a:spcBef>
              <a:spcAft>
                <a:spcPts val="0"/>
              </a:spcAft>
              <a:buClr>
                <a:schemeClr val="lt1"/>
              </a:buClr>
              <a:buSzPts val="4200"/>
              <a:buNone/>
              <a:defRPr sz="4200">
                <a:solidFill>
                  <a:schemeClr val="lt1"/>
                </a:solidFill>
              </a:defRPr>
            </a:lvl6pPr>
            <a:lvl7pPr lvl="6" rtl="0" algn="r">
              <a:spcBef>
                <a:spcPts val="0"/>
              </a:spcBef>
              <a:spcAft>
                <a:spcPts val="0"/>
              </a:spcAft>
              <a:buClr>
                <a:schemeClr val="lt1"/>
              </a:buClr>
              <a:buSzPts val="4200"/>
              <a:buNone/>
              <a:defRPr sz="4200">
                <a:solidFill>
                  <a:schemeClr val="lt1"/>
                </a:solidFill>
              </a:defRPr>
            </a:lvl7pPr>
            <a:lvl8pPr lvl="7" rtl="0" algn="r">
              <a:spcBef>
                <a:spcPts val="0"/>
              </a:spcBef>
              <a:spcAft>
                <a:spcPts val="0"/>
              </a:spcAft>
              <a:buClr>
                <a:schemeClr val="lt1"/>
              </a:buClr>
              <a:buSzPts val="4200"/>
              <a:buNone/>
              <a:defRPr sz="4200">
                <a:solidFill>
                  <a:schemeClr val="lt1"/>
                </a:solidFill>
              </a:defRPr>
            </a:lvl8pPr>
            <a:lvl9pPr lvl="8" rtl="0" algn="r">
              <a:spcBef>
                <a:spcPts val="0"/>
              </a:spcBef>
              <a:spcAft>
                <a:spcPts val="0"/>
              </a:spcAft>
              <a:buClr>
                <a:schemeClr val="lt1"/>
              </a:buClr>
              <a:buSzPts val="4200"/>
              <a:buNone/>
              <a:defRPr sz="4200">
                <a:solidFill>
                  <a:schemeClr val="lt1"/>
                </a:solidFill>
              </a:defRPr>
            </a:lvl9pPr>
          </a:lstStyle>
          <a:p/>
        </p:txBody>
      </p:sp>
      <p:sp>
        <p:nvSpPr>
          <p:cNvPr id="537" name="Google Shape;537;p25"/>
          <p:cNvSpPr txBox="1"/>
          <p:nvPr>
            <p:ph idx="1" type="subTitle"/>
          </p:nvPr>
        </p:nvSpPr>
        <p:spPr>
          <a:xfrm>
            <a:off x="4275750" y="3652384"/>
            <a:ext cx="4240200" cy="7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500"/>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grpSp>
        <p:nvGrpSpPr>
          <p:cNvPr id="538" name="Google Shape;538;p25"/>
          <p:cNvGrpSpPr/>
          <p:nvPr/>
        </p:nvGrpSpPr>
        <p:grpSpPr>
          <a:xfrm rot="-5400000">
            <a:off x="2298009" y="25980"/>
            <a:ext cx="1457743" cy="1443829"/>
            <a:chOff x="498850" y="-2262376"/>
            <a:chExt cx="1482350" cy="1468350"/>
          </a:xfrm>
        </p:grpSpPr>
        <p:sp>
          <p:nvSpPr>
            <p:cNvPr id="539" name="Google Shape;539;p25"/>
            <p:cNvSpPr/>
            <p:nvPr/>
          </p:nvSpPr>
          <p:spPr>
            <a:xfrm>
              <a:off x="1742175" y="-2262376"/>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567625" y="-2037651"/>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498850" y="-837801"/>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7">
    <p:spTree>
      <p:nvGrpSpPr>
        <p:cNvPr id="542" name="Shape 542"/>
        <p:cNvGrpSpPr/>
        <p:nvPr/>
      </p:nvGrpSpPr>
      <p:grpSpPr>
        <a:xfrm>
          <a:off x="0" y="0"/>
          <a:ext cx="0" cy="0"/>
          <a:chOff x="0" y="0"/>
          <a:chExt cx="0" cy="0"/>
        </a:xfrm>
      </p:grpSpPr>
      <p:sp>
        <p:nvSpPr>
          <p:cNvPr id="543" name="Google Shape;543;p26"/>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6"/>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45" name="Google Shape;545;p26"/>
          <p:cNvSpPr/>
          <p:nvPr/>
        </p:nvSpPr>
        <p:spPr>
          <a:xfrm rot="10800000">
            <a:off x="7473300" y="0"/>
            <a:ext cx="1670700" cy="16707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6" name="Google Shape;546;p26"/>
          <p:cNvGrpSpPr/>
          <p:nvPr/>
        </p:nvGrpSpPr>
        <p:grpSpPr>
          <a:xfrm rot="-5400000">
            <a:off x="7935331" y="96836"/>
            <a:ext cx="1107019" cy="1096564"/>
            <a:chOff x="498850" y="3224050"/>
            <a:chExt cx="1482350" cy="1468350"/>
          </a:xfrm>
        </p:grpSpPr>
        <p:sp>
          <p:nvSpPr>
            <p:cNvPr id="547" name="Google Shape;547;p26"/>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6"/>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6"/>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0" name="Google Shape;550;p26"/>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6"/>
          <p:cNvSpPr/>
          <p:nvPr/>
        </p:nvSpPr>
        <p:spPr>
          <a:xfrm>
            <a:off x="0" y="3863177"/>
            <a:ext cx="1280100" cy="1280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_1">
    <p:spTree>
      <p:nvGrpSpPr>
        <p:cNvPr id="552" name="Shape 552"/>
        <p:cNvGrpSpPr/>
        <p:nvPr/>
      </p:nvGrpSpPr>
      <p:grpSpPr>
        <a:xfrm>
          <a:off x="0" y="0"/>
          <a:ext cx="0" cy="0"/>
          <a:chOff x="0" y="0"/>
          <a:chExt cx="0" cy="0"/>
        </a:xfrm>
      </p:grpSpPr>
      <p:sp>
        <p:nvSpPr>
          <p:cNvPr id="553" name="Google Shape;553;p27"/>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7"/>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555" name="Google Shape;555;p27"/>
          <p:cNvGrpSpPr/>
          <p:nvPr/>
        </p:nvGrpSpPr>
        <p:grpSpPr>
          <a:xfrm>
            <a:off x="2" y="0"/>
            <a:ext cx="9144000" cy="5143500"/>
            <a:chOff x="2" y="0"/>
            <a:chExt cx="9144000" cy="5143500"/>
          </a:xfrm>
        </p:grpSpPr>
        <p:sp>
          <p:nvSpPr>
            <p:cNvPr id="556" name="Google Shape;556;p27"/>
            <p:cNvSpPr/>
            <p:nvPr/>
          </p:nvSpPr>
          <p:spPr>
            <a:xfrm rot="-5400000">
              <a:off x="7791001" y="3790275"/>
              <a:ext cx="1353000" cy="1353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7" name="Google Shape;557;p27"/>
            <p:cNvGrpSpPr/>
            <p:nvPr/>
          </p:nvGrpSpPr>
          <p:grpSpPr>
            <a:xfrm rot="-5400000">
              <a:off x="7935331" y="96836"/>
              <a:ext cx="1107019" cy="1096564"/>
              <a:chOff x="498850" y="3224050"/>
              <a:chExt cx="1482350" cy="1468350"/>
            </a:xfrm>
          </p:grpSpPr>
          <p:sp>
            <p:nvSpPr>
              <p:cNvPr id="558" name="Google Shape;558;p27"/>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7"/>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7"/>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1" name="Google Shape;561;p27"/>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7"/>
            <p:cNvSpPr/>
            <p:nvPr/>
          </p:nvSpPr>
          <p:spPr>
            <a:xfrm rot="-5400000">
              <a:off x="8169672" y="4184176"/>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27"/>
            <p:cNvGrpSpPr/>
            <p:nvPr/>
          </p:nvGrpSpPr>
          <p:grpSpPr>
            <a:xfrm>
              <a:off x="270392" y="4282054"/>
              <a:ext cx="603122" cy="585781"/>
              <a:chOff x="546392" y="539692"/>
              <a:chExt cx="603122" cy="585781"/>
            </a:xfrm>
          </p:grpSpPr>
          <p:sp>
            <p:nvSpPr>
              <p:cNvPr id="564" name="Google Shape;564;p27"/>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7"/>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1">
    <p:spTree>
      <p:nvGrpSpPr>
        <p:cNvPr id="566" name="Shape 566"/>
        <p:cNvGrpSpPr/>
        <p:nvPr/>
      </p:nvGrpSpPr>
      <p:grpSpPr>
        <a:xfrm>
          <a:off x="0" y="0"/>
          <a:ext cx="0" cy="0"/>
          <a:chOff x="0" y="0"/>
          <a:chExt cx="0" cy="0"/>
        </a:xfrm>
      </p:grpSpPr>
      <p:grpSp>
        <p:nvGrpSpPr>
          <p:cNvPr id="567" name="Google Shape;567;p28"/>
          <p:cNvGrpSpPr/>
          <p:nvPr/>
        </p:nvGrpSpPr>
        <p:grpSpPr>
          <a:xfrm>
            <a:off x="0" y="0"/>
            <a:ext cx="9144034" cy="5143500"/>
            <a:chOff x="0" y="0"/>
            <a:chExt cx="9144034" cy="5143500"/>
          </a:xfrm>
        </p:grpSpPr>
        <p:grpSp>
          <p:nvGrpSpPr>
            <p:cNvPr id="568" name="Google Shape;568;p28"/>
            <p:cNvGrpSpPr/>
            <p:nvPr/>
          </p:nvGrpSpPr>
          <p:grpSpPr>
            <a:xfrm>
              <a:off x="6363590" y="2389147"/>
              <a:ext cx="2780444" cy="2754184"/>
              <a:chOff x="498850" y="3224050"/>
              <a:chExt cx="1482350" cy="1468350"/>
            </a:xfrm>
          </p:grpSpPr>
          <p:sp>
            <p:nvSpPr>
              <p:cNvPr id="569" name="Google Shape;569;p28"/>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28"/>
            <p:cNvSpPr/>
            <p:nvPr/>
          </p:nvSpPr>
          <p:spPr>
            <a:xfrm flipH="1" rot="10800000">
              <a:off x="75" y="0"/>
              <a:ext cx="2505300" cy="25053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28"/>
            <p:cNvGrpSpPr/>
            <p:nvPr/>
          </p:nvGrpSpPr>
          <p:grpSpPr>
            <a:xfrm rot="10800000">
              <a:off x="7953291" y="282899"/>
              <a:ext cx="885900" cy="885900"/>
              <a:chOff x="713388" y="3717894"/>
              <a:chExt cx="885900" cy="885900"/>
            </a:xfrm>
          </p:grpSpPr>
          <p:grpSp>
            <p:nvGrpSpPr>
              <p:cNvPr id="574" name="Google Shape;574;p28"/>
              <p:cNvGrpSpPr/>
              <p:nvPr/>
            </p:nvGrpSpPr>
            <p:grpSpPr>
              <a:xfrm>
                <a:off x="1139136" y="3851384"/>
                <a:ext cx="454563" cy="703194"/>
                <a:chOff x="1139136" y="3851384"/>
                <a:chExt cx="454563" cy="703194"/>
              </a:xfrm>
            </p:grpSpPr>
            <p:sp>
              <p:nvSpPr>
                <p:cNvPr id="575" name="Google Shape;575;p28"/>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581" name="Google Shape;581;p28"/>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582" name="Google Shape;582;p28"/>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583" name="Google Shape;583;p28"/>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rot="-5400000">
              <a:off x="-2348100" y="2470025"/>
              <a:ext cx="4899600" cy="203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5" name="Google Shape;585;p28"/>
            <p:cNvGrpSpPr/>
            <p:nvPr/>
          </p:nvGrpSpPr>
          <p:grpSpPr>
            <a:xfrm rot="10800000">
              <a:off x="414" y="432"/>
              <a:ext cx="2100935" cy="2081092"/>
              <a:chOff x="498850" y="3224050"/>
              <a:chExt cx="1482350" cy="1468350"/>
            </a:xfrm>
          </p:grpSpPr>
          <p:sp>
            <p:nvSpPr>
              <p:cNvPr id="586" name="Google Shape;586;p28"/>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9" name="Google Shape;589;p28"/>
            <p:cNvSpPr/>
            <p:nvPr/>
          </p:nvSpPr>
          <p:spPr>
            <a:xfrm flipH="1" rot="5400000">
              <a:off x="200" y="3912300"/>
              <a:ext cx="1231200" cy="1231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28"/>
          <p:cNvSpPr txBox="1"/>
          <p:nvPr>
            <p:ph hasCustomPrompt="1" type="title"/>
          </p:nvPr>
        </p:nvSpPr>
        <p:spPr>
          <a:xfrm>
            <a:off x="2780400" y="651583"/>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591" name="Google Shape;591;p28"/>
          <p:cNvSpPr txBox="1"/>
          <p:nvPr>
            <p:ph idx="1" type="subTitle"/>
          </p:nvPr>
        </p:nvSpPr>
        <p:spPr>
          <a:xfrm>
            <a:off x="2783100" y="1276583"/>
            <a:ext cx="3577800" cy="495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500"/>
              <a:buNone/>
              <a:defRPr sz="1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592" name="Google Shape;592;p28"/>
          <p:cNvSpPr txBox="1"/>
          <p:nvPr>
            <p:ph hasCustomPrompt="1" idx="2" type="title"/>
          </p:nvPr>
        </p:nvSpPr>
        <p:spPr>
          <a:xfrm>
            <a:off x="2780400" y="3501783"/>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593" name="Google Shape;593;p28"/>
          <p:cNvSpPr txBox="1"/>
          <p:nvPr>
            <p:ph idx="3" type="subTitle"/>
          </p:nvPr>
        </p:nvSpPr>
        <p:spPr>
          <a:xfrm>
            <a:off x="2783100" y="4126783"/>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94" name="Google Shape;594;p28"/>
          <p:cNvSpPr txBox="1"/>
          <p:nvPr>
            <p:ph hasCustomPrompt="1" idx="4" type="title"/>
          </p:nvPr>
        </p:nvSpPr>
        <p:spPr>
          <a:xfrm>
            <a:off x="2780400" y="2076633"/>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595" name="Google Shape;595;p28"/>
          <p:cNvSpPr txBox="1"/>
          <p:nvPr>
            <p:ph idx="5" type="subTitle"/>
          </p:nvPr>
        </p:nvSpPr>
        <p:spPr>
          <a:xfrm>
            <a:off x="2783100" y="2701683"/>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1_2">
    <p:spTree>
      <p:nvGrpSpPr>
        <p:cNvPr id="596" name="Shape 596"/>
        <p:cNvGrpSpPr/>
        <p:nvPr/>
      </p:nvGrpSpPr>
      <p:grpSpPr>
        <a:xfrm>
          <a:off x="0" y="0"/>
          <a:ext cx="0" cy="0"/>
          <a:chOff x="0" y="0"/>
          <a:chExt cx="0" cy="0"/>
        </a:xfrm>
      </p:grpSpPr>
      <p:grpSp>
        <p:nvGrpSpPr>
          <p:cNvPr id="597" name="Google Shape;597;p29"/>
          <p:cNvGrpSpPr/>
          <p:nvPr/>
        </p:nvGrpSpPr>
        <p:grpSpPr>
          <a:xfrm>
            <a:off x="336" y="3065377"/>
            <a:ext cx="2097841" cy="2078019"/>
            <a:chOff x="-2893619" y="3584571"/>
            <a:chExt cx="1118431" cy="1107863"/>
          </a:xfrm>
        </p:grpSpPr>
        <p:sp>
          <p:nvSpPr>
            <p:cNvPr id="598" name="Google Shape;598;p29"/>
            <p:cNvSpPr/>
            <p:nvPr/>
          </p:nvSpPr>
          <p:spPr>
            <a:xfrm flipH="1">
              <a:off x="-2893581" y="3584571"/>
              <a:ext cx="180344" cy="152956"/>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9"/>
            <p:cNvSpPr/>
            <p:nvPr/>
          </p:nvSpPr>
          <p:spPr>
            <a:xfrm flipH="1">
              <a:off x="-2893619" y="3754119"/>
              <a:ext cx="1066542" cy="93831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9"/>
            <p:cNvSpPr/>
            <p:nvPr/>
          </p:nvSpPr>
          <p:spPr>
            <a:xfrm flipH="1">
              <a:off x="-1792730" y="4659370"/>
              <a:ext cx="17542" cy="33028"/>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1" name="Google Shape;601;p29"/>
          <p:cNvSpPr/>
          <p:nvPr/>
        </p:nvSpPr>
        <p:spPr>
          <a:xfrm flipH="1" rot="-5400000">
            <a:off x="7512300" y="150"/>
            <a:ext cx="1631700" cy="16314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2" name="Google Shape;602;p29"/>
          <p:cNvGrpSpPr/>
          <p:nvPr/>
        </p:nvGrpSpPr>
        <p:grpSpPr>
          <a:xfrm rot="10800000">
            <a:off x="7912829" y="430"/>
            <a:ext cx="1231192" cy="1219580"/>
            <a:chOff x="-4470226" y="3831906"/>
            <a:chExt cx="868688" cy="860495"/>
          </a:xfrm>
        </p:grpSpPr>
        <p:sp>
          <p:nvSpPr>
            <p:cNvPr id="603" name="Google Shape;603;p29"/>
            <p:cNvSpPr/>
            <p:nvPr/>
          </p:nvSpPr>
          <p:spPr>
            <a:xfrm flipH="1">
              <a:off x="-4470226" y="3831906"/>
              <a:ext cx="140069" cy="118797"/>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9"/>
            <p:cNvSpPr/>
            <p:nvPr/>
          </p:nvSpPr>
          <p:spPr>
            <a:xfrm flipH="1">
              <a:off x="-4470197" y="3963602"/>
              <a:ext cx="828355" cy="728764"/>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9"/>
            <p:cNvSpPr/>
            <p:nvPr/>
          </p:nvSpPr>
          <p:spPr>
            <a:xfrm flipH="1">
              <a:off x="-3615163" y="4666750"/>
              <a:ext cx="13625" cy="25652"/>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6" name="Google Shape;606;p29"/>
          <p:cNvSpPr/>
          <p:nvPr/>
        </p:nvSpPr>
        <p:spPr>
          <a:xfrm flipH="1" rot="10800000">
            <a:off x="200" y="-5416"/>
            <a:ext cx="2081400" cy="20814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9"/>
          <p:cNvSpPr txBox="1"/>
          <p:nvPr>
            <p:ph hasCustomPrompt="1" type="title"/>
          </p:nvPr>
        </p:nvSpPr>
        <p:spPr>
          <a:xfrm>
            <a:off x="952050" y="2962127"/>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08" name="Google Shape;608;p29"/>
          <p:cNvSpPr txBox="1"/>
          <p:nvPr>
            <p:ph idx="1" type="subTitle"/>
          </p:nvPr>
        </p:nvSpPr>
        <p:spPr>
          <a:xfrm>
            <a:off x="954750" y="3587127"/>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09" name="Google Shape;609;p29"/>
          <p:cNvSpPr txBox="1"/>
          <p:nvPr>
            <p:ph hasCustomPrompt="1" idx="2" type="title"/>
          </p:nvPr>
        </p:nvSpPr>
        <p:spPr>
          <a:xfrm>
            <a:off x="4608750" y="2962127"/>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10" name="Google Shape;610;p29"/>
          <p:cNvSpPr txBox="1"/>
          <p:nvPr>
            <p:ph idx="3" type="subTitle"/>
          </p:nvPr>
        </p:nvSpPr>
        <p:spPr>
          <a:xfrm>
            <a:off x="4611450" y="3615452"/>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11" name="Google Shape;611;p29"/>
          <p:cNvSpPr txBox="1"/>
          <p:nvPr>
            <p:ph hasCustomPrompt="1" idx="4" type="title"/>
          </p:nvPr>
        </p:nvSpPr>
        <p:spPr>
          <a:xfrm>
            <a:off x="952050" y="1151177"/>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12" name="Google Shape;612;p29"/>
          <p:cNvSpPr txBox="1"/>
          <p:nvPr>
            <p:ph idx="5" type="subTitle"/>
          </p:nvPr>
        </p:nvSpPr>
        <p:spPr>
          <a:xfrm>
            <a:off x="954750" y="1776227"/>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13" name="Google Shape;613;p29"/>
          <p:cNvSpPr txBox="1"/>
          <p:nvPr>
            <p:ph hasCustomPrompt="1" idx="6" type="title"/>
          </p:nvPr>
        </p:nvSpPr>
        <p:spPr>
          <a:xfrm>
            <a:off x="4608750" y="1151177"/>
            <a:ext cx="3583200" cy="684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14" name="Google Shape;614;p29"/>
          <p:cNvSpPr txBox="1"/>
          <p:nvPr>
            <p:ph idx="7" type="subTitle"/>
          </p:nvPr>
        </p:nvSpPr>
        <p:spPr>
          <a:xfrm>
            <a:off x="4611450" y="1776177"/>
            <a:ext cx="35778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grpSp>
        <p:nvGrpSpPr>
          <p:cNvPr id="615" name="Google Shape;615;p29"/>
          <p:cNvGrpSpPr/>
          <p:nvPr/>
        </p:nvGrpSpPr>
        <p:grpSpPr>
          <a:xfrm>
            <a:off x="10305" y="425"/>
            <a:ext cx="1631344" cy="1646890"/>
            <a:chOff x="-2888304" y="3586789"/>
            <a:chExt cx="869726" cy="878014"/>
          </a:xfrm>
        </p:grpSpPr>
        <p:sp>
          <p:nvSpPr>
            <p:cNvPr id="616" name="Google Shape;616;p29"/>
            <p:cNvSpPr/>
            <p:nvPr/>
          </p:nvSpPr>
          <p:spPr>
            <a:xfrm flipH="1" rot="5400000">
              <a:off x="-2149403" y="3597539"/>
              <a:ext cx="141575" cy="120074"/>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9"/>
            <p:cNvSpPr/>
            <p:nvPr/>
          </p:nvSpPr>
          <p:spPr>
            <a:xfrm flipH="1" rot="5400000">
              <a:off x="-2938616" y="3637137"/>
              <a:ext cx="837260" cy="736599"/>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9"/>
            <p:cNvSpPr/>
            <p:nvPr/>
          </p:nvSpPr>
          <p:spPr>
            <a:xfrm flipH="1" rot="5400000">
              <a:off x="-2882226" y="4444953"/>
              <a:ext cx="13771" cy="25928"/>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9" name="Google Shape;619;p29"/>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_1_2_1">
    <p:spTree>
      <p:nvGrpSpPr>
        <p:cNvPr id="620" name="Shape 620"/>
        <p:cNvGrpSpPr/>
        <p:nvPr/>
      </p:nvGrpSpPr>
      <p:grpSpPr>
        <a:xfrm>
          <a:off x="0" y="0"/>
          <a:ext cx="0" cy="0"/>
          <a:chOff x="0" y="0"/>
          <a:chExt cx="0" cy="0"/>
        </a:xfrm>
      </p:grpSpPr>
      <p:grpSp>
        <p:nvGrpSpPr>
          <p:cNvPr id="621" name="Google Shape;621;p30"/>
          <p:cNvGrpSpPr/>
          <p:nvPr/>
        </p:nvGrpSpPr>
        <p:grpSpPr>
          <a:xfrm>
            <a:off x="253" y="2816577"/>
            <a:ext cx="2349152" cy="2326956"/>
            <a:chOff x="-2893619" y="3584571"/>
            <a:chExt cx="1118431" cy="1107863"/>
          </a:xfrm>
        </p:grpSpPr>
        <p:sp>
          <p:nvSpPr>
            <p:cNvPr id="622" name="Google Shape;622;p30"/>
            <p:cNvSpPr/>
            <p:nvPr/>
          </p:nvSpPr>
          <p:spPr>
            <a:xfrm flipH="1">
              <a:off x="-2893581" y="3584571"/>
              <a:ext cx="180344" cy="152956"/>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0"/>
            <p:cNvSpPr/>
            <p:nvPr/>
          </p:nvSpPr>
          <p:spPr>
            <a:xfrm flipH="1">
              <a:off x="-2893619" y="3754119"/>
              <a:ext cx="1066542" cy="93831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0"/>
            <p:cNvSpPr/>
            <p:nvPr/>
          </p:nvSpPr>
          <p:spPr>
            <a:xfrm flipH="1">
              <a:off x="-1792730" y="4659370"/>
              <a:ext cx="17542" cy="33028"/>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5" name="Google Shape;625;p30"/>
          <p:cNvSpPr/>
          <p:nvPr/>
        </p:nvSpPr>
        <p:spPr>
          <a:xfrm flipH="1" rot="-5400000">
            <a:off x="6740503" y="-145800"/>
            <a:ext cx="2257500" cy="25491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6" name="Google Shape;626;p30"/>
          <p:cNvGrpSpPr/>
          <p:nvPr/>
        </p:nvGrpSpPr>
        <p:grpSpPr>
          <a:xfrm rot="10800000">
            <a:off x="6978222" y="734"/>
            <a:ext cx="2165639" cy="1899630"/>
            <a:chOff x="-4470226" y="3831906"/>
            <a:chExt cx="868688" cy="860495"/>
          </a:xfrm>
        </p:grpSpPr>
        <p:sp>
          <p:nvSpPr>
            <p:cNvPr id="627" name="Google Shape;627;p30"/>
            <p:cNvSpPr/>
            <p:nvPr/>
          </p:nvSpPr>
          <p:spPr>
            <a:xfrm flipH="1">
              <a:off x="-4470226" y="3831906"/>
              <a:ext cx="140069" cy="118797"/>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
            <p:cNvSpPr/>
            <p:nvPr/>
          </p:nvSpPr>
          <p:spPr>
            <a:xfrm flipH="1">
              <a:off x="-4470197" y="3963602"/>
              <a:ext cx="828355" cy="728764"/>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0"/>
            <p:cNvSpPr/>
            <p:nvPr/>
          </p:nvSpPr>
          <p:spPr>
            <a:xfrm flipH="1">
              <a:off x="-3615163" y="4666750"/>
              <a:ext cx="13625" cy="25652"/>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0" name="Google Shape;630;p30"/>
          <p:cNvSpPr txBox="1"/>
          <p:nvPr>
            <p:ph hasCustomPrompt="1" type="title"/>
          </p:nvPr>
        </p:nvSpPr>
        <p:spPr>
          <a:xfrm>
            <a:off x="4821228" y="2227314"/>
            <a:ext cx="2040900" cy="6840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600"/>
              <a:buNone/>
              <a:defRPr sz="55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31" name="Google Shape;631;p30"/>
          <p:cNvSpPr txBox="1"/>
          <p:nvPr>
            <p:ph hasCustomPrompt="1" idx="2" type="title"/>
          </p:nvPr>
        </p:nvSpPr>
        <p:spPr>
          <a:xfrm>
            <a:off x="2271713" y="1151175"/>
            <a:ext cx="2040900" cy="684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500">
                <a:solidFill>
                  <a:schemeClr val="lt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632" name="Google Shape;632;p30"/>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0"/>
          <p:cNvSpPr txBox="1"/>
          <p:nvPr>
            <p:ph idx="3" type="title"/>
          </p:nvPr>
        </p:nvSpPr>
        <p:spPr>
          <a:xfrm>
            <a:off x="4846238" y="2955825"/>
            <a:ext cx="2040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634" name="Google Shape;634;p30"/>
          <p:cNvSpPr txBox="1"/>
          <p:nvPr>
            <p:ph idx="4" type="title"/>
          </p:nvPr>
        </p:nvSpPr>
        <p:spPr>
          <a:xfrm>
            <a:off x="4846238" y="3431360"/>
            <a:ext cx="2040900" cy="7533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p:txBody>
      </p:sp>
      <p:sp>
        <p:nvSpPr>
          <p:cNvPr id="635" name="Google Shape;635;p30"/>
          <p:cNvSpPr txBox="1"/>
          <p:nvPr>
            <p:ph idx="5" type="title"/>
          </p:nvPr>
        </p:nvSpPr>
        <p:spPr>
          <a:xfrm>
            <a:off x="2256865" y="1872898"/>
            <a:ext cx="20412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636" name="Google Shape;636;p30"/>
          <p:cNvSpPr txBox="1"/>
          <p:nvPr>
            <p:ph idx="6" type="title"/>
          </p:nvPr>
        </p:nvSpPr>
        <p:spPr>
          <a:xfrm>
            <a:off x="2256943" y="2347799"/>
            <a:ext cx="2040900" cy="753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grpSp>
        <p:nvGrpSpPr>
          <p:cNvPr id="52" name="Google Shape;52;p4"/>
          <p:cNvGrpSpPr/>
          <p:nvPr/>
        </p:nvGrpSpPr>
        <p:grpSpPr>
          <a:xfrm>
            <a:off x="-150" y="-8024"/>
            <a:ext cx="9144000" cy="5151624"/>
            <a:chOff x="-150" y="-8024"/>
            <a:chExt cx="9144000" cy="5151624"/>
          </a:xfrm>
        </p:grpSpPr>
        <p:sp>
          <p:nvSpPr>
            <p:cNvPr id="53" name="Google Shape;53;p4"/>
            <p:cNvSpPr/>
            <p:nvPr/>
          </p:nvSpPr>
          <p:spPr>
            <a:xfrm>
              <a:off x="1" y="3940000"/>
              <a:ext cx="1203600" cy="12036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 name="Google Shape;54;p4"/>
            <p:cNvGrpSpPr/>
            <p:nvPr/>
          </p:nvGrpSpPr>
          <p:grpSpPr>
            <a:xfrm rot="-5400000">
              <a:off x="7445525" y="-4"/>
              <a:ext cx="1698328" cy="1682289"/>
              <a:chOff x="498850" y="3224050"/>
              <a:chExt cx="1482350" cy="1468350"/>
            </a:xfrm>
          </p:grpSpPr>
          <p:sp>
            <p:nvSpPr>
              <p:cNvPr id="55" name="Google Shape;55;p4"/>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4"/>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150"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4"/>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lt1"/>
              </a:buClr>
              <a:buSzPts val="2800"/>
              <a:buNone/>
              <a:defRPr sz="3000">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61" name="Google Shape;61;p4"/>
          <p:cNvSpPr txBox="1"/>
          <p:nvPr>
            <p:ph idx="1" type="body"/>
          </p:nvPr>
        </p:nvSpPr>
        <p:spPr>
          <a:xfrm>
            <a:off x="858950" y="1114400"/>
            <a:ext cx="7426200" cy="369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rgbClr val="434343"/>
              </a:buClr>
              <a:buSzPts val="1200"/>
              <a:buAutoNum type="arabicPeriod"/>
              <a:defRPr sz="1200"/>
            </a:lvl1pPr>
            <a:lvl2pPr indent="-304800" lvl="1" marL="914400">
              <a:spcBef>
                <a:spcPts val="0"/>
              </a:spcBef>
              <a:spcAft>
                <a:spcPts val="0"/>
              </a:spcAft>
              <a:buClr>
                <a:srgbClr val="434343"/>
              </a:buClr>
              <a:buSzPts val="1200"/>
              <a:buFont typeface="Roboto Condensed Light"/>
              <a:buAutoNum type="alphaLcPeriod"/>
              <a:defRPr/>
            </a:lvl2pPr>
            <a:lvl3pPr indent="-304800" lvl="2" marL="1371600">
              <a:spcBef>
                <a:spcPts val="0"/>
              </a:spcBef>
              <a:spcAft>
                <a:spcPts val="0"/>
              </a:spcAft>
              <a:buClr>
                <a:srgbClr val="434343"/>
              </a:buClr>
              <a:buSzPts val="1200"/>
              <a:buFont typeface="Roboto Condensed Light"/>
              <a:buAutoNum type="romanLcPeriod"/>
              <a:defRPr/>
            </a:lvl3pPr>
            <a:lvl4pPr indent="-304800" lvl="3" marL="1828800">
              <a:spcBef>
                <a:spcPts val="0"/>
              </a:spcBef>
              <a:spcAft>
                <a:spcPts val="0"/>
              </a:spcAft>
              <a:buClr>
                <a:srgbClr val="434343"/>
              </a:buClr>
              <a:buSzPts val="1200"/>
              <a:buFont typeface="Roboto Condensed Light"/>
              <a:buAutoNum type="arabicPeriod"/>
              <a:defRPr/>
            </a:lvl4pPr>
            <a:lvl5pPr indent="-304800" lvl="4" marL="2286000">
              <a:spcBef>
                <a:spcPts val="0"/>
              </a:spcBef>
              <a:spcAft>
                <a:spcPts val="0"/>
              </a:spcAft>
              <a:buClr>
                <a:srgbClr val="434343"/>
              </a:buClr>
              <a:buSzPts val="1200"/>
              <a:buFont typeface="Roboto Condensed Light"/>
              <a:buAutoNum type="alphaLcPeriod"/>
              <a:defRPr/>
            </a:lvl5pPr>
            <a:lvl6pPr indent="-304800" lvl="5" marL="2743200">
              <a:spcBef>
                <a:spcPts val="0"/>
              </a:spcBef>
              <a:spcAft>
                <a:spcPts val="0"/>
              </a:spcAft>
              <a:buClr>
                <a:srgbClr val="434343"/>
              </a:buClr>
              <a:buSzPts val="1200"/>
              <a:buFont typeface="Roboto Condensed Light"/>
              <a:buAutoNum type="romanLcPeriod"/>
              <a:defRPr/>
            </a:lvl6pPr>
            <a:lvl7pPr indent="-304800" lvl="6" marL="3200400">
              <a:spcBef>
                <a:spcPts val="0"/>
              </a:spcBef>
              <a:spcAft>
                <a:spcPts val="0"/>
              </a:spcAft>
              <a:buClr>
                <a:srgbClr val="434343"/>
              </a:buClr>
              <a:buSzPts val="1200"/>
              <a:buFont typeface="Roboto Condensed Light"/>
              <a:buAutoNum type="arabicPeriod"/>
              <a:defRPr/>
            </a:lvl7pPr>
            <a:lvl8pPr indent="-304800" lvl="7" marL="3657600">
              <a:spcBef>
                <a:spcPts val="0"/>
              </a:spcBef>
              <a:spcAft>
                <a:spcPts val="0"/>
              </a:spcAft>
              <a:buClr>
                <a:srgbClr val="434343"/>
              </a:buClr>
              <a:buSzPts val="1200"/>
              <a:buFont typeface="Roboto Condensed Light"/>
              <a:buAutoNum type="alphaLcPeriod"/>
              <a:defRPr/>
            </a:lvl8pPr>
            <a:lvl9pPr indent="-304800" lvl="8" marL="4114800">
              <a:spcBef>
                <a:spcPts val="0"/>
              </a:spcBef>
              <a:spcAft>
                <a:spcPts val="0"/>
              </a:spcAft>
              <a:buClr>
                <a:srgbClr val="434343"/>
              </a:buClr>
              <a:buSzPts val="1200"/>
              <a:buFont typeface="Roboto Condensed Light"/>
              <a:buAutoNum type="romanLcPeriod"/>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3">
  <p:cSld name="CUSTOM_17">
    <p:spTree>
      <p:nvGrpSpPr>
        <p:cNvPr id="637" name="Shape 637"/>
        <p:cNvGrpSpPr/>
        <p:nvPr/>
      </p:nvGrpSpPr>
      <p:grpSpPr>
        <a:xfrm>
          <a:off x="0" y="0"/>
          <a:ext cx="0" cy="0"/>
          <a:chOff x="0" y="0"/>
          <a:chExt cx="0" cy="0"/>
        </a:xfrm>
      </p:grpSpPr>
      <p:sp>
        <p:nvSpPr>
          <p:cNvPr id="638" name="Google Shape;638;p31"/>
          <p:cNvSpPr txBox="1"/>
          <p:nvPr>
            <p:ph hasCustomPrompt="1" type="title"/>
          </p:nvPr>
        </p:nvSpPr>
        <p:spPr>
          <a:xfrm>
            <a:off x="999275" y="1711250"/>
            <a:ext cx="6993300" cy="177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13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39" name="Google Shape;639;p31"/>
          <p:cNvSpPr txBox="1"/>
          <p:nvPr>
            <p:ph idx="1" type="body"/>
          </p:nvPr>
        </p:nvSpPr>
        <p:spPr>
          <a:xfrm>
            <a:off x="1650150" y="3695855"/>
            <a:ext cx="5843700" cy="496800"/>
          </a:xfrm>
          <a:prstGeom prst="rect">
            <a:avLst/>
          </a:prstGeom>
        </p:spPr>
        <p:txBody>
          <a:bodyPr anchorCtr="0" anchor="t" bIns="91425" lIns="91425" spcFirstLastPara="1" rIns="91425" wrap="square" tIns="91425">
            <a:noAutofit/>
          </a:bodyPr>
          <a:lstStyle>
            <a:lvl1pPr indent="-323850" lvl="0" marL="457200" rtl="0" algn="ctr">
              <a:spcBef>
                <a:spcPts val="0"/>
              </a:spcBef>
              <a:spcAft>
                <a:spcPts val="0"/>
              </a:spcAft>
              <a:buSzPts val="1500"/>
              <a:buChar char="●"/>
              <a:defRPr sz="1800"/>
            </a:lvl1pPr>
            <a:lvl2pPr indent="-323850" lvl="1" marL="914400" rtl="0" algn="ctr">
              <a:spcBef>
                <a:spcPts val="0"/>
              </a:spcBef>
              <a:spcAft>
                <a:spcPts val="0"/>
              </a:spcAft>
              <a:buSzPts val="1500"/>
              <a:buChar char="○"/>
              <a:defRPr/>
            </a:lvl2pPr>
            <a:lvl3pPr indent="-323850" lvl="2" marL="1371600" rtl="0" algn="ctr">
              <a:spcBef>
                <a:spcPts val="0"/>
              </a:spcBef>
              <a:spcAft>
                <a:spcPts val="0"/>
              </a:spcAft>
              <a:buSzPts val="1500"/>
              <a:buChar char="■"/>
              <a:defRPr/>
            </a:lvl3pPr>
            <a:lvl4pPr indent="-323850" lvl="3" marL="1828800" rtl="0" algn="ctr">
              <a:spcBef>
                <a:spcPts val="0"/>
              </a:spcBef>
              <a:spcAft>
                <a:spcPts val="0"/>
              </a:spcAft>
              <a:buSzPts val="1500"/>
              <a:buChar char="●"/>
              <a:defRPr/>
            </a:lvl4pPr>
            <a:lvl5pPr indent="-323850" lvl="4" marL="2286000" rtl="0" algn="ctr">
              <a:spcBef>
                <a:spcPts val="0"/>
              </a:spcBef>
              <a:spcAft>
                <a:spcPts val="0"/>
              </a:spcAft>
              <a:buSzPts val="1500"/>
              <a:buChar char="○"/>
              <a:defRPr/>
            </a:lvl5pPr>
            <a:lvl6pPr indent="-323850" lvl="5" marL="2743200" rtl="0" algn="ctr">
              <a:spcBef>
                <a:spcPts val="0"/>
              </a:spcBef>
              <a:spcAft>
                <a:spcPts val="0"/>
              </a:spcAft>
              <a:buSzPts val="1500"/>
              <a:buChar char="■"/>
              <a:defRPr/>
            </a:lvl6pPr>
            <a:lvl7pPr indent="-323850" lvl="6" marL="3200400" rtl="0" algn="ctr">
              <a:spcBef>
                <a:spcPts val="0"/>
              </a:spcBef>
              <a:spcAft>
                <a:spcPts val="0"/>
              </a:spcAft>
              <a:buSzPts val="1500"/>
              <a:buChar char="●"/>
              <a:defRPr/>
            </a:lvl7pPr>
            <a:lvl8pPr indent="-323850" lvl="7" marL="3657600" rtl="0" algn="ctr">
              <a:spcBef>
                <a:spcPts val="0"/>
              </a:spcBef>
              <a:spcAft>
                <a:spcPts val="0"/>
              </a:spcAft>
              <a:buSzPts val="1500"/>
              <a:buChar char="○"/>
              <a:defRPr/>
            </a:lvl8pPr>
            <a:lvl9pPr indent="-323850" lvl="8" marL="4114800" rtl="0" algn="ctr">
              <a:spcBef>
                <a:spcPts val="0"/>
              </a:spcBef>
              <a:spcAft>
                <a:spcPts val="0"/>
              </a:spcAft>
              <a:buSzPts val="1500"/>
              <a:buChar char="■"/>
              <a:defRPr/>
            </a:lvl9pPr>
          </a:lstStyle>
          <a:p/>
        </p:txBody>
      </p:sp>
      <p:sp>
        <p:nvSpPr>
          <p:cNvPr id="640" name="Google Shape;640;p31"/>
          <p:cNvSpPr/>
          <p:nvPr/>
        </p:nvSpPr>
        <p:spPr>
          <a:xfrm flipH="1" rot="5400000">
            <a:off x="2" y="3514751"/>
            <a:ext cx="1621800" cy="16218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1"/>
          <p:cNvSpPr/>
          <p:nvPr/>
        </p:nvSpPr>
        <p:spPr>
          <a:xfrm flipH="1" rot="10800000">
            <a:off x="247" y="2745851"/>
            <a:ext cx="2390700" cy="2390700"/>
          </a:xfrm>
          <a:prstGeom prst="diagStripe">
            <a:avLst>
              <a:gd fmla="val 67974"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1"/>
          <p:cNvSpPr/>
          <p:nvPr/>
        </p:nvSpPr>
        <p:spPr>
          <a:xfrm flipH="1" rot="10800000">
            <a:off x="247" y="2527151"/>
            <a:ext cx="2609400" cy="2609400"/>
          </a:xfrm>
          <a:prstGeom prst="diagStripe">
            <a:avLst>
              <a:gd fmla="val 9164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31"/>
          <p:cNvGrpSpPr/>
          <p:nvPr/>
        </p:nvGrpSpPr>
        <p:grpSpPr>
          <a:xfrm flipH="1" rot="10800000">
            <a:off x="6726851" y="83425"/>
            <a:ext cx="2336480" cy="2313973"/>
            <a:chOff x="498850" y="3224050"/>
            <a:chExt cx="1482350" cy="1468350"/>
          </a:xfrm>
        </p:grpSpPr>
        <p:sp>
          <p:nvSpPr>
            <p:cNvPr id="644" name="Google Shape;644;p31"/>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1"/>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1"/>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7" name="Google Shape;647;p31"/>
          <p:cNvSpPr/>
          <p:nvPr/>
        </p:nvSpPr>
        <p:spPr>
          <a:xfrm flipH="1">
            <a:off x="6843"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_1_1">
    <p:spTree>
      <p:nvGrpSpPr>
        <p:cNvPr id="648" name="Shape 648"/>
        <p:cNvGrpSpPr/>
        <p:nvPr/>
      </p:nvGrpSpPr>
      <p:grpSpPr>
        <a:xfrm>
          <a:off x="0" y="0"/>
          <a:ext cx="0" cy="0"/>
          <a:chOff x="0" y="0"/>
          <a:chExt cx="0" cy="0"/>
        </a:xfrm>
      </p:grpSpPr>
      <p:grpSp>
        <p:nvGrpSpPr>
          <p:cNvPr id="649" name="Google Shape;649;p32"/>
          <p:cNvGrpSpPr/>
          <p:nvPr/>
        </p:nvGrpSpPr>
        <p:grpSpPr>
          <a:xfrm>
            <a:off x="75" y="-227"/>
            <a:ext cx="9144002" cy="5143727"/>
            <a:chOff x="75" y="-227"/>
            <a:chExt cx="9144002" cy="5143727"/>
          </a:xfrm>
        </p:grpSpPr>
        <p:grpSp>
          <p:nvGrpSpPr>
            <p:cNvPr id="650" name="Google Shape;650;p32"/>
            <p:cNvGrpSpPr/>
            <p:nvPr/>
          </p:nvGrpSpPr>
          <p:grpSpPr>
            <a:xfrm flipH="1" rot="10800000">
              <a:off x="7463462" y="-227"/>
              <a:ext cx="1680392" cy="1664522"/>
              <a:chOff x="498850" y="3224050"/>
              <a:chExt cx="1482350" cy="1468350"/>
            </a:xfrm>
          </p:grpSpPr>
          <p:sp>
            <p:nvSpPr>
              <p:cNvPr id="651" name="Google Shape;651;p32"/>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2"/>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2"/>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4" name="Google Shape;654;p32"/>
            <p:cNvSpPr/>
            <p:nvPr/>
          </p:nvSpPr>
          <p:spPr>
            <a:xfrm>
              <a:off x="75" y="0"/>
              <a:ext cx="30222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2"/>
            <p:cNvSpPr/>
            <p:nvPr/>
          </p:nvSpPr>
          <p:spPr>
            <a:xfrm>
              <a:off x="50050" y="3816950"/>
              <a:ext cx="2865900" cy="1257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2"/>
            <p:cNvSpPr/>
            <p:nvPr/>
          </p:nvSpPr>
          <p:spPr>
            <a:xfrm>
              <a:off x="3787575" y="1570575"/>
              <a:ext cx="5356500" cy="69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32"/>
            <p:cNvGrpSpPr/>
            <p:nvPr/>
          </p:nvGrpSpPr>
          <p:grpSpPr>
            <a:xfrm flipH="1">
              <a:off x="112873" y="2967791"/>
              <a:ext cx="2196102" cy="2175214"/>
              <a:chOff x="498850" y="3224050"/>
              <a:chExt cx="1482350" cy="1468350"/>
            </a:xfrm>
          </p:grpSpPr>
          <p:sp>
            <p:nvSpPr>
              <p:cNvPr id="658" name="Google Shape;658;p32"/>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2"/>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2"/>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1" name="Google Shape;661;p32"/>
            <p:cNvSpPr/>
            <p:nvPr/>
          </p:nvSpPr>
          <p:spPr>
            <a:xfrm>
              <a:off x="77" y="-75"/>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32"/>
          <p:cNvSpPr txBox="1"/>
          <p:nvPr>
            <p:ph type="title"/>
          </p:nvPr>
        </p:nvSpPr>
        <p:spPr>
          <a:xfrm>
            <a:off x="4104725" y="1671843"/>
            <a:ext cx="4045200" cy="605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4200"/>
              <a:buNone/>
              <a:defRPr sz="40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663" name="Google Shape;663;p32"/>
          <p:cNvSpPr txBox="1"/>
          <p:nvPr>
            <p:ph idx="1" type="subTitle"/>
          </p:nvPr>
        </p:nvSpPr>
        <p:spPr>
          <a:xfrm>
            <a:off x="4104725" y="2320250"/>
            <a:ext cx="4098600" cy="137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5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_1_1">
    <p:spTree>
      <p:nvGrpSpPr>
        <p:cNvPr id="664" name="Shape 664"/>
        <p:cNvGrpSpPr/>
        <p:nvPr/>
      </p:nvGrpSpPr>
      <p:grpSpPr>
        <a:xfrm>
          <a:off x="0" y="0"/>
          <a:ext cx="0" cy="0"/>
          <a:chOff x="0" y="0"/>
          <a:chExt cx="0" cy="0"/>
        </a:xfrm>
      </p:grpSpPr>
      <p:sp>
        <p:nvSpPr>
          <p:cNvPr id="665" name="Google Shape;665;p33"/>
          <p:cNvSpPr/>
          <p:nvPr/>
        </p:nvSpPr>
        <p:spPr>
          <a:xfrm>
            <a:off x="0" y="2115100"/>
            <a:ext cx="9144000" cy="696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3"/>
          <p:cNvSpPr/>
          <p:nvPr/>
        </p:nvSpPr>
        <p:spPr>
          <a:xfrm flipH="1" rot="5400000">
            <a:off x="5563688" y="1565125"/>
            <a:ext cx="5146800" cy="2013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3"/>
          <p:cNvSpPr/>
          <p:nvPr/>
        </p:nvSpPr>
        <p:spPr>
          <a:xfrm flipH="1" rot="-5400000">
            <a:off x="7029002" y="124"/>
            <a:ext cx="2115000" cy="21150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3"/>
          <p:cNvSpPr/>
          <p:nvPr/>
        </p:nvSpPr>
        <p:spPr>
          <a:xfrm flipH="1">
            <a:off x="7028752" y="3028650"/>
            <a:ext cx="2115000" cy="2115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3"/>
          <p:cNvSpPr/>
          <p:nvPr/>
        </p:nvSpPr>
        <p:spPr>
          <a:xfrm>
            <a:off x="77" y="-75"/>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3"/>
          <p:cNvSpPr txBox="1"/>
          <p:nvPr>
            <p:ph type="title"/>
          </p:nvPr>
        </p:nvSpPr>
        <p:spPr>
          <a:xfrm>
            <a:off x="1132925" y="2216368"/>
            <a:ext cx="4045200" cy="605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4200"/>
              <a:buNone/>
              <a:defRPr sz="4000">
                <a:solidFill>
                  <a:schemeClr val="lt1"/>
                </a:solidFill>
              </a:defRPr>
            </a:lvl1pPr>
            <a:lvl2pPr lvl="1" rtl="0" algn="ctr">
              <a:spcBef>
                <a:spcPts val="0"/>
              </a:spcBef>
              <a:spcAft>
                <a:spcPts val="0"/>
              </a:spcAft>
              <a:buClr>
                <a:schemeClr val="lt1"/>
              </a:buClr>
              <a:buSzPts val="4200"/>
              <a:buNone/>
              <a:defRPr sz="4200">
                <a:solidFill>
                  <a:schemeClr val="lt1"/>
                </a:solidFill>
              </a:defRPr>
            </a:lvl2pPr>
            <a:lvl3pPr lvl="2" rtl="0" algn="ctr">
              <a:spcBef>
                <a:spcPts val="0"/>
              </a:spcBef>
              <a:spcAft>
                <a:spcPts val="0"/>
              </a:spcAft>
              <a:buClr>
                <a:schemeClr val="lt1"/>
              </a:buClr>
              <a:buSzPts val="4200"/>
              <a:buNone/>
              <a:defRPr sz="4200">
                <a:solidFill>
                  <a:schemeClr val="lt1"/>
                </a:solidFill>
              </a:defRPr>
            </a:lvl3pPr>
            <a:lvl4pPr lvl="3" rtl="0" algn="ctr">
              <a:spcBef>
                <a:spcPts val="0"/>
              </a:spcBef>
              <a:spcAft>
                <a:spcPts val="0"/>
              </a:spcAft>
              <a:buClr>
                <a:schemeClr val="lt1"/>
              </a:buClr>
              <a:buSzPts val="4200"/>
              <a:buNone/>
              <a:defRPr sz="4200">
                <a:solidFill>
                  <a:schemeClr val="lt1"/>
                </a:solidFill>
              </a:defRPr>
            </a:lvl4pPr>
            <a:lvl5pPr lvl="4" rtl="0" algn="ctr">
              <a:spcBef>
                <a:spcPts val="0"/>
              </a:spcBef>
              <a:spcAft>
                <a:spcPts val="0"/>
              </a:spcAft>
              <a:buClr>
                <a:schemeClr val="lt1"/>
              </a:buClr>
              <a:buSzPts val="4200"/>
              <a:buNone/>
              <a:defRPr sz="4200">
                <a:solidFill>
                  <a:schemeClr val="lt1"/>
                </a:solidFill>
              </a:defRPr>
            </a:lvl5pPr>
            <a:lvl6pPr lvl="5" rtl="0" algn="ctr">
              <a:spcBef>
                <a:spcPts val="0"/>
              </a:spcBef>
              <a:spcAft>
                <a:spcPts val="0"/>
              </a:spcAft>
              <a:buClr>
                <a:schemeClr val="lt1"/>
              </a:buClr>
              <a:buSzPts val="4200"/>
              <a:buNone/>
              <a:defRPr sz="4200">
                <a:solidFill>
                  <a:schemeClr val="lt1"/>
                </a:solidFill>
              </a:defRPr>
            </a:lvl6pPr>
            <a:lvl7pPr lvl="6" rtl="0" algn="ctr">
              <a:spcBef>
                <a:spcPts val="0"/>
              </a:spcBef>
              <a:spcAft>
                <a:spcPts val="0"/>
              </a:spcAft>
              <a:buClr>
                <a:schemeClr val="lt1"/>
              </a:buClr>
              <a:buSzPts val="4200"/>
              <a:buNone/>
              <a:defRPr sz="4200">
                <a:solidFill>
                  <a:schemeClr val="lt1"/>
                </a:solidFill>
              </a:defRPr>
            </a:lvl7pPr>
            <a:lvl8pPr lvl="7" rtl="0" algn="ctr">
              <a:spcBef>
                <a:spcPts val="0"/>
              </a:spcBef>
              <a:spcAft>
                <a:spcPts val="0"/>
              </a:spcAft>
              <a:buClr>
                <a:schemeClr val="lt1"/>
              </a:buClr>
              <a:buSzPts val="4200"/>
              <a:buNone/>
              <a:defRPr sz="4200">
                <a:solidFill>
                  <a:schemeClr val="lt1"/>
                </a:solidFill>
              </a:defRPr>
            </a:lvl8pPr>
            <a:lvl9pPr lvl="8" rtl="0" algn="ctr">
              <a:spcBef>
                <a:spcPts val="0"/>
              </a:spcBef>
              <a:spcAft>
                <a:spcPts val="0"/>
              </a:spcAft>
              <a:buClr>
                <a:schemeClr val="lt1"/>
              </a:buClr>
              <a:buSzPts val="4200"/>
              <a:buNone/>
              <a:defRPr sz="4200">
                <a:solidFill>
                  <a:schemeClr val="lt1"/>
                </a:solidFill>
              </a:defRPr>
            </a:lvl9pPr>
          </a:lstStyle>
          <a:p/>
        </p:txBody>
      </p:sp>
      <p:sp>
        <p:nvSpPr>
          <p:cNvPr id="671" name="Google Shape;671;p33"/>
          <p:cNvSpPr txBox="1"/>
          <p:nvPr>
            <p:ph idx="1" type="subTitle"/>
          </p:nvPr>
        </p:nvSpPr>
        <p:spPr>
          <a:xfrm>
            <a:off x="1132925" y="3006050"/>
            <a:ext cx="3633900" cy="13764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1500"/>
            </a:lvl1pPr>
            <a:lvl2pPr lvl="1" rtl="0" algn="ctr">
              <a:lnSpc>
                <a:spcPct val="100000"/>
              </a:lnSpc>
              <a:spcBef>
                <a:spcPts val="160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672" name="Google Shape;672;p33"/>
          <p:cNvGrpSpPr/>
          <p:nvPr/>
        </p:nvGrpSpPr>
        <p:grpSpPr>
          <a:xfrm rot="5400000">
            <a:off x="7408220" y="3409601"/>
            <a:ext cx="1622284" cy="1606815"/>
            <a:chOff x="459587" y="-3482949"/>
            <a:chExt cx="1482350" cy="1468350"/>
          </a:xfrm>
        </p:grpSpPr>
        <p:sp>
          <p:nvSpPr>
            <p:cNvPr id="673" name="Google Shape;673;p33"/>
            <p:cNvSpPr/>
            <p:nvPr/>
          </p:nvSpPr>
          <p:spPr>
            <a:xfrm flipH="1" rot="10800000">
              <a:off x="1702912" y="-2217324"/>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3"/>
            <p:cNvSpPr/>
            <p:nvPr/>
          </p:nvSpPr>
          <p:spPr>
            <a:xfrm flipH="1" rot="10800000">
              <a:off x="528362" y="-3482949"/>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3"/>
            <p:cNvSpPr/>
            <p:nvPr/>
          </p:nvSpPr>
          <p:spPr>
            <a:xfrm flipH="1" rot="10800000">
              <a:off x="459587" y="-3482949"/>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3">
    <p:spTree>
      <p:nvGrpSpPr>
        <p:cNvPr id="676" name="Shape 676"/>
        <p:cNvGrpSpPr/>
        <p:nvPr/>
      </p:nvGrpSpPr>
      <p:grpSpPr>
        <a:xfrm>
          <a:off x="0" y="0"/>
          <a:ext cx="0" cy="0"/>
          <a:chOff x="0" y="0"/>
          <a:chExt cx="0" cy="0"/>
        </a:xfrm>
      </p:grpSpPr>
      <p:sp>
        <p:nvSpPr>
          <p:cNvPr id="677" name="Google Shape;677;p34"/>
          <p:cNvSpPr/>
          <p:nvPr/>
        </p:nvSpPr>
        <p:spPr>
          <a:xfrm>
            <a:off x="2" y="3790275"/>
            <a:ext cx="1353000" cy="1353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9" name="Google Shape;679;p34"/>
          <p:cNvGrpSpPr/>
          <p:nvPr/>
        </p:nvGrpSpPr>
        <p:grpSpPr>
          <a:xfrm rot="-5400000">
            <a:off x="7935331" y="96836"/>
            <a:ext cx="1107019" cy="1096564"/>
            <a:chOff x="498850" y="3224050"/>
            <a:chExt cx="1482350" cy="1468350"/>
          </a:xfrm>
        </p:grpSpPr>
        <p:sp>
          <p:nvSpPr>
            <p:cNvPr id="680" name="Google Shape;680;p34"/>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4"/>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4"/>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3" name="Google Shape;683;p34"/>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p:cNvSpPr/>
          <p:nvPr/>
        </p:nvSpPr>
        <p:spPr>
          <a:xfrm>
            <a:off x="1" y="4168946"/>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34"/>
          <p:cNvGrpSpPr/>
          <p:nvPr/>
        </p:nvGrpSpPr>
        <p:grpSpPr>
          <a:xfrm>
            <a:off x="8183517" y="4205854"/>
            <a:ext cx="603122" cy="585781"/>
            <a:chOff x="546392" y="539692"/>
            <a:chExt cx="603122" cy="585781"/>
          </a:xfrm>
        </p:grpSpPr>
        <p:sp>
          <p:nvSpPr>
            <p:cNvPr id="686" name="Google Shape;686;p34"/>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8" name="Google Shape;688;p34"/>
          <p:cNvSpPr txBox="1"/>
          <p:nvPr>
            <p:ph type="title"/>
          </p:nvPr>
        </p:nvSpPr>
        <p:spPr>
          <a:xfrm>
            <a:off x="1039462" y="1376875"/>
            <a:ext cx="26337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689" name="Google Shape;689;p34"/>
          <p:cNvSpPr txBox="1"/>
          <p:nvPr>
            <p:ph idx="2" type="title"/>
          </p:nvPr>
        </p:nvSpPr>
        <p:spPr>
          <a:xfrm>
            <a:off x="1039450" y="1832275"/>
            <a:ext cx="5166300" cy="23007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accent3"/>
              </a:buClr>
              <a:buSzPts val="1200"/>
              <a:buFont typeface="Titillium Web"/>
              <a:buChar char="●"/>
              <a:defRPr b="0" sz="12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Char char="○"/>
              <a:defRPr sz="1400">
                <a:latin typeface="Nunito"/>
                <a:ea typeface="Nunito"/>
                <a:cs typeface="Nunito"/>
                <a:sym typeface="Nunito"/>
              </a:defRPr>
            </a:lvl2pPr>
            <a:lvl3pPr lvl="2" rtl="0">
              <a:spcBef>
                <a:spcPts val="0"/>
              </a:spcBef>
              <a:spcAft>
                <a:spcPts val="0"/>
              </a:spcAft>
              <a:buSzPts val="1400"/>
              <a:buFont typeface="Nunito"/>
              <a:buChar char="■"/>
              <a:defRPr sz="1400">
                <a:latin typeface="Nunito"/>
                <a:ea typeface="Nunito"/>
                <a:cs typeface="Nunito"/>
                <a:sym typeface="Nunito"/>
              </a:defRPr>
            </a:lvl3pPr>
            <a:lvl4pPr lvl="3" rtl="0">
              <a:spcBef>
                <a:spcPts val="0"/>
              </a:spcBef>
              <a:spcAft>
                <a:spcPts val="0"/>
              </a:spcAft>
              <a:buSzPts val="1400"/>
              <a:buFont typeface="Nunito"/>
              <a:buChar char="●"/>
              <a:defRPr sz="1400">
                <a:latin typeface="Nunito"/>
                <a:ea typeface="Nunito"/>
                <a:cs typeface="Nunito"/>
                <a:sym typeface="Nunito"/>
              </a:defRPr>
            </a:lvl4pPr>
            <a:lvl5pPr lvl="4" rtl="0">
              <a:spcBef>
                <a:spcPts val="0"/>
              </a:spcBef>
              <a:spcAft>
                <a:spcPts val="0"/>
              </a:spcAft>
              <a:buSzPts val="1400"/>
              <a:buFont typeface="Nunito"/>
              <a:buChar char="○"/>
              <a:defRPr sz="1400">
                <a:latin typeface="Nunito"/>
                <a:ea typeface="Nunito"/>
                <a:cs typeface="Nunito"/>
                <a:sym typeface="Nunito"/>
              </a:defRPr>
            </a:lvl5pPr>
            <a:lvl6pPr lvl="5" rtl="0">
              <a:spcBef>
                <a:spcPts val="0"/>
              </a:spcBef>
              <a:spcAft>
                <a:spcPts val="0"/>
              </a:spcAft>
              <a:buSzPts val="1400"/>
              <a:buFont typeface="Nunito"/>
              <a:buChar char="■"/>
              <a:defRPr sz="1400">
                <a:latin typeface="Nunito"/>
                <a:ea typeface="Nunito"/>
                <a:cs typeface="Nunito"/>
                <a:sym typeface="Nunito"/>
              </a:defRPr>
            </a:lvl6pPr>
            <a:lvl7pPr lvl="6" rtl="0">
              <a:spcBef>
                <a:spcPts val="0"/>
              </a:spcBef>
              <a:spcAft>
                <a:spcPts val="0"/>
              </a:spcAft>
              <a:buSzPts val="1400"/>
              <a:buFont typeface="Nunito"/>
              <a:buChar char="●"/>
              <a:defRPr sz="1400">
                <a:latin typeface="Nunito"/>
                <a:ea typeface="Nunito"/>
                <a:cs typeface="Nunito"/>
                <a:sym typeface="Nunito"/>
              </a:defRPr>
            </a:lvl7pPr>
            <a:lvl8pPr lvl="7" rtl="0">
              <a:spcBef>
                <a:spcPts val="0"/>
              </a:spcBef>
              <a:spcAft>
                <a:spcPts val="0"/>
              </a:spcAft>
              <a:buSzPts val="1400"/>
              <a:buFont typeface="Nunito"/>
              <a:buChar char="○"/>
              <a:defRPr sz="1400">
                <a:latin typeface="Nunito"/>
                <a:ea typeface="Nunito"/>
                <a:cs typeface="Nunito"/>
                <a:sym typeface="Nunito"/>
              </a:defRPr>
            </a:lvl8pPr>
            <a:lvl9pPr lvl="8" rtl="0">
              <a:spcBef>
                <a:spcPts val="0"/>
              </a:spcBef>
              <a:spcAft>
                <a:spcPts val="0"/>
              </a:spcAft>
              <a:buSzPts val="1400"/>
              <a:buFont typeface="Nunito"/>
              <a:buChar char="■"/>
              <a:defRPr sz="1400">
                <a:latin typeface="Nunito"/>
                <a:ea typeface="Nunito"/>
                <a:cs typeface="Nunito"/>
                <a:sym typeface="Nunito"/>
              </a:defRPr>
            </a:lvl9pPr>
          </a:lstStyle>
          <a:p/>
        </p:txBody>
      </p:sp>
      <p:sp>
        <p:nvSpPr>
          <p:cNvPr id="690" name="Google Shape;690;p34"/>
          <p:cNvSpPr txBox="1"/>
          <p:nvPr>
            <p:ph idx="3"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3_1">
    <p:spTree>
      <p:nvGrpSpPr>
        <p:cNvPr id="691" name="Shape 691"/>
        <p:cNvGrpSpPr/>
        <p:nvPr/>
      </p:nvGrpSpPr>
      <p:grpSpPr>
        <a:xfrm>
          <a:off x="0" y="0"/>
          <a:ext cx="0" cy="0"/>
          <a:chOff x="0" y="0"/>
          <a:chExt cx="0" cy="0"/>
        </a:xfrm>
      </p:grpSpPr>
      <p:grpSp>
        <p:nvGrpSpPr>
          <p:cNvPr id="692" name="Google Shape;692;p35"/>
          <p:cNvGrpSpPr/>
          <p:nvPr/>
        </p:nvGrpSpPr>
        <p:grpSpPr>
          <a:xfrm>
            <a:off x="0" y="0"/>
            <a:ext cx="9144002" cy="5143500"/>
            <a:chOff x="0" y="0"/>
            <a:chExt cx="9144002" cy="5143500"/>
          </a:xfrm>
        </p:grpSpPr>
        <p:sp>
          <p:nvSpPr>
            <p:cNvPr id="693" name="Google Shape;693;p35"/>
            <p:cNvSpPr/>
            <p:nvPr/>
          </p:nvSpPr>
          <p:spPr>
            <a:xfrm rot="-5400000">
              <a:off x="7791001" y="3790275"/>
              <a:ext cx="1353000" cy="1353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5"/>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5" name="Google Shape;695;p35"/>
            <p:cNvGrpSpPr/>
            <p:nvPr/>
          </p:nvGrpSpPr>
          <p:grpSpPr>
            <a:xfrm rot="-5400000">
              <a:off x="7935331" y="96836"/>
              <a:ext cx="1107019" cy="1096564"/>
              <a:chOff x="498850" y="3224050"/>
              <a:chExt cx="1482350" cy="1468350"/>
            </a:xfrm>
          </p:grpSpPr>
          <p:sp>
            <p:nvSpPr>
              <p:cNvPr id="696" name="Google Shape;696;p35"/>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5"/>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5"/>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9" name="Google Shape;699;p35"/>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5"/>
            <p:cNvSpPr/>
            <p:nvPr/>
          </p:nvSpPr>
          <p:spPr>
            <a:xfrm rot="-5400000">
              <a:off x="8169672" y="4184176"/>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1" name="Google Shape;701;p35"/>
            <p:cNvGrpSpPr/>
            <p:nvPr/>
          </p:nvGrpSpPr>
          <p:grpSpPr>
            <a:xfrm>
              <a:off x="270392" y="4282054"/>
              <a:ext cx="603122" cy="585781"/>
              <a:chOff x="546392" y="539692"/>
              <a:chExt cx="603122" cy="585781"/>
            </a:xfrm>
          </p:grpSpPr>
          <p:sp>
            <p:nvSpPr>
              <p:cNvPr id="702" name="Google Shape;702;p35"/>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5"/>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4" name="Google Shape;704;p35"/>
          <p:cNvSpPr txBox="1"/>
          <p:nvPr>
            <p:ph type="title"/>
          </p:nvPr>
        </p:nvSpPr>
        <p:spPr>
          <a:xfrm>
            <a:off x="713400" y="2393525"/>
            <a:ext cx="3644700" cy="14706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lt2"/>
              </a:buClr>
              <a:buSzPts val="1100"/>
              <a:buFont typeface="Titillium Web"/>
              <a:buChar char="●"/>
              <a:defRPr b="0" sz="1400">
                <a:solidFill>
                  <a:schemeClr val="dk2"/>
                </a:solidFill>
                <a:latin typeface="Titillium Web"/>
                <a:ea typeface="Titillium Web"/>
                <a:cs typeface="Titillium Web"/>
                <a:sym typeface="Titillium Web"/>
              </a:defRPr>
            </a:lvl1pPr>
            <a:lvl2pPr lvl="1" rtl="0">
              <a:spcBef>
                <a:spcPts val="1600"/>
              </a:spcBef>
              <a:spcAft>
                <a:spcPts val="0"/>
              </a:spcAft>
              <a:buClr>
                <a:schemeClr val="dk2"/>
              </a:buClr>
              <a:buSzPts val="1200"/>
              <a:buFont typeface="Titillium Web"/>
              <a:buChar char="○"/>
              <a:defRPr sz="1400">
                <a:latin typeface="Nunito"/>
                <a:ea typeface="Nunito"/>
                <a:cs typeface="Nunito"/>
                <a:sym typeface="Nunito"/>
              </a:defRPr>
            </a:lvl2pPr>
            <a:lvl3pPr lvl="2" rtl="0">
              <a:spcBef>
                <a:spcPts val="0"/>
              </a:spcBef>
              <a:spcAft>
                <a:spcPts val="0"/>
              </a:spcAft>
              <a:buClr>
                <a:schemeClr val="dk2"/>
              </a:buClr>
              <a:buSzPts val="1200"/>
              <a:buFont typeface="Titillium Web"/>
              <a:buChar char="■"/>
              <a:defRPr sz="1400">
                <a:latin typeface="Nunito"/>
                <a:ea typeface="Nunito"/>
                <a:cs typeface="Nunito"/>
                <a:sym typeface="Nunito"/>
              </a:defRPr>
            </a:lvl3pPr>
            <a:lvl4pPr lvl="3" rtl="0">
              <a:spcBef>
                <a:spcPts val="0"/>
              </a:spcBef>
              <a:spcAft>
                <a:spcPts val="0"/>
              </a:spcAft>
              <a:buClr>
                <a:schemeClr val="dk2"/>
              </a:buClr>
              <a:buSzPts val="1200"/>
              <a:buFont typeface="Titillium Web"/>
              <a:buChar char="●"/>
              <a:defRPr sz="1400">
                <a:latin typeface="Nunito"/>
                <a:ea typeface="Nunito"/>
                <a:cs typeface="Nunito"/>
                <a:sym typeface="Nunito"/>
              </a:defRPr>
            </a:lvl4pPr>
            <a:lvl5pPr lvl="4" rtl="0">
              <a:spcBef>
                <a:spcPts val="0"/>
              </a:spcBef>
              <a:spcAft>
                <a:spcPts val="0"/>
              </a:spcAft>
              <a:buClr>
                <a:schemeClr val="dk2"/>
              </a:buClr>
              <a:buSzPts val="1200"/>
              <a:buFont typeface="Titillium Web"/>
              <a:buChar char="○"/>
              <a:defRPr sz="1400">
                <a:latin typeface="Nunito"/>
                <a:ea typeface="Nunito"/>
                <a:cs typeface="Nunito"/>
                <a:sym typeface="Nunito"/>
              </a:defRPr>
            </a:lvl5pPr>
            <a:lvl6pPr lvl="5" rtl="0">
              <a:spcBef>
                <a:spcPts val="0"/>
              </a:spcBef>
              <a:spcAft>
                <a:spcPts val="0"/>
              </a:spcAft>
              <a:buClr>
                <a:schemeClr val="dk2"/>
              </a:buClr>
              <a:buSzPts val="1200"/>
              <a:buFont typeface="Titillium Web"/>
              <a:buChar char="■"/>
              <a:defRPr sz="1400">
                <a:latin typeface="Nunito"/>
                <a:ea typeface="Nunito"/>
                <a:cs typeface="Nunito"/>
                <a:sym typeface="Nunito"/>
              </a:defRPr>
            </a:lvl6pPr>
            <a:lvl7pPr lvl="6" rtl="0">
              <a:spcBef>
                <a:spcPts val="0"/>
              </a:spcBef>
              <a:spcAft>
                <a:spcPts val="0"/>
              </a:spcAft>
              <a:buClr>
                <a:schemeClr val="dk2"/>
              </a:buClr>
              <a:buSzPts val="1200"/>
              <a:buFont typeface="Titillium Web"/>
              <a:buChar char="●"/>
              <a:defRPr sz="1400">
                <a:latin typeface="Nunito"/>
                <a:ea typeface="Nunito"/>
                <a:cs typeface="Nunito"/>
                <a:sym typeface="Nunito"/>
              </a:defRPr>
            </a:lvl7pPr>
            <a:lvl8pPr lvl="7" rtl="0">
              <a:spcBef>
                <a:spcPts val="0"/>
              </a:spcBef>
              <a:spcAft>
                <a:spcPts val="0"/>
              </a:spcAft>
              <a:buClr>
                <a:schemeClr val="dk2"/>
              </a:buClr>
              <a:buSzPts val="1200"/>
              <a:buFont typeface="Titillium Web"/>
              <a:buChar char="○"/>
              <a:defRPr sz="1400">
                <a:latin typeface="Nunito"/>
                <a:ea typeface="Nunito"/>
                <a:cs typeface="Nunito"/>
                <a:sym typeface="Nunito"/>
              </a:defRPr>
            </a:lvl8pPr>
            <a:lvl9pPr lvl="8" rtl="0">
              <a:spcBef>
                <a:spcPts val="0"/>
              </a:spcBef>
              <a:spcAft>
                <a:spcPts val="0"/>
              </a:spcAft>
              <a:buClr>
                <a:schemeClr val="dk2"/>
              </a:buClr>
              <a:buSzPts val="1200"/>
              <a:buFont typeface="Titillium Web"/>
              <a:buChar char="■"/>
              <a:defRPr sz="1400">
                <a:latin typeface="Nunito"/>
                <a:ea typeface="Nunito"/>
                <a:cs typeface="Nunito"/>
                <a:sym typeface="Nunito"/>
              </a:defRPr>
            </a:lvl9pPr>
          </a:lstStyle>
          <a:p/>
        </p:txBody>
      </p:sp>
      <p:sp>
        <p:nvSpPr>
          <p:cNvPr id="705" name="Google Shape;705;p35"/>
          <p:cNvSpPr txBox="1"/>
          <p:nvPr>
            <p:ph idx="2"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06" name="Google Shape;706;p35"/>
          <p:cNvSpPr txBox="1"/>
          <p:nvPr>
            <p:ph idx="3" type="title"/>
          </p:nvPr>
        </p:nvSpPr>
        <p:spPr>
          <a:xfrm>
            <a:off x="4785826" y="2393525"/>
            <a:ext cx="3644700" cy="14706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lt2"/>
              </a:buClr>
              <a:buSzPts val="1100"/>
              <a:buFont typeface="Titillium Web"/>
              <a:buChar char="●"/>
              <a:defRPr b="0" sz="14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200"/>
              <a:buFont typeface="Titillium Web"/>
              <a:buChar char="○"/>
              <a:defRPr sz="1400">
                <a:latin typeface="Nunito"/>
                <a:ea typeface="Nunito"/>
                <a:cs typeface="Nunito"/>
                <a:sym typeface="Nunito"/>
              </a:defRPr>
            </a:lvl2pPr>
            <a:lvl3pPr lvl="2" rtl="0">
              <a:spcBef>
                <a:spcPts val="0"/>
              </a:spcBef>
              <a:spcAft>
                <a:spcPts val="0"/>
              </a:spcAft>
              <a:buClr>
                <a:schemeClr val="dk2"/>
              </a:buClr>
              <a:buSzPts val="1200"/>
              <a:buFont typeface="Titillium Web"/>
              <a:buChar char="■"/>
              <a:defRPr sz="1400">
                <a:latin typeface="Nunito"/>
                <a:ea typeface="Nunito"/>
                <a:cs typeface="Nunito"/>
                <a:sym typeface="Nunito"/>
              </a:defRPr>
            </a:lvl3pPr>
            <a:lvl4pPr lvl="3" rtl="0">
              <a:spcBef>
                <a:spcPts val="0"/>
              </a:spcBef>
              <a:spcAft>
                <a:spcPts val="0"/>
              </a:spcAft>
              <a:buClr>
                <a:schemeClr val="dk2"/>
              </a:buClr>
              <a:buSzPts val="1200"/>
              <a:buFont typeface="Titillium Web"/>
              <a:buChar char="●"/>
              <a:defRPr sz="1400">
                <a:latin typeface="Nunito"/>
                <a:ea typeface="Nunito"/>
                <a:cs typeface="Nunito"/>
                <a:sym typeface="Nunito"/>
              </a:defRPr>
            </a:lvl4pPr>
            <a:lvl5pPr lvl="4" rtl="0">
              <a:spcBef>
                <a:spcPts val="0"/>
              </a:spcBef>
              <a:spcAft>
                <a:spcPts val="0"/>
              </a:spcAft>
              <a:buClr>
                <a:schemeClr val="dk2"/>
              </a:buClr>
              <a:buSzPts val="1200"/>
              <a:buFont typeface="Titillium Web"/>
              <a:buChar char="○"/>
              <a:defRPr sz="1400">
                <a:latin typeface="Nunito"/>
                <a:ea typeface="Nunito"/>
                <a:cs typeface="Nunito"/>
                <a:sym typeface="Nunito"/>
              </a:defRPr>
            </a:lvl5pPr>
            <a:lvl6pPr lvl="5" rtl="0">
              <a:spcBef>
                <a:spcPts val="0"/>
              </a:spcBef>
              <a:spcAft>
                <a:spcPts val="0"/>
              </a:spcAft>
              <a:buClr>
                <a:schemeClr val="dk2"/>
              </a:buClr>
              <a:buSzPts val="1200"/>
              <a:buFont typeface="Titillium Web"/>
              <a:buChar char="■"/>
              <a:defRPr sz="1400">
                <a:latin typeface="Nunito"/>
                <a:ea typeface="Nunito"/>
                <a:cs typeface="Nunito"/>
                <a:sym typeface="Nunito"/>
              </a:defRPr>
            </a:lvl6pPr>
            <a:lvl7pPr lvl="6" rtl="0">
              <a:spcBef>
                <a:spcPts val="0"/>
              </a:spcBef>
              <a:spcAft>
                <a:spcPts val="0"/>
              </a:spcAft>
              <a:buClr>
                <a:schemeClr val="dk2"/>
              </a:buClr>
              <a:buSzPts val="1200"/>
              <a:buFont typeface="Titillium Web"/>
              <a:buChar char="●"/>
              <a:defRPr sz="1400">
                <a:latin typeface="Nunito"/>
                <a:ea typeface="Nunito"/>
                <a:cs typeface="Nunito"/>
                <a:sym typeface="Nunito"/>
              </a:defRPr>
            </a:lvl7pPr>
            <a:lvl8pPr lvl="7" rtl="0">
              <a:spcBef>
                <a:spcPts val="0"/>
              </a:spcBef>
              <a:spcAft>
                <a:spcPts val="0"/>
              </a:spcAft>
              <a:buClr>
                <a:schemeClr val="dk2"/>
              </a:buClr>
              <a:buSzPts val="1200"/>
              <a:buFont typeface="Titillium Web"/>
              <a:buChar char="○"/>
              <a:defRPr sz="1400">
                <a:latin typeface="Nunito"/>
                <a:ea typeface="Nunito"/>
                <a:cs typeface="Nunito"/>
                <a:sym typeface="Nunito"/>
              </a:defRPr>
            </a:lvl8pPr>
            <a:lvl9pPr lvl="8" rtl="0">
              <a:spcBef>
                <a:spcPts val="0"/>
              </a:spcBef>
              <a:spcAft>
                <a:spcPts val="0"/>
              </a:spcAft>
              <a:buClr>
                <a:schemeClr val="dk2"/>
              </a:buClr>
              <a:buSzPts val="1200"/>
              <a:buFont typeface="Titillium Web"/>
              <a:buChar char="■"/>
              <a:defRPr sz="1400">
                <a:latin typeface="Nunito"/>
                <a:ea typeface="Nunito"/>
                <a:cs typeface="Nunito"/>
                <a:sym typeface="Nunito"/>
              </a:defRPr>
            </a:lvl9pPr>
          </a:lstStyle>
          <a:p/>
        </p:txBody>
      </p:sp>
      <p:sp>
        <p:nvSpPr>
          <p:cNvPr id="707" name="Google Shape;707;p35"/>
          <p:cNvSpPr txBox="1"/>
          <p:nvPr>
            <p:ph idx="4" type="title"/>
          </p:nvPr>
        </p:nvSpPr>
        <p:spPr>
          <a:xfrm>
            <a:off x="1377875" y="1512075"/>
            <a:ext cx="6440400" cy="80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Font typeface="Nunito"/>
              <a:buChar char="●"/>
              <a:defRPr b="0" sz="14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Char char="○"/>
              <a:defRPr sz="1400">
                <a:latin typeface="Nunito"/>
                <a:ea typeface="Nunito"/>
                <a:cs typeface="Nunito"/>
                <a:sym typeface="Nunito"/>
              </a:defRPr>
            </a:lvl2pPr>
            <a:lvl3pPr lvl="2" rtl="0">
              <a:spcBef>
                <a:spcPts val="0"/>
              </a:spcBef>
              <a:spcAft>
                <a:spcPts val="0"/>
              </a:spcAft>
              <a:buSzPts val="1400"/>
              <a:buFont typeface="Nunito"/>
              <a:buChar char="■"/>
              <a:defRPr sz="1400">
                <a:latin typeface="Nunito"/>
                <a:ea typeface="Nunito"/>
                <a:cs typeface="Nunito"/>
                <a:sym typeface="Nunito"/>
              </a:defRPr>
            </a:lvl3pPr>
            <a:lvl4pPr lvl="3" rtl="0">
              <a:spcBef>
                <a:spcPts val="0"/>
              </a:spcBef>
              <a:spcAft>
                <a:spcPts val="0"/>
              </a:spcAft>
              <a:buSzPts val="1400"/>
              <a:buFont typeface="Nunito"/>
              <a:buChar char="●"/>
              <a:defRPr sz="1400">
                <a:latin typeface="Nunito"/>
                <a:ea typeface="Nunito"/>
                <a:cs typeface="Nunito"/>
                <a:sym typeface="Nunito"/>
              </a:defRPr>
            </a:lvl4pPr>
            <a:lvl5pPr lvl="4" rtl="0">
              <a:spcBef>
                <a:spcPts val="0"/>
              </a:spcBef>
              <a:spcAft>
                <a:spcPts val="0"/>
              </a:spcAft>
              <a:buSzPts val="1400"/>
              <a:buFont typeface="Nunito"/>
              <a:buChar char="○"/>
              <a:defRPr sz="1400">
                <a:latin typeface="Nunito"/>
                <a:ea typeface="Nunito"/>
                <a:cs typeface="Nunito"/>
                <a:sym typeface="Nunito"/>
              </a:defRPr>
            </a:lvl5pPr>
            <a:lvl6pPr lvl="5" rtl="0">
              <a:spcBef>
                <a:spcPts val="0"/>
              </a:spcBef>
              <a:spcAft>
                <a:spcPts val="0"/>
              </a:spcAft>
              <a:buSzPts val="1400"/>
              <a:buFont typeface="Nunito"/>
              <a:buChar char="■"/>
              <a:defRPr sz="1400">
                <a:latin typeface="Nunito"/>
                <a:ea typeface="Nunito"/>
                <a:cs typeface="Nunito"/>
                <a:sym typeface="Nunito"/>
              </a:defRPr>
            </a:lvl6pPr>
            <a:lvl7pPr lvl="6" rtl="0">
              <a:spcBef>
                <a:spcPts val="0"/>
              </a:spcBef>
              <a:spcAft>
                <a:spcPts val="0"/>
              </a:spcAft>
              <a:buSzPts val="1400"/>
              <a:buFont typeface="Nunito"/>
              <a:buChar char="●"/>
              <a:defRPr sz="1400">
                <a:latin typeface="Nunito"/>
                <a:ea typeface="Nunito"/>
                <a:cs typeface="Nunito"/>
                <a:sym typeface="Nunito"/>
              </a:defRPr>
            </a:lvl7pPr>
            <a:lvl8pPr lvl="7" rtl="0">
              <a:spcBef>
                <a:spcPts val="0"/>
              </a:spcBef>
              <a:spcAft>
                <a:spcPts val="0"/>
              </a:spcAft>
              <a:buSzPts val="1400"/>
              <a:buFont typeface="Nunito"/>
              <a:buChar char="○"/>
              <a:defRPr sz="1400">
                <a:latin typeface="Nunito"/>
                <a:ea typeface="Nunito"/>
                <a:cs typeface="Nunito"/>
                <a:sym typeface="Nunito"/>
              </a:defRPr>
            </a:lvl8pPr>
            <a:lvl9pPr lvl="8" rtl="0">
              <a:spcBef>
                <a:spcPts val="0"/>
              </a:spcBef>
              <a:spcAft>
                <a:spcPts val="0"/>
              </a:spcAft>
              <a:buSzPts val="1400"/>
              <a:buFont typeface="Nunito"/>
              <a:buChar char="■"/>
              <a:defRPr sz="1400">
                <a:latin typeface="Nunito"/>
                <a:ea typeface="Nunito"/>
                <a:cs typeface="Nunito"/>
                <a:sym typeface="Nunito"/>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0">
    <p:spTree>
      <p:nvGrpSpPr>
        <p:cNvPr id="708" name="Shape 708"/>
        <p:cNvGrpSpPr/>
        <p:nvPr/>
      </p:nvGrpSpPr>
      <p:grpSpPr>
        <a:xfrm>
          <a:off x="0" y="0"/>
          <a:ext cx="0" cy="0"/>
          <a:chOff x="0" y="0"/>
          <a:chExt cx="0" cy="0"/>
        </a:xfrm>
      </p:grpSpPr>
      <p:grpSp>
        <p:nvGrpSpPr>
          <p:cNvPr id="709" name="Google Shape;709;p36"/>
          <p:cNvGrpSpPr/>
          <p:nvPr/>
        </p:nvGrpSpPr>
        <p:grpSpPr>
          <a:xfrm>
            <a:off x="0" y="0"/>
            <a:ext cx="9144002" cy="5143500"/>
            <a:chOff x="0" y="0"/>
            <a:chExt cx="9144002" cy="5143500"/>
          </a:xfrm>
        </p:grpSpPr>
        <p:sp>
          <p:nvSpPr>
            <p:cNvPr id="710" name="Google Shape;710;p36"/>
            <p:cNvSpPr/>
            <p:nvPr/>
          </p:nvSpPr>
          <p:spPr>
            <a:xfrm rot="-5400000">
              <a:off x="7791001" y="3790275"/>
              <a:ext cx="1353000" cy="1353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6"/>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36"/>
            <p:cNvGrpSpPr/>
            <p:nvPr/>
          </p:nvGrpSpPr>
          <p:grpSpPr>
            <a:xfrm rot="-5400000">
              <a:off x="7935331" y="96836"/>
              <a:ext cx="1107019" cy="1096564"/>
              <a:chOff x="498850" y="3224050"/>
              <a:chExt cx="1482350" cy="1468350"/>
            </a:xfrm>
          </p:grpSpPr>
          <p:sp>
            <p:nvSpPr>
              <p:cNvPr id="713" name="Google Shape;713;p36"/>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6"/>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6"/>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6" name="Google Shape;716;p36"/>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6"/>
            <p:cNvSpPr/>
            <p:nvPr/>
          </p:nvSpPr>
          <p:spPr>
            <a:xfrm rot="-5400000">
              <a:off x="8169672" y="4184176"/>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8" name="Google Shape;718;p36"/>
            <p:cNvGrpSpPr/>
            <p:nvPr/>
          </p:nvGrpSpPr>
          <p:grpSpPr>
            <a:xfrm>
              <a:off x="270392" y="4282054"/>
              <a:ext cx="603122" cy="585781"/>
              <a:chOff x="546392" y="539692"/>
              <a:chExt cx="603122" cy="585781"/>
            </a:xfrm>
          </p:grpSpPr>
          <p:sp>
            <p:nvSpPr>
              <p:cNvPr id="719" name="Google Shape;719;p36"/>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6"/>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21" name="Google Shape;721;p36"/>
          <p:cNvSpPr txBox="1"/>
          <p:nvPr>
            <p:ph type="title"/>
          </p:nvPr>
        </p:nvSpPr>
        <p:spPr>
          <a:xfrm>
            <a:off x="4782288" y="2986200"/>
            <a:ext cx="26334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722" name="Google Shape;722;p36"/>
          <p:cNvSpPr txBox="1"/>
          <p:nvPr>
            <p:ph idx="2" type="title"/>
          </p:nvPr>
        </p:nvSpPr>
        <p:spPr>
          <a:xfrm>
            <a:off x="4839588" y="3441600"/>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p:txBody>
      </p:sp>
      <p:sp>
        <p:nvSpPr>
          <p:cNvPr id="723" name="Google Shape;723;p36"/>
          <p:cNvSpPr txBox="1"/>
          <p:nvPr>
            <p:ph idx="3" type="title"/>
          </p:nvPr>
        </p:nvSpPr>
        <p:spPr>
          <a:xfrm>
            <a:off x="1728312" y="2986200"/>
            <a:ext cx="2633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724" name="Google Shape;724;p36"/>
          <p:cNvSpPr txBox="1"/>
          <p:nvPr>
            <p:ph idx="4" type="title"/>
          </p:nvPr>
        </p:nvSpPr>
        <p:spPr>
          <a:xfrm>
            <a:off x="1785713" y="3441600"/>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p:txBody>
      </p:sp>
      <p:sp>
        <p:nvSpPr>
          <p:cNvPr id="725" name="Google Shape;725;p36"/>
          <p:cNvSpPr txBox="1"/>
          <p:nvPr>
            <p:ph idx="5"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0_2">
    <p:spTree>
      <p:nvGrpSpPr>
        <p:cNvPr id="726" name="Shape 726"/>
        <p:cNvGrpSpPr/>
        <p:nvPr/>
      </p:nvGrpSpPr>
      <p:grpSpPr>
        <a:xfrm>
          <a:off x="0" y="0"/>
          <a:ext cx="0" cy="0"/>
          <a:chOff x="0" y="0"/>
          <a:chExt cx="0" cy="0"/>
        </a:xfrm>
      </p:grpSpPr>
      <p:sp>
        <p:nvSpPr>
          <p:cNvPr id="727" name="Google Shape;727;p37"/>
          <p:cNvSpPr/>
          <p:nvPr/>
        </p:nvSpPr>
        <p:spPr>
          <a:xfrm>
            <a:off x="0" y="3240275"/>
            <a:ext cx="9144000" cy="1903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7"/>
          <p:cNvSpPr/>
          <p:nvPr/>
        </p:nvSpPr>
        <p:spPr>
          <a:xfrm>
            <a:off x="121925" y="3360711"/>
            <a:ext cx="4379700" cy="1654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7"/>
          <p:cNvSpPr/>
          <p:nvPr/>
        </p:nvSpPr>
        <p:spPr>
          <a:xfrm rot="10800000">
            <a:off x="2848925" y="3360825"/>
            <a:ext cx="1652700" cy="16527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7"/>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37"/>
          <p:cNvGrpSpPr/>
          <p:nvPr/>
        </p:nvGrpSpPr>
        <p:grpSpPr>
          <a:xfrm rot="-5400000">
            <a:off x="7935331" y="96836"/>
            <a:ext cx="1107019" cy="1096564"/>
            <a:chOff x="498850" y="3224050"/>
            <a:chExt cx="1482350" cy="1468350"/>
          </a:xfrm>
        </p:grpSpPr>
        <p:sp>
          <p:nvSpPr>
            <p:cNvPr id="732" name="Google Shape;732;p37"/>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7"/>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7"/>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5" name="Google Shape;735;p37"/>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37"/>
          <p:cNvGrpSpPr/>
          <p:nvPr/>
        </p:nvGrpSpPr>
        <p:grpSpPr>
          <a:xfrm>
            <a:off x="270392" y="4282054"/>
            <a:ext cx="603122" cy="585781"/>
            <a:chOff x="546392" y="539692"/>
            <a:chExt cx="603122" cy="585781"/>
          </a:xfrm>
        </p:grpSpPr>
        <p:sp>
          <p:nvSpPr>
            <p:cNvPr id="737" name="Google Shape;737;p37"/>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7"/>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9" name="Google Shape;739;p37"/>
          <p:cNvSpPr txBox="1"/>
          <p:nvPr>
            <p:ph type="title"/>
          </p:nvPr>
        </p:nvSpPr>
        <p:spPr>
          <a:xfrm>
            <a:off x="965869" y="1462200"/>
            <a:ext cx="31842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740" name="Google Shape;740;p37"/>
          <p:cNvSpPr txBox="1"/>
          <p:nvPr>
            <p:ph idx="2" type="title"/>
          </p:nvPr>
        </p:nvSpPr>
        <p:spPr>
          <a:xfrm>
            <a:off x="965872" y="1917600"/>
            <a:ext cx="3184200" cy="927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p:txBody>
      </p:sp>
      <p:sp>
        <p:nvSpPr>
          <p:cNvPr id="741" name="Google Shape;741;p37"/>
          <p:cNvSpPr txBox="1"/>
          <p:nvPr>
            <p:ph idx="3" type="title"/>
          </p:nvPr>
        </p:nvSpPr>
        <p:spPr>
          <a:xfrm>
            <a:off x="4993635" y="1462200"/>
            <a:ext cx="31845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742" name="Google Shape;742;p37"/>
          <p:cNvSpPr txBox="1"/>
          <p:nvPr>
            <p:ph idx="4" type="title"/>
          </p:nvPr>
        </p:nvSpPr>
        <p:spPr>
          <a:xfrm>
            <a:off x="4993575" y="1917600"/>
            <a:ext cx="3184500" cy="927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p:txBody>
      </p:sp>
      <p:sp>
        <p:nvSpPr>
          <p:cNvPr id="743" name="Google Shape;743;p37"/>
          <p:cNvSpPr txBox="1"/>
          <p:nvPr>
            <p:ph idx="5"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744" name="Google Shape;744;p37"/>
          <p:cNvGrpSpPr/>
          <p:nvPr/>
        </p:nvGrpSpPr>
        <p:grpSpPr>
          <a:xfrm>
            <a:off x="3381302" y="4209839"/>
            <a:ext cx="631175" cy="654275"/>
            <a:chOff x="3381302" y="4209839"/>
            <a:chExt cx="631175" cy="654275"/>
          </a:xfrm>
        </p:grpSpPr>
        <p:sp>
          <p:nvSpPr>
            <p:cNvPr id="745" name="Google Shape;745;p37"/>
            <p:cNvSpPr/>
            <p:nvPr/>
          </p:nvSpPr>
          <p:spPr>
            <a:xfrm rot="5400000">
              <a:off x="3653965" y="4575951"/>
              <a:ext cx="24425" cy="200050"/>
            </a:xfrm>
            <a:custGeom>
              <a:rect b="b" l="l" r="r" t="t"/>
              <a:pathLst>
                <a:path extrusionOk="0" h="8002" w="977">
                  <a:moveTo>
                    <a:pt x="977" y="1"/>
                  </a:moveTo>
                  <a:lnTo>
                    <a:pt x="0" y="989"/>
                  </a:lnTo>
                  <a:lnTo>
                    <a:pt x="0" y="8001"/>
                  </a:lnTo>
                  <a:lnTo>
                    <a:pt x="977" y="7013"/>
                  </a:lnTo>
                  <a:lnTo>
                    <a:pt x="9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7"/>
            <p:cNvSpPr/>
            <p:nvPr/>
          </p:nvSpPr>
          <p:spPr>
            <a:xfrm rot="5400000">
              <a:off x="3594277" y="4517164"/>
              <a:ext cx="24450" cy="200350"/>
            </a:xfrm>
            <a:custGeom>
              <a:rect b="b" l="l" r="r" t="t"/>
              <a:pathLst>
                <a:path extrusionOk="0" h="8014" w="978">
                  <a:moveTo>
                    <a:pt x="977" y="1"/>
                  </a:moveTo>
                  <a:lnTo>
                    <a:pt x="1" y="989"/>
                  </a:lnTo>
                  <a:lnTo>
                    <a:pt x="1" y="8014"/>
                  </a:lnTo>
                  <a:lnTo>
                    <a:pt x="977" y="7025"/>
                  </a:lnTo>
                  <a:lnTo>
                    <a:pt x="97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7"/>
            <p:cNvSpPr/>
            <p:nvPr/>
          </p:nvSpPr>
          <p:spPr>
            <a:xfrm rot="5400000">
              <a:off x="3833440" y="4751876"/>
              <a:ext cx="24425" cy="200050"/>
            </a:xfrm>
            <a:custGeom>
              <a:rect b="b" l="l" r="r" t="t"/>
              <a:pathLst>
                <a:path extrusionOk="0" h="8002" w="977">
                  <a:moveTo>
                    <a:pt x="976" y="0"/>
                  </a:moveTo>
                  <a:lnTo>
                    <a:pt x="0" y="988"/>
                  </a:lnTo>
                  <a:lnTo>
                    <a:pt x="0" y="8001"/>
                  </a:lnTo>
                  <a:lnTo>
                    <a:pt x="976" y="7013"/>
                  </a:lnTo>
                  <a:lnTo>
                    <a:pt x="9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7"/>
            <p:cNvSpPr/>
            <p:nvPr/>
          </p:nvSpPr>
          <p:spPr>
            <a:xfrm rot="5400000">
              <a:off x="3713790" y="4634601"/>
              <a:ext cx="24425" cy="200050"/>
            </a:xfrm>
            <a:custGeom>
              <a:rect b="b" l="l" r="r" t="t"/>
              <a:pathLst>
                <a:path extrusionOk="0" h="8002" w="977">
                  <a:moveTo>
                    <a:pt x="976" y="0"/>
                  </a:moveTo>
                  <a:lnTo>
                    <a:pt x="0" y="977"/>
                  </a:lnTo>
                  <a:lnTo>
                    <a:pt x="0" y="8001"/>
                  </a:lnTo>
                  <a:lnTo>
                    <a:pt x="976" y="7013"/>
                  </a:lnTo>
                  <a:lnTo>
                    <a:pt x="9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7"/>
            <p:cNvSpPr/>
            <p:nvPr/>
          </p:nvSpPr>
          <p:spPr>
            <a:xfrm rot="5400000">
              <a:off x="3534315" y="4453626"/>
              <a:ext cx="24425" cy="200050"/>
            </a:xfrm>
            <a:custGeom>
              <a:rect b="b" l="l" r="r" t="t"/>
              <a:pathLst>
                <a:path extrusionOk="0" h="8002" w="977">
                  <a:moveTo>
                    <a:pt x="976" y="1"/>
                  </a:moveTo>
                  <a:lnTo>
                    <a:pt x="0" y="977"/>
                  </a:lnTo>
                  <a:lnTo>
                    <a:pt x="0" y="8002"/>
                  </a:lnTo>
                  <a:lnTo>
                    <a:pt x="976" y="7014"/>
                  </a:lnTo>
                  <a:lnTo>
                    <a:pt x="97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7"/>
            <p:cNvSpPr/>
            <p:nvPr/>
          </p:nvSpPr>
          <p:spPr>
            <a:xfrm rot="5400000">
              <a:off x="3773615" y="4693226"/>
              <a:ext cx="24425" cy="200050"/>
            </a:xfrm>
            <a:custGeom>
              <a:rect b="b" l="l" r="r" t="t"/>
              <a:pathLst>
                <a:path extrusionOk="0" h="8002" w="977">
                  <a:moveTo>
                    <a:pt x="977" y="0"/>
                  </a:moveTo>
                  <a:lnTo>
                    <a:pt x="1" y="977"/>
                  </a:lnTo>
                  <a:lnTo>
                    <a:pt x="1" y="8001"/>
                  </a:lnTo>
                  <a:lnTo>
                    <a:pt x="977" y="7013"/>
                  </a:lnTo>
                  <a:lnTo>
                    <a:pt x="97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7"/>
            <p:cNvSpPr/>
            <p:nvPr/>
          </p:nvSpPr>
          <p:spPr>
            <a:xfrm rot="5400000">
              <a:off x="3380452" y="4210689"/>
              <a:ext cx="632875" cy="631175"/>
            </a:xfrm>
            <a:custGeom>
              <a:rect b="b" l="l" r="r" t="t"/>
              <a:pathLst>
                <a:path extrusionOk="0" h="25247" w="25315">
                  <a:moveTo>
                    <a:pt x="25106" y="0"/>
                  </a:moveTo>
                  <a:cubicBezTo>
                    <a:pt x="25071" y="0"/>
                    <a:pt x="25035" y="16"/>
                    <a:pt x="25004" y="53"/>
                  </a:cubicBezTo>
                  <a:lnTo>
                    <a:pt x="48" y="25008"/>
                  </a:lnTo>
                  <a:cubicBezTo>
                    <a:pt x="0" y="25068"/>
                    <a:pt x="0" y="25151"/>
                    <a:pt x="48" y="25211"/>
                  </a:cubicBezTo>
                  <a:cubicBezTo>
                    <a:pt x="72" y="25234"/>
                    <a:pt x="108" y="25246"/>
                    <a:pt x="143" y="25246"/>
                  </a:cubicBezTo>
                  <a:cubicBezTo>
                    <a:pt x="179" y="25246"/>
                    <a:pt x="215" y="25234"/>
                    <a:pt x="250" y="25211"/>
                  </a:cubicBezTo>
                  <a:lnTo>
                    <a:pt x="25206" y="255"/>
                  </a:lnTo>
                  <a:cubicBezTo>
                    <a:pt x="25315" y="155"/>
                    <a:pt x="25217" y="0"/>
                    <a:pt x="251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7"/>
            <p:cNvSpPr/>
            <p:nvPr/>
          </p:nvSpPr>
          <p:spPr>
            <a:xfrm rot="5400000">
              <a:off x="3674840" y="4419026"/>
              <a:ext cx="81575" cy="79300"/>
            </a:xfrm>
            <a:custGeom>
              <a:rect b="b" l="l" r="r" t="t"/>
              <a:pathLst>
                <a:path extrusionOk="0" h="3172" w="3263">
                  <a:moveTo>
                    <a:pt x="3072" y="1"/>
                  </a:moveTo>
                  <a:cubicBezTo>
                    <a:pt x="3041" y="1"/>
                    <a:pt x="3008" y="12"/>
                    <a:pt x="2977" y="40"/>
                  </a:cubicBezTo>
                  <a:lnTo>
                    <a:pt x="84" y="2933"/>
                  </a:lnTo>
                  <a:cubicBezTo>
                    <a:pt x="1" y="3028"/>
                    <a:pt x="60" y="3159"/>
                    <a:pt x="180" y="3171"/>
                  </a:cubicBezTo>
                  <a:cubicBezTo>
                    <a:pt x="215" y="3171"/>
                    <a:pt x="251" y="3159"/>
                    <a:pt x="275" y="3135"/>
                  </a:cubicBezTo>
                  <a:lnTo>
                    <a:pt x="3180" y="230"/>
                  </a:lnTo>
                  <a:cubicBezTo>
                    <a:pt x="3262" y="130"/>
                    <a:pt x="3176" y="1"/>
                    <a:pt x="30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0_1">
    <p:spTree>
      <p:nvGrpSpPr>
        <p:cNvPr id="753" name="Shape 753"/>
        <p:cNvGrpSpPr/>
        <p:nvPr/>
      </p:nvGrpSpPr>
      <p:grpSpPr>
        <a:xfrm>
          <a:off x="0" y="0"/>
          <a:ext cx="0" cy="0"/>
          <a:chOff x="0" y="0"/>
          <a:chExt cx="0" cy="0"/>
        </a:xfrm>
      </p:grpSpPr>
      <p:grpSp>
        <p:nvGrpSpPr>
          <p:cNvPr id="754" name="Google Shape;754;p38"/>
          <p:cNvGrpSpPr/>
          <p:nvPr/>
        </p:nvGrpSpPr>
        <p:grpSpPr>
          <a:xfrm>
            <a:off x="0" y="0"/>
            <a:ext cx="9144002" cy="5143500"/>
            <a:chOff x="0" y="0"/>
            <a:chExt cx="9144002" cy="5143500"/>
          </a:xfrm>
        </p:grpSpPr>
        <p:sp>
          <p:nvSpPr>
            <p:cNvPr id="755" name="Google Shape;755;p38"/>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8"/>
            <p:cNvSpPr/>
            <p:nvPr/>
          </p:nvSpPr>
          <p:spPr>
            <a:xfrm rot="-5400000">
              <a:off x="9012095" y="1173600"/>
              <a:ext cx="17363" cy="32691"/>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8"/>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8" name="Google Shape;758;p38"/>
            <p:cNvGrpSpPr/>
            <p:nvPr/>
          </p:nvGrpSpPr>
          <p:grpSpPr>
            <a:xfrm>
              <a:off x="270392" y="4282054"/>
              <a:ext cx="603122" cy="585781"/>
              <a:chOff x="546392" y="539692"/>
              <a:chExt cx="603122" cy="585781"/>
            </a:xfrm>
          </p:grpSpPr>
          <p:sp>
            <p:nvSpPr>
              <p:cNvPr id="759" name="Google Shape;759;p38"/>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8"/>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1" name="Google Shape;761;p38"/>
          <p:cNvGrpSpPr/>
          <p:nvPr/>
        </p:nvGrpSpPr>
        <p:grpSpPr>
          <a:xfrm>
            <a:off x="5809500" y="0"/>
            <a:ext cx="3325200" cy="5143692"/>
            <a:chOff x="5809500" y="0"/>
            <a:chExt cx="3325200" cy="5143692"/>
          </a:xfrm>
        </p:grpSpPr>
        <p:sp>
          <p:nvSpPr>
            <p:cNvPr id="762" name="Google Shape;762;p38"/>
            <p:cNvSpPr/>
            <p:nvPr/>
          </p:nvSpPr>
          <p:spPr>
            <a:xfrm>
              <a:off x="5809500" y="0"/>
              <a:ext cx="3325200" cy="5137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8"/>
            <p:cNvSpPr/>
            <p:nvPr/>
          </p:nvSpPr>
          <p:spPr>
            <a:xfrm>
              <a:off x="5931400" y="121925"/>
              <a:ext cx="3090900" cy="1042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8"/>
            <p:cNvSpPr/>
            <p:nvPr/>
          </p:nvSpPr>
          <p:spPr>
            <a:xfrm>
              <a:off x="5931400" y="3974600"/>
              <a:ext cx="3090900" cy="1042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5" name="Google Shape;765;p38"/>
            <p:cNvGrpSpPr/>
            <p:nvPr/>
          </p:nvGrpSpPr>
          <p:grpSpPr>
            <a:xfrm rot="10800000">
              <a:off x="5928137" y="123742"/>
              <a:ext cx="1052468" cy="1042529"/>
              <a:chOff x="498850" y="3224050"/>
              <a:chExt cx="1482350" cy="1468350"/>
            </a:xfrm>
          </p:grpSpPr>
          <p:sp>
            <p:nvSpPr>
              <p:cNvPr id="766" name="Google Shape;766;p38"/>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8"/>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8"/>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9" name="Google Shape;769;p38"/>
            <p:cNvGrpSpPr/>
            <p:nvPr/>
          </p:nvGrpSpPr>
          <p:grpSpPr>
            <a:xfrm>
              <a:off x="6905131" y="3023688"/>
              <a:ext cx="2140217" cy="2120004"/>
              <a:chOff x="498850" y="3224050"/>
              <a:chExt cx="1482350" cy="1468350"/>
            </a:xfrm>
          </p:grpSpPr>
          <p:sp>
            <p:nvSpPr>
              <p:cNvPr id="770" name="Google Shape;770;p38"/>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8"/>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8"/>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3" name="Google Shape;773;p38"/>
            <p:cNvGrpSpPr/>
            <p:nvPr/>
          </p:nvGrpSpPr>
          <p:grpSpPr>
            <a:xfrm rot="-5400000">
              <a:off x="8430603" y="251812"/>
              <a:ext cx="475817" cy="475817"/>
              <a:chOff x="713388" y="3717894"/>
              <a:chExt cx="885900" cy="885900"/>
            </a:xfrm>
          </p:grpSpPr>
          <p:cxnSp>
            <p:nvCxnSpPr>
              <p:cNvPr id="774" name="Google Shape;774;p38"/>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775" name="Google Shape;775;p38"/>
              <p:cNvCxnSpPr/>
              <p:nvPr/>
            </p:nvCxnSpPr>
            <p:spPr>
              <a:xfrm flipH="1" rot="10800000">
                <a:off x="847319"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sp>
        <p:nvSpPr>
          <p:cNvPr id="776" name="Google Shape;776;p38"/>
          <p:cNvSpPr txBox="1"/>
          <p:nvPr>
            <p:ph type="title"/>
          </p:nvPr>
        </p:nvSpPr>
        <p:spPr>
          <a:xfrm>
            <a:off x="1337246" y="1497545"/>
            <a:ext cx="31239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777" name="Google Shape;777;p38"/>
          <p:cNvSpPr txBox="1"/>
          <p:nvPr>
            <p:ph idx="2" type="title"/>
          </p:nvPr>
        </p:nvSpPr>
        <p:spPr>
          <a:xfrm>
            <a:off x="1337250" y="1952951"/>
            <a:ext cx="3123900" cy="8379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p:txBody>
      </p:sp>
      <p:sp>
        <p:nvSpPr>
          <p:cNvPr id="778" name="Google Shape;778;p38"/>
          <p:cNvSpPr txBox="1"/>
          <p:nvPr>
            <p:ph idx="3" type="title"/>
          </p:nvPr>
        </p:nvSpPr>
        <p:spPr>
          <a:xfrm>
            <a:off x="1337098" y="2970975"/>
            <a:ext cx="31242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100"/>
              <a:buNone/>
              <a:defRPr sz="2100"/>
            </a:lvl1pPr>
            <a:lvl2pPr lvl="1" rtl="0">
              <a:spcBef>
                <a:spcPts val="0"/>
              </a:spcBef>
              <a:spcAft>
                <a:spcPts val="0"/>
              </a:spcAft>
              <a:buSzPts val="2100"/>
              <a:buNone/>
              <a:defRPr sz="2100"/>
            </a:lvl2pPr>
            <a:lvl3pPr lvl="2" rtl="0">
              <a:spcBef>
                <a:spcPts val="0"/>
              </a:spcBef>
              <a:spcAft>
                <a:spcPts val="0"/>
              </a:spcAft>
              <a:buSzPts val="2100"/>
              <a:buNone/>
              <a:defRPr sz="2100"/>
            </a:lvl3pPr>
            <a:lvl4pPr lvl="3" rtl="0">
              <a:spcBef>
                <a:spcPts val="0"/>
              </a:spcBef>
              <a:spcAft>
                <a:spcPts val="0"/>
              </a:spcAft>
              <a:buSzPts val="2100"/>
              <a:buNone/>
              <a:defRPr sz="2100"/>
            </a:lvl4pPr>
            <a:lvl5pPr lvl="4" rtl="0">
              <a:spcBef>
                <a:spcPts val="0"/>
              </a:spcBef>
              <a:spcAft>
                <a:spcPts val="0"/>
              </a:spcAft>
              <a:buSzPts val="2100"/>
              <a:buNone/>
              <a:defRPr sz="2100"/>
            </a:lvl5pPr>
            <a:lvl6pPr lvl="5" rtl="0">
              <a:spcBef>
                <a:spcPts val="0"/>
              </a:spcBef>
              <a:spcAft>
                <a:spcPts val="0"/>
              </a:spcAft>
              <a:buSzPts val="2100"/>
              <a:buNone/>
              <a:defRPr sz="2100"/>
            </a:lvl6pPr>
            <a:lvl7pPr lvl="6" rtl="0">
              <a:spcBef>
                <a:spcPts val="0"/>
              </a:spcBef>
              <a:spcAft>
                <a:spcPts val="0"/>
              </a:spcAft>
              <a:buSzPts val="2100"/>
              <a:buNone/>
              <a:defRPr sz="2100"/>
            </a:lvl7pPr>
            <a:lvl8pPr lvl="7" rtl="0">
              <a:spcBef>
                <a:spcPts val="0"/>
              </a:spcBef>
              <a:spcAft>
                <a:spcPts val="0"/>
              </a:spcAft>
              <a:buSzPts val="2100"/>
              <a:buNone/>
              <a:defRPr sz="2100"/>
            </a:lvl8pPr>
            <a:lvl9pPr lvl="8" rtl="0">
              <a:spcBef>
                <a:spcPts val="0"/>
              </a:spcBef>
              <a:spcAft>
                <a:spcPts val="0"/>
              </a:spcAft>
              <a:buSzPts val="2100"/>
              <a:buNone/>
              <a:defRPr sz="2100"/>
            </a:lvl9pPr>
          </a:lstStyle>
          <a:p/>
        </p:txBody>
      </p:sp>
      <p:sp>
        <p:nvSpPr>
          <p:cNvPr id="779" name="Google Shape;779;p38"/>
          <p:cNvSpPr txBox="1"/>
          <p:nvPr>
            <p:ph idx="4" type="title"/>
          </p:nvPr>
        </p:nvSpPr>
        <p:spPr>
          <a:xfrm>
            <a:off x="1337225" y="3426375"/>
            <a:ext cx="3123900" cy="8379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1pPr>
            <a:lvl2pPr lvl="1"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2pPr>
            <a:lvl3pPr lvl="2"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3pPr>
            <a:lvl4pPr lvl="3"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4pPr>
            <a:lvl5pPr lvl="4"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5pPr>
            <a:lvl6pPr lvl="5"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6pPr>
            <a:lvl7pPr lvl="6"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7pPr>
            <a:lvl8pPr lvl="7"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8pPr>
            <a:lvl9pPr lvl="8" rtl="0">
              <a:spcBef>
                <a:spcPts val="0"/>
              </a:spcBef>
              <a:spcAft>
                <a:spcPts val="0"/>
              </a:spcAft>
              <a:buClr>
                <a:schemeClr val="dk2"/>
              </a:buClr>
              <a:buSzPts val="1500"/>
              <a:buFont typeface="Titillium Web"/>
              <a:buNone/>
              <a:defRPr sz="1500">
                <a:solidFill>
                  <a:schemeClr val="dk2"/>
                </a:solidFill>
                <a:latin typeface="Titillium Web"/>
                <a:ea typeface="Titillium Web"/>
                <a:cs typeface="Titillium Web"/>
                <a:sym typeface="Titillium Web"/>
              </a:defRPr>
            </a:lvl9pPr>
          </a:lstStyle>
          <a:p/>
        </p:txBody>
      </p:sp>
      <p:sp>
        <p:nvSpPr>
          <p:cNvPr id="780" name="Google Shape;780;p38"/>
          <p:cNvSpPr txBox="1"/>
          <p:nvPr>
            <p:ph idx="5"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781" name="Shape 781"/>
        <p:cNvGrpSpPr/>
        <p:nvPr/>
      </p:nvGrpSpPr>
      <p:grpSpPr>
        <a:xfrm>
          <a:off x="0" y="0"/>
          <a:ext cx="0" cy="0"/>
          <a:chOff x="0" y="0"/>
          <a:chExt cx="0" cy="0"/>
        </a:xfrm>
      </p:grpSpPr>
      <p:grpSp>
        <p:nvGrpSpPr>
          <p:cNvPr id="782" name="Google Shape;782;p39"/>
          <p:cNvGrpSpPr/>
          <p:nvPr/>
        </p:nvGrpSpPr>
        <p:grpSpPr>
          <a:xfrm>
            <a:off x="0" y="0"/>
            <a:ext cx="9144001" cy="5143500"/>
            <a:chOff x="0" y="0"/>
            <a:chExt cx="9144001" cy="5143500"/>
          </a:xfrm>
        </p:grpSpPr>
        <p:sp>
          <p:nvSpPr>
            <p:cNvPr id="783" name="Google Shape;783;p39"/>
            <p:cNvSpPr/>
            <p:nvPr/>
          </p:nvSpPr>
          <p:spPr>
            <a:xfrm rot="10800000">
              <a:off x="7473300" y="0"/>
              <a:ext cx="1670700" cy="16707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4" name="Google Shape;784;p39"/>
            <p:cNvGrpSpPr/>
            <p:nvPr/>
          </p:nvGrpSpPr>
          <p:grpSpPr>
            <a:xfrm rot="-5400000">
              <a:off x="7935331" y="96836"/>
              <a:ext cx="1107019" cy="1096564"/>
              <a:chOff x="498850" y="3224050"/>
              <a:chExt cx="1482350" cy="1468350"/>
            </a:xfrm>
          </p:grpSpPr>
          <p:sp>
            <p:nvSpPr>
              <p:cNvPr id="785" name="Google Shape;785;p39"/>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9"/>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9"/>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8" name="Google Shape;788;p39"/>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9" name="Google Shape;789;p39"/>
            <p:cNvGrpSpPr/>
            <p:nvPr/>
          </p:nvGrpSpPr>
          <p:grpSpPr>
            <a:xfrm flipH="1" rot="10800000">
              <a:off x="570385" y="4053600"/>
              <a:ext cx="834163" cy="834075"/>
              <a:chOff x="713388" y="3717894"/>
              <a:chExt cx="885900" cy="885900"/>
            </a:xfrm>
          </p:grpSpPr>
          <p:grpSp>
            <p:nvGrpSpPr>
              <p:cNvPr id="790" name="Google Shape;790;p39"/>
              <p:cNvGrpSpPr/>
              <p:nvPr/>
            </p:nvGrpSpPr>
            <p:grpSpPr>
              <a:xfrm>
                <a:off x="1139136" y="3851384"/>
                <a:ext cx="454563" cy="703194"/>
                <a:chOff x="1139136" y="3851384"/>
                <a:chExt cx="454563" cy="703194"/>
              </a:xfrm>
            </p:grpSpPr>
            <p:sp>
              <p:nvSpPr>
                <p:cNvPr id="791" name="Google Shape;791;p39"/>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9"/>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9"/>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9"/>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9"/>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9"/>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97" name="Google Shape;797;p39"/>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798" name="Google Shape;798;p39"/>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799" name="Google Shape;799;p39"/>
            <p:cNvSpPr/>
            <p:nvPr/>
          </p:nvSpPr>
          <p:spPr>
            <a:xfrm>
              <a:off x="0" y="3863177"/>
              <a:ext cx="1280100" cy="1280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0" name="Google Shape;800;p39"/>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9"/>
          <p:cNvSpPr txBox="1"/>
          <p:nvPr>
            <p:ph hasCustomPrompt="1" type="title"/>
          </p:nvPr>
        </p:nvSpPr>
        <p:spPr>
          <a:xfrm>
            <a:off x="3955350" y="1775910"/>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2" name="Google Shape;802;p39"/>
          <p:cNvSpPr txBox="1"/>
          <p:nvPr>
            <p:ph idx="2" type="title"/>
          </p:nvPr>
        </p:nvSpPr>
        <p:spPr>
          <a:xfrm>
            <a:off x="3359700" y="2540977"/>
            <a:ext cx="2424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03" name="Google Shape;803;p39"/>
          <p:cNvSpPr txBox="1"/>
          <p:nvPr>
            <p:ph idx="3" type="title"/>
          </p:nvPr>
        </p:nvSpPr>
        <p:spPr>
          <a:xfrm>
            <a:off x="3359700" y="2990536"/>
            <a:ext cx="2424600" cy="87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04" name="Google Shape;804;p39"/>
          <p:cNvSpPr txBox="1"/>
          <p:nvPr>
            <p:ph hasCustomPrompt="1" idx="4" type="title"/>
          </p:nvPr>
        </p:nvSpPr>
        <p:spPr>
          <a:xfrm>
            <a:off x="1309123" y="1775910"/>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5" name="Google Shape;805;p39"/>
          <p:cNvSpPr txBox="1"/>
          <p:nvPr>
            <p:ph idx="5" type="title"/>
          </p:nvPr>
        </p:nvSpPr>
        <p:spPr>
          <a:xfrm>
            <a:off x="713473" y="2540977"/>
            <a:ext cx="2424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06" name="Google Shape;806;p39"/>
          <p:cNvSpPr txBox="1"/>
          <p:nvPr>
            <p:ph idx="6" type="title"/>
          </p:nvPr>
        </p:nvSpPr>
        <p:spPr>
          <a:xfrm>
            <a:off x="713473" y="2990536"/>
            <a:ext cx="2424600" cy="87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07" name="Google Shape;807;p39"/>
          <p:cNvSpPr txBox="1"/>
          <p:nvPr>
            <p:ph hasCustomPrompt="1" idx="7" type="title"/>
          </p:nvPr>
        </p:nvSpPr>
        <p:spPr>
          <a:xfrm>
            <a:off x="6601606" y="1775910"/>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8" name="Google Shape;808;p39"/>
          <p:cNvSpPr txBox="1"/>
          <p:nvPr>
            <p:ph idx="8" type="title"/>
          </p:nvPr>
        </p:nvSpPr>
        <p:spPr>
          <a:xfrm>
            <a:off x="6005956" y="2540977"/>
            <a:ext cx="24246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09" name="Google Shape;809;p39"/>
          <p:cNvSpPr txBox="1"/>
          <p:nvPr>
            <p:ph idx="9" type="title"/>
          </p:nvPr>
        </p:nvSpPr>
        <p:spPr>
          <a:xfrm>
            <a:off x="6005956" y="2990536"/>
            <a:ext cx="2424600" cy="87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10" name="Google Shape;810;p39"/>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811" name="Shape 811"/>
        <p:cNvGrpSpPr/>
        <p:nvPr/>
      </p:nvGrpSpPr>
      <p:grpSpPr>
        <a:xfrm>
          <a:off x="0" y="0"/>
          <a:ext cx="0" cy="0"/>
          <a:chOff x="0" y="0"/>
          <a:chExt cx="0" cy="0"/>
        </a:xfrm>
      </p:grpSpPr>
      <p:sp>
        <p:nvSpPr>
          <p:cNvPr id="812" name="Google Shape;812;p40"/>
          <p:cNvSpPr txBox="1"/>
          <p:nvPr>
            <p:ph type="title"/>
          </p:nvPr>
        </p:nvSpPr>
        <p:spPr>
          <a:xfrm>
            <a:off x="3312600" y="2910000"/>
            <a:ext cx="2518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13" name="Google Shape;813;p40"/>
          <p:cNvSpPr txBox="1"/>
          <p:nvPr>
            <p:ph idx="2" type="title"/>
          </p:nvPr>
        </p:nvSpPr>
        <p:spPr>
          <a:xfrm>
            <a:off x="3312600" y="3365400"/>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14" name="Google Shape;814;p40"/>
          <p:cNvSpPr txBox="1"/>
          <p:nvPr>
            <p:ph idx="3" type="title"/>
          </p:nvPr>
        </p:nvSpPr>
        <p:spPr>
          <a:xfrm>
            <a:off x="716025" y="2910000"/>
            <a:ext cx="2518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15" name="Google Shape;815;p40"/>
          <p:cNvSpPr txBox="1"/>
          <p:nvPr>
            <p:ph idx="4" type="title"/>
          </p:nvPr>
        </p:nvSpPr>
        <p:spPr>
          <a:xfrm>
            <a:off x="716000" y="3365400"/>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16" name="Google Shape;816;p40"/>
          <p:cNvSpPr txBox="1"/>
          <p:nvPr>
            <p:ph idx="5" type="title"/>
          </p:nvPr>
        </p:nvSpPr>
        <p:spPr>
          <a:xfrm>
            <a:off x="5909225" y="2910000"/>
            <a:ext cx="25188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17" name="Google Shape;817;p40"/>
          <p:cNvSpPr txBox="1"/>
          <p:nvPr>
            <p:ph idx="6" type="title"/>
          </p:nvPr>
        </p:nvSpPr>
        <p:spPr>
          <a:xfrm>
            <a:off x="5909225" y="3365400"/>
            <a:ext cx="2518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18" name="Google Shape;818;p40"/>
          <p:cNvSpPr txBox="1"/>
          <p:nvPr>
            <p:ph hasCustomPrompt="1" idx="7" type="title"/>
          </p:nvPr>
        </p:nvSpPr>
        <p:spPr>
          <a:xfrm>
            <a:off x="1493275" y="1937815"/>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19" name="Google Shape;819;p40"/>
          <p:cNvSpPr txBox="1"/>
          <p:nvPr>
            <p:ph hasCustomPrompt="1" idx="8" type="title"/>
          </p:nvPr>
        </p:nvSpPr>
        <p:spPr>
          <a:xfrm>
            <a:off x="4089900" y="1937815"/>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20" name="Google Shape;820;p40"/>
          <p:cNvSpPr txBox="1"/>
          <p:nvPr>
            <p:ph hasCustomPrompt="1" idx="9" type="title"/>
          </p:nvPr>
        </p:nvSpPr>
        <p:spPr>
          <a:xfrm>
            <a:off x="6686525" y="1937815"/>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solidFill>
                  <a:schemeClr val="accent3"/>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grpSp>
        <p:nvGrpSpPr>
          <p:cNvPr id="821" name="Google Shape;821;p40"/>
          <p:cNvGrpSpPr/>
          <p:nvPr/>
        </p:nvGrpSpPr>
        <p:grpSpPr>
          <a:xfrm>
            <a:off x="0" y="0"/>
            <a:ext cx="9144002" cy="5143500"/>
            <a:chOff x="0" y="0"/>
            <a:chExt cx="9144002" cy="5143500"/>
          </a:xfrm>
        </p:grpSpPr>
        <p:sp>
          <p:nvSpPr>
            <p:cNvPr id="822" name="Google Shape;822;p40"/>
            <p:cNvSpPr/>
            <p:nvPr/>
          </p:nvSpPr>
          <p:spPr>
            <a:xfrm rot="-5400000">
              <a:off x="7791001" y="3790275"/>
              <a:ext cx="1353000" cy="1353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40"/>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40"/>
            <p:cNvGrpSpPr/>
            <p:nvPr/>
          </p:nvGrpSpPr>
          <p:grpSpPr>
            <a:xfrm rot="-5400000">
              <a:off x="7935331" y="96836"/>
              <a:ext cx="1107019" cy="1096564"/>
              <a:chOff x="498850" y="3224050"/>
              <a:chExt cx="1482350" cy="1468350"/>
            </a:xfrm>
          </p:grpSpPr>
          <p:sp>
            <p:nvSpPr>
              <p:cNvPr id="825" name="Google Shape;825;p40"/>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0"/>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0"/>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8" name="Google Shape;828;p40"/>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0"/>
            <p:cNvSpPr/>
            <p:nvPr/>
          </p:nvSpPr>
          <p:spPr>
            <a:xfrm rot="-5400000">
              <a:off x="8169672" y="4184176"/>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0" name="Google Shape;830;p40"/>
            <p:cNvGrpSpPr/>
            <p:nvPr/>
          </p:nvGrpSpPr>
          <p:grpSpPr>
            <a:xfrm>
              <a:off x="270392" y="4282054"/>
              <a:ext cx="603122" cy="585781"/>
              <a:chOff x="546392" y="539692"/>
              <a:chExt cx="603122" cy="585781"/>
            </a:xfrm>
          </p:grpSpPr>
          <p:sp>
            <p:nvSpPr>
              <p:cNvPr id="831" name="Google Shape;831;p40"/>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0"/>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3" name="Google Shape;833;p40"/>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grpSp>
        <p:nvGrpSpPr>
          <p:cNvPr id="63" name="Google Shape;63;p5"/>
          <p:cNvGrpSpPr/>
          <p:nvPr/>
        </p:nvGrpSpPr>
        <p:grpSpPr>
          <a:xfrm>
            <a:off x="0" y="0"/>
            <a:ext cx="9144002" cy="5143500"/>
            <a:chOff x="0" y="0"/>
            <a:chExt cx="9144002" cy="5143500"/>
          </a:xfrm>
        </p:grpSpPr>
        <p:sp>
          <p:nvSpPr>
            <p:cNvPr id="64" name="Google Shape;64;p5"/>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5"/>
            <p:cNvSpPr/>
            <p:nvPr/>
          </p:nvSpPr>
          <p:spPr>
            <a:xfrm>
              <a:off x="2" y="3359675"/>
              <a:ext cx="1783800" cy="17838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5"/>
            <p:cNvGrpSpPr/>
            <p:nvPr/>
          </p:nvGrpSpPr>
          <p:grpSpPr>
            <a:xfrm>
              <a:off x="7346775" y="3359671"/>
              <a:ext cx="1698328" cy="1682289"/>
              <a:chOff x="498850" y="3224050"/>
              <a:chExt cx="1482350" cy="1468350"/>
            </a:xfrm>
          </p:grpSpPr>
          <p:sp>
            <p:nvSpPr>
              <p:cNvPr id="67" name="Google Shape;67;p5"/>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5"/>
            <p:cNvGrpSpPr/>
            <p:nvPr/>
          </p:nvGrpSpPr>
          <p:grpSpPr>
            <a:xfrm flipH="1">
              <a:off x="182" y="3949846"/>
              <a:ext cx="1205002" cy="1193622"/>
              <a:chOff x="498850" y="3224050"/>
              <a:chExt cx="1482350" cy="1468350"/>
            </a:xfrm>
          </p:grpSpPr>
          <p:sp>
            <p:nvSpPr>
              <p:cNvPr id="71" name="Google Shape;71;p5"/>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5"/>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 name="Google Shape;74;p5"/>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 name="Google Shape;75;p5"/>
            <p:cNvGrpSpPr/>
            <p:nvPr/>
          </p:nvGrpSpPr>
          <p:grpSpPr>
            <a:xfrm flipH="1">
              <a:off x="8134008" y="244769"/>
              <a:ext cx="753281" cy="753281"/>
              <a:chOff x="713388" y="3717894"/>
              <a:chExt cx="885900" cy="885900"/>
            </a:xfrm>
          </p:grpSpPr>
          <p:grpSp>
            <p:nvGrpSpPr>
              <p:cNvPr id="76" name="Google Shape;76;p5"/>
              <p:cNvGrpSpPr/>
              <p:nvPr/>
            </p:nvGrpSpPr>
            <p:grpSpPr>
              <a:xfrm>
                <a:off x="1139136" y="3851384"/>
                <a:ext cx="454563" cy="703194"/>
                <a:chOff x="1139136" y="3851384"/>
                <a:chExt cx="454563" cy="703194"/>
              </a:xfrm>
            </p:grpSpPr>
            <p:sp>
              <p:nvSpPr>
                <p:cNvPr id="77" name="Google Shape;77;p5"/>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83" name="Google Shape;83;p5"/>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84" name="Google Shape;84;p5"/>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85" name="Google Shape;85;p5"/>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5"/>
          <p:cNvSpPr txBox="1"/>
          <p:nvPr>
            <p:ph idx="1" type="body"/>
          </p:nvPr>
        </p:nvSpPr>
        <p:spPr>
          <a:xfrm>
            <a:off x="1243375" y="2991240"/>
            <a:ext cx="3140700" cy="1079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7" name="Google Shape;87;p5"/>
          <p:cNvSpPr txBox="1"/>
          <p:nvPr>
            <p:ph idx="2" type="body"/>
          </p:nvPr>
        </p:nvSpPr>
        <p:spPr>
          <a:xfrm>
            <a:off x="4759900" y="2991240"/>
            <a:ext cx="3140700" cy="10797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sz="15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8" name="Google Shape;88;p5"/>
          <p:cNvSpPr txBox="1"/>
          <p:nvPr>
            <p:ph type="title"/>
          </p:nvPr>
        </p:nvSpPr>
        <p:spPr>
          <a:xfrm>
            <a:off x="1243375" y="2535840"/>
            <a:ext cx="3140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9" name="Google Shape;89;p5"/>
          <p:cNvSpPr txBox="1"/>
          <p:nvPr>
            <p:ph idx="3" type="title"/>
          </p:nvPr>
        </p:nvSpPr>
        <p:spPr>
          <a:xfrm>
            <a:off x="4759900" y="2535840"/>
            <a:ext cx="3140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0" name="Google Shape;90;p5"/>
          <p:cNvSpPr txBox="1"/>
          <p:nvPr>
            <p:ph idx="4"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2_1">
    <p:spTree>
      <p:nvGrpSpPr>
        <p:cNvPr id="834" name="Shape 834"/>
        <p:cNvGrpSpPr/>
        <p:nvPr/>
      </p:nvGrpSpPr>
      <p:grpSpPr>
        <a:xfrm>
          <a:off x="0" y="0"/>
          <a:ext cx="0" cy="0"/>
          <a:chOff x="0" y="0"/>
          <a:chExt cx="0" cy="0"/>
        </a:xfrm>
      </p:grpSpPr>
      <p:grpSp>
        <p:nvGrpSpPr>
          <p:cNvPr id="835" name="Google Shape;835;p41"/>
          <p:cNvGrpSpPr/>
          <p:nvPr/>
        </p:nvGrpSpPr>
        <p:grpSpPr>
          <a:xfrm>
            <a:off x="7587504" y="3526899"/>
            <a:ext cx="1556487" cy="1616800"/>
            <a:chOff x="567625" y="3224050"/>
            <a:chExt cx="1413575" cy="1468350"/>
          </a:xfrm>
        </p:grpSpPr>
        <p:sp>
          <p:nvSpPr>
            <p:cNvPr id="836" name="Google Shape;836;p41"/>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1"/>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8" name="Google Shape;838;p41"/>
          <p:cNvSpPr/>
          <p:nvPr/>
        </p:nvSpPr>
        <p:spPr>
          <a:xfrm flipH="1" rot="5400000">
            <a:off x="164" y="4136350"/>
            <a:ext cx="1000200" cy="1000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41"/>
          <p:cNvSpPr/>
          <p:nvPr/>
        </p:nvSpPr>
        <p:spPr>
          <a:xfrm flipH="1" rot="10800000">
            <a:off x="162" y="3662050"/>
            <a:ext cx="1474500" cy="1474500"/>
          </a:xfrm>
          <a:prstGeom prst="diagStripe">
            <a:avLst>
              <a:gd fmla="val 67974"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41"/>
          <p:cNvSpPr/>
          <p:nvPr/>
        </p:nvSpPr>
        <p:spPr>
          <a:xfrm flipH="1" rot="10800000">
            <a:off x="162" y="3527050"/>
            <a:ext cx="1609500" cy="1609500"/>
          </a:xfrm>
          <a:prstGeom prst="diagStripe">
            <a:avLst>
              <a:gd fmla="val 9164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1"/>
          <p:cNvSpPr txBox="1"/>
          <p:nvPr>
            <p:ph type="title"/>
          </p:nvPr>
        </p:nvSpPr>
        <p:spPr>
          <a:xfrm>
            <a:off x="3668413" y="2681400"/>
            <a:ext cx="18069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42" name="Google Shape;842;p41"/>
          <p:cNvSpPr txBox="1"/>
          <p:nvPr>
            <p:ph idx="2" type="title"/>
          </p:nvPr>
        </p:nvSpPr>
        <p:spPr>
          <a:xfrm>
            <a:off x="3668405" y="1612800"/>
            <a:ext cx="1806900" cy="110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43" name="Google Shape;843;p41"/>
          <p:cNvSpPr txBox="1"/>
          <p:nvPr>
            <p:ph idx="3" type="title"/>
          </p:nvPr>
        </p:nvSpPr>
        <p:spPr>
          <a:xfrm>
            <a:off x="1071930" y="2681400"/>
            <a:ext cx="18069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44" name="Google Shape;844;p41"/>
          <p:cNvSpPr txBox="1"/>
          <p:nvPr>
            <p:ph idx="4" type="title"/>
          </p:nvPr>
        </p:nvSpPr>
        <p:spPr>
          <a:xfrm>
            <a:off x="1071900" y="1612800"/>
            <a:ext cx="1806900" cy="110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45" name="Google Shape;845;p41"/>
          <p:cNvSpPr txBox="1"/>
          <p:nvPr>
            <p:ph idx="5" type="title"/>
          </p:nvPr>
        </p:nvSpPr>
        <p:spPr>
          <a:xfrm>
            <a:off x="6265100" y="2681400"/>
            <a:ext cx="18069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46" name="Google Shape;846;p41"/>
          <p:cNvSpPr txBox="1"/>
          <p:nvPr>
            <p:ph idx="6" type="title"/>
          </p:nvPr>
        </p:nvSpPr>
        <p:spPr>
          <a:xfrm>
            <a:off x="6265097" y="1612800"/>
            <a:ext cx="1806900" cy="110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47" name="Google Shape;847;p41"/>
          <p:cNvSpPr txBox="1"/>
          <p:nvPr>
            <p:ph hasCustomPrompt="1" idx="7" type="title"/>
          </p:nvPr>
        </p:nvSpPr>
        <p:spPr>
          <a:xfrm>
            <a:off x="1493275" y="3405168"/>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48" name="Google Shape;848;p41"/>
          <p:cNvSpPr txBox="1"/>
          <p:nvPr>
            <p:ph hasCustomPrompt="1" idx="8" type="title"/>
          </p:nvPr>
        </p:nvSpPr>
        <p:spPr>
          <a:xfrm>
            <a:off x="4089900" y="3405168"/>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49" name="Google Shape;849;p41"/>
          <p:cNvSpPr txBox="1"/>
          <p:nvPr>
            <p:ph hasCustomPrompt="1" idx="9" type="title"/>
          </p:nvPr>
        </p:nvSpPr>
        <p:spPr>
          <a:xfrm>
            <a:off x="6686525" y="3405168"/>
            <a:ext cx="9642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850" name="Google Shape;850;p41"/>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41"/>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2" name="Google Shape;852;p41"/>
          <p:cNvGrpSpPr/>
          <p:nvPr/>
        </p:nvGrpSpPr>
        <p:grpSpPr>
          <a:xfrm>
            <a:off x="8251592" y="251854"/>
            <a:ext cx="603122" cy="585781"/>
            <a:chOff x="8527592" y="-3490508"/>
            <a:chExt cx="603122" cy="585781"/>
          </a:xfrm>
        </p:grpSpPr>
        <p:sp>
          <p:nvSpPr>
            <p:cNvPr id="853" name="Google Shape;853;p41"/>
            <p:cNvSpPr/>
            <p:nvPr/>
          </p:nvSpPr>
          <p:spPr>
            <a:xfrm>
              <a:off x="8592703" y="-344317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1"/>
            <p:cNvSpPr/>
            <p:nvPr/>
          </p:nvSpPr>
          <p:spPr>
            <a:xfrm>
              <a:off x="8527592" y="-3490508"/>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5" name="Google Shape;855;p41"/>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2">
    <p:spTree>
      <p:nvGrpSpPr>
        <p:cNvPr id="856" name="Shape 856"/>
        <p:cNvGrpSpPr/>
        <p:nvPr/>
      </p:nvGrpSpPr>
      <p:grpSpPr>
        <a:xfrm>
          <a:off x="0" y="0"/>
          <a:ext cx="0" cy="0"/>
          <a:chOff x="0" y="0"/>
          <a:chExt cx="0" cy="0"/>
        </a:xfrm>
      </p:grpSpPr>
      <p:grpSp>
        <p:nvGrpSpPr>
          <p:cNvPr id="857" name="Google Shape;857;p42"/>
          <p:cNvGrpSpPr/>
          <p:nvPr/>
        </p:nvGrpSpPr>
        <p:grpSpPr>
          <a:xfrm>
            <a:off x="-150" y="0"/>
            <a:ext cx="9144000" cy="5143500"/>
            <a:chOff x="-150" y="0"/>
            <a:chExt cx="9144000" cy="5143500"/>
          </a:xfrm>
        </p:grpSpPr>
        <p:grpSp>
          <p:nvGrpSpPr>
            <p:cNvPr id="858" name="Google Shape;858;p42"/>
            <p:cNvGrpSpPr/>
            <p:nvPr/>
          </p:nvGrpSpPr>
          <p:grpSpPr>
            <a:xfrm>
              <a:off x="-150" y="0"/>
              <a:ext cx="9144000" cy="5143500"/>
              <a:chOff x="-150" y="0"/>
              <a:chExt cx="9144000" cy="5143500"/>
            </a:xfrm>
          </p:grpSpPr>
          <p:sp>
            <p:nvSpPr>
              <p:cNvPr id="859" name="Google Shape;859;p42"/>
              <p:cNvSpPr/>
              <p:nvPr/>
            </p:nvSpPr>
            <p:spPr>
              <a:xfrm rot="10800000">
                <a:off x="4825875" y="75"/>
                <a:ext cx="1257900" cy="1257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0" name="Google Shape;860;p42"/>
              <p:cNvGrpSpPr/>
              <p:nvPr/>
            </p:nvGrpSpPr>
            <p:grpSpPr>
              <a:xfrm>
                <a:off x="4567364" y="3496758"/>
                <a:ext cx="1560025" cy="1545292"/>
                <a:chOff x="498850" y="3224050"/>
                <a:chExt cx="1482350" cy="1468350"/>
              </a:xfrm>
            </p:grpSpPr>
            <p:sp>
              <p:nvSpPr>
                <p:cNvPr id="861" name="Google Shape;861;p42"/>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42"/>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2"/>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4" name="Google Shape;864;p42"/>
              <p:cNvSpPr/>
              <p:nvPr/>
            </p:nvSpPr>
            <p:spPr>
              <a:xfrm>
                <a:off x="-150"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2"/>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6" name="Google Shape;866;p42"/>
            <p:cNvSpPr/>
            <p:nvPr/>
          </p:nvSpPr>
          <p:spPr>
            <a:xfrm>
              <a:off x="6083775" y="0"/>
              <a:ext cx="3060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7" name="Google Shape;867;p42"/>
          <p:cNvSpPr txBox="1"/>
          <p:nvPr>
            <p:ph type="title"/>
          </p:nvPr>
        </p:nvSpPr>
        <p:spPr>
          <a:xfrm>
            <a:off x="1334535" y="1233100"/>
            <a:ext cx="34581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68" name="Google Shape;868;p42"/>
          <p:cNvSpPr txBox="1"/>
          <p:nvPr>
            <p:ph idx="2" type="title"/>
          </p:nvPr>
        </p:nvSpPr>
        <p:spPr>
          <a:xfrm>
            <a:off x="1334475" y="1632626"/>
            <a:ext cx="3458100" cy="641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69" name="Google Shape;869;p42"/>
          <p:cNvSpPr txBox="1"/>
          <p:nvPr>
            <p:ph idx="3" type="title"/>
          </p:nvPr>
        </p:nvSpPr>
        <p:spPr>
          <a:xfrm>
            <a:off x="1334535" y="2324940"/>
            <a:ext cx="34581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0" name="Google Shape;870;p42"/>
          <p:cNvSpPr txBox="1"/>
          <p:nvPr>
            <p:ph idx="4" type="title"/>
          </p:nvPr>
        </p:nvSpPr>
        <p:spPr>
          <a:xfrm>
            <a:off x="1334475" y="2724476"/>
            <a:ext cx="3458100" cy="641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71" name="Google Shape;871;p42"/>
          <p:cNvSpPr txBox="1"/>
          <p:nvPr>
            <p:ph idx="5" type="title"/>
          </p:nvPr>
        </p:nvSpPr>
        <p:spPr>
          <a:xfrm>
            <a:off x="1334535" y="3416780"/>
            <a:ext cx="34581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72" name="Google Shape;872;p42"/>
          <p:cNvSpPr txBox="1"/>
          <p:nvPr>
            <p:ph idx="6" type="title"/>
          </p:nvPr>
        </p:nvSpPr>
        <p:spPr>
          <a:xfrm>
            <a:off x="1334475" y="3816306"/>
            <a:ext cx="3458100" cy="6411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73" name="Google Shape;873;p42"/>
          <p:cNvSpPr txBox="1"/>
          <p:nvPr>
            <p:ph idx="7"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_1">
    <p:spTree>
      <p:nvGrpSpPr>
        <p:cNvPr id="874" name="Shape 874"/>
        <p:cNvGrpSpPr/>
        <p:nvPr/>
      </p:nvGrpSpPr>
      <p:grpSpPr>
        <a:xfrm>
          <a:off x="0" y="0"/>
          <a:ext cx="0" cy="0"/>
          <a:chOff x="0" y="0"/>
          <a:chExt cx="0" cy="0"/>
        </a:xfrm>
      </p:grpSpPr>
      <p:grpSp>
        <p:nvGrpSpPr>
          <p:cNvPr id="875" name="Google Shape;875;p43"/>
          <p:cNvGrpSpPr/>
          <p:nvPr/>
        </p:nvGrpSpPr>
        <p:grpSpPr>
          <a:xfrm>
            <a:off x="0" y="0"/>
            <a:ext cx="9144002" cy="5143500"/>
            <a:chOff x="0" y="0"/>
            <a:chExt cx="9144002" cy="5143500"/>
          </a:xfrm>
        </p:grpSpPr>
        <p:sp>
          <p:nvSpPr>
            <p:cNvPr id="876" name="Google Shape;876;p43"/>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3"/>
            <p:cNvSpPr/>
            <p:nvPr/>
          </p:nvSpPr>
          <p:spPr>
            <a:xfrm>
              <a:off x="2" y="3359675"/>
              <a:ext cx="1783800" cy="17838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8" name="Google Shape;878;p43"/>
            <p:cNvGrpSpPr/>
            <p:nvPr/>
          </p:nvGrpSpPr>
          <p:grpSpPr>
            <a:xfrm>
              <a:off x="7346775" y="3359671"/>
              <a:ext cx="1698328" cy="1682289"/>
              <a:chOff x="498850" y="3224050"/>
              <a:chExt cx="1482350" cy="1468350"/>
            </a:xfrm>
          </p:grpSpPr>
          <p:sp>
            <p:nvSpPr>
              <p:cNvPr id="879" name="Google Shape;879;p43"/>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43"/>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43"/>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2" name="Google Shape;882;p43"/>
            <p:cNvGrpSpPr/>
            <p:nvPr/>
          </p:nvGrpSpPr>
          <p:grpSpPr>
            <a:xfrm flipH="1">
              <a:off x="182" y="3949846"/>
              <a:ext cx="1205002" cy="1193622"/>
              <a:chOff x="498850" y="3224050"/>
              <a:chExt cx="1482350" cy="1468350"/>
            </a:xfrm>
          </p:grpSpPr>
          <p:sp>
            <p:nvSpPr>
              <p:cNvPr id="883" name="Google Shape;883;p43"/>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43"/>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43"/>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6" name="Google Shape;886;p43"/>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3"/>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8" name="Google Shape;888;p43"/>
          <p:cNvSpPr txBox="1"/>
          <p:nvPr>
            <p:ph type="title"/>
          </p:nvPr>
        </p:nvSpPr>
        <p:spPr>
          <a:xfrm>
            <a:off x="5813784" y="1539134"/>
            <a:ext cx="21915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89" name="Google Shape;889;p43"/>
          <p:cNvSpPr txBox="1"/>
          <p:nvPr>
            <p:ph idx="2" type="title"/>
          </p:nvPr>
        </p:nvSpPr>
        <p:spPr>
          <a:xfrm>
            <a:off x="5813752" y="1918334"/>
            <a:ext cx="21915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90" name="Google Shape;890;p43"/>
          <p:cNvSpPr txBox="1"/>
          <p:nvPr>
            <p:ph idx="3" type="title"/>
          </p:nvPr>
        </p:nvSpPr>
        <p:spPr>
          <a:xfrm>
            <a:off x="2254569" y="1539134"/>
            <a:ext cx="21915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91" name="Google Shape;891;p43"/>
          <p:cNvSpPr txBox="1"/>
          <p:nvPr>
            <p:ph idx="4" type="title"/>
          </p:nvPr>
        </p:nvSpPr>
        <p:spPr>
          <a:xfrm>
            <a:off x="2254538" y="1918334"/>
            <a:ext cx="21915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92" name="Google Shape;892;p43"/>
          <p:cNvSpPr txBox="1"/>
          <p:nvPr>
            <p:ph idx="5" type="title"/>
          </p:nvPr>
        </p:nvSpPr>
        <p:spPr>
          <a:xfrm>
            <a:off x="5813784" y="3114734"/>
            <a:ext cx="21915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93" name="Google Shape;893;p43"/>
          <p:cNvSpPr txBox="1"/>
          <p:nvPr>
            <p:ph idx="6" type="title"/>
          </p:nvPr>
        </p:nvSpPr>
        <p:spPr>
          <a:xfrm>
            <a:off x="5813752" y="3493934"/>
            <a:ext cx="21915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94" name="Google Shape;894;p43"/>
          <p:cNvSpPr txBox="1"/>
          <p:nvPr>
            <p:ph idx="7" type="title"/>
          </p:nvPr>
        </p:nvSpPr>
        <p:spPr>
          <a:xfrm>
            <a:off x="2254569" y="3114734"/>
            <a:ext cx="21915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895" name="Google Shape;895;p43"/>
          <p:cNvSpPr txBox="1"/>
          <p:nvPr>
            <p:ph idx="8" type="title"/>
          </p:nvPr>
        </p:nvSpPr>
        <p:spPr>
          <a:xfrm>
            <a:off x="2254538" y="3493934"/>
            <a:ext cx="21915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896" name="Google Shape;896;p43"/>
          <p:cNvSpPr txBox="1"/>
          <p:nvPr>
            <p:ph idx="9"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_1_1">
    <p:spTree>
      <p:nvGrpSpPr>
        <p:cNvPr id="897" name="Shape 897"/>
        <p:cNvGrpSpPr/>
        <p:nvPr/>
      </p:nvGrpSpPr>
      <p:grpSpPr>
        <a:xfrm>
          <a:off x="0" y="0"/>
          <a:ext cx="0" cy="0"/>
          <a:chOff x="0" y="0"/>
          <a:chExt cx="0" cy="0"/>
        </a:xfrm>
      </p:grpSpPr>
      <p:grpSp>
        <p:nvGrpSpPr>
          <p:cNvPr id="898" name="Google Shape;898;p44"/>
          <p:cNvGrpSpPr/>
          <p:nvPr/>
        </p:nvGrpSpPr>
        <p:grpSpPr>
          <a:xfrm>
            <a:off x="0" y="0"/>
            <a:ext cx="9144002" cy="5143500"/>
            <a:chOff x="0" y="0"/>
            <a:chExt cx="9144002" cy="5143500"/>
          </a:xfrm>
        </p:grpSpPr>
        <p:sp>
          <p:nvSpPr>
            <p:cNvPr id="899" name="Google Shape;899;p44"/>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4"/>
            <p:cNvSpPr/>
            <p:nvPr/>
          </p:nvSpPr>
          <p:spPr>
            <a:xfrm>
              <a:off x="2" y="3359675"/>
              <a:ext cx="1783800" cy="17838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1" name="Google Shape;901;p44"/>
            <p:cNvGrpSpPr/>
            <p:nvPr/>
          </p:nvGrpSpPr>
          <p:grpSpPr>
            <a:xfrm>
              <a:off x="7346775" y="3359671"/>
              <a:ext cx="1698328" cy="1682289"/>
              <a:chOff x="498850" y="3224050"/>
              <a:chExt cx="1482350" cy="1468350"/>
            </a:xfrm>
          </p:grpSpPr>
          <p:sp>
            <p:nvSpPr>
              <p:cNvPr id="902" name="Google Shape;902;p44"/>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44"/>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44"/>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44"/>
            <p:cNvGrpSpPr/>
            <p:nvPr/>
          </p:nvGrpSpPr>
          <p:grpSpPr>
            <a:xfrm flipH="1">
              <a:off x="182" y="3949846"/>
              <a:ext cx="1205002" cy="1193622"/>
              <a:chOff x="498850" y="3224050"/>
              <a:chExt cx="1482350" cy="1468350"/>
            </a:xfrm>
          </p:grpSpPr>
          <p:sp>
            <p:nvSpPr>
              <p:cNvPr id="906" name="Google Shape;906;p44"/>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4"/>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4"/>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44"/>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4"/>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1" name="Google Shape;911;p44"/>
          <p:cNvSpPr txBox="1"/>
          <p:nvPr>
            <p:ph type="title"/>
          </p:nvPr>
        </p:nvSpPr>
        <p:spPr>
          <a:xfrm>
            <a:off x="6310947" y="1560261"/>
            <a:ext cx="21915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2" name="Google Shape;912;p44"/>
          <p:cNvSpPr txBox="1"/>
          <p:nvPr>
            <p:ph idx="2" type="title"/>
          </p:nvPr>
        </p:nvSpPr>
        <p:spPr>
          <a:xfrm>
            <a:off x="6310915" y="1939461"/>
            <a:ext cx="21915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13" name="Google Shape;913;p44"/>
          <p:cNvSpPr txBox="1"/>
          <p:nvPr>
            <p:ph idx="3" type="title"/>
          </p:nvPr>
        </p:nvSpPr>
        <p:spPr>
          <a:xfrm>
            <a:off x="641582" y="1560261"/>
            <a:ext cx="21915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4" name="Google Shape;914;p44"/>
          <p:cNvSpPr txBox="1"/>
          <p:nvPr>
            <p:ph idx="4" type="title"/>
          </p:nvPr>
        </p:nvSpPr>
        <p:spPr>
          <a:xfrm>
            <a:off x="641550" y="1939461"/>
            <a:ext cx="2191500" cy="75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15" name="Google Shape;915;p44"/>
          <p:cNvSpPr txBox="1"/>
          <p:nvPr>
            <p:ph idx="5" type="title"/>
          </p:nvPr>
        </p:nvSpPr>
        <p:spPr>
          <a:xfrm>
            <a:off x="6310947" y="3106230"/>
            <a:ext cx="21915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6" name="Google Shape;916;p44"/>
          <p:cNvSpPr txBox="1"/>
          <p:nvPr>
            <p:ph idx="6" type="title"/>
          </p:nvPr>
        </p:nvSpPr>
        <p:spPr>
          <a:xfrm>
            <a:off x="6310915" y="3485430"/>
            <a:ext cx="2191500" cy="753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17" name="Google Shape;917;p44"/>
          <p:cNvSpPr txBox="1"/>
          <p:nvPr>
            <p:ph idx="7" type="title"/>
          </p:nvPr>
        </p:nvSpPr>
        <p:spPr>
          <a:xfrm>
            <a:off x="641582" y="3106230"/>
            <a:ext cx="2191500" cy="531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18" name="Google Shape;918;p44"/>
          <p:cNvSpPr txBox="1"/>
          <p:nvPr>
            <p:ph idx="8" type="title"/>
          </p:nvPr>
        </p:nvSpPr>
        <p:spPr>
          <a:xfrm>
            <a:off x="641550" y="3485430"/>
            <a:ext cx="2191500" cy="753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19" name="Google Shape;919;p44"/>
          <p:cNvSpPr txBox="1"/>
          <p:nvPr>
            <p:ph idx="9"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2_1_1_1">
    <p:spTree>
      <p:nvGrpSpPr>
        <p:cNvPr id="920" name="Shape 920"/>
        <p:cNvGrpSpPr/>
        <p:nvPr/>
      </p:nvGrpSpPr>
      <p:grpSpPr>
        <a:xfrm>
          <a:off x="0" y="0"/>
          <a:ext cx="0" cy="0"/>
          <a:chOff x="0" y="0"/>
          <a:chExt cx="0" cy="0"/>
        </a:xfrm>
      </p:grpSpPr>
      <p:sp>
        <p:nvSpPr>
          <p:cNvPr id="921" name="Google Shape;921;p45"/>
          <p:cNvSpPr/>
          <p:nvPr/>
        </p:nvSpPr>
        <p:spPr>
          <a:xfrm>
            <a:off x="2" y="3790275"/>
            <a:ext cx="1353000" cy="13530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5"/>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45"/>
          <p:cNvGrpSpPr/>
          <p:nvPr/>
        </p:nvGrpSpPr>
        <p:grpSpPr>
          <a:xfrm rot="-5400000">
            <a:off x="7935331" y="96836"/>
            <a:ext cx="1107019" cy="1096564"/>
            <a:chOff x="498850" y="3224050"/>
            <a:chExt cx="1482350" cy="1468350"/>
          </a:xfrm>
        </p:grpSpPr>
        <p:sp>
          <p:nvSpPr>
            <p:cNvPr id="924" name="Google Shape;924;p45"/>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5"/>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5"/>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45"/>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45"/>
          <p:cNvSpPr/>
          <p:nvPr/>
        </p:nvSpPr>
        <p:spPr>
          <a:xfrm>
            <a:off x="1" y="4168946"/>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5"/>
          <p:cNvSpPr txBox="1"/>
          <p:nvPr>
            <p:ph hasCustomPrompt="1" type="title"/>
          </p:nvPr>
        </p:nvSpPr>
        <p:spPr>
          <a:xfrm>
            <a:off x="3038724" y="255828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0" name="Google Shape;930;p45"/>
          <p:cNvSpPr txBox="1"/>
          <p:nvPr>
            <p:ph idx="2" type="title"/>
          </p:nvPr>
        </p:nvSpPr>
        <p:spPr>
          <a:xfrm>
            <a:off x="4416225" y="3306356"/>
            <a:ext cx="2144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31" name="Google Shape;931;p45"/>
          <p:cNvSpPr txBox="1"/>
          <p:nvPr>
            <p:ph idx="3" type="title"/>
          </p:nvPr>
        </p:nvSpPr>
        <p:spPr>
          <a:xfrm>
            <a:off x="4416225" y="3679708"/>
            <a:ext cx="2144700" cy="63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32" name="Google Shape;932;p45"/>
          <p:cNvSpPr txBox="1"/>
          <p:nvPr>
            <p:ph hasCustomPrompt="1" idx="4" type="title"/>
          </p:nvPr>
        </p:nvSpPr>
        <p:spPr>
          <a:xfrm>
            <a:off x="1205448" y="255828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3" name="Google Shape;933;p45"/>
          <p:cNvSpPr txBox="1"/>
          <p:nvPr>
            <p:ph idx="5" type="title"/>
          </p:nvPr>
        </p:nvSpPr>
        <p:spPr>
          <a:xfrm>
            <a:off x="749700" y="3306356"/>
            <a:ext cx="2144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34" name="Google Shape;934;p45"/>
          <p:cNvSpPr txBox="1"/>
          <p:nvPr>
            <p:ph idx="6" type="title"/>
          </p:nvPr>
        </p:nvSpPr>
        <p:spPr>
          <a:xfrm>
            <a:off x="749700" y="3679707"/>
            <a:ext cx="2144700" cy="63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35" name="Google Shape;935;p45"/>
          <p:cNvSpPr txBox="1"/>
          <p:nvPr>
            <p:ph hasCustomPrompt="1" idx="7" type="title"/>
          </p:nvPr>
        </p:nvSpPr>
        <p:spPr>
          <a:xfrm>
            <a:off x="6705275" y="255828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6" name="Google Shape;936;p45"/>
          <p:cNvSpPr txBox="1"/>
          <p:nvPr>
            <p:ph hasCustomPrompt="1" idx="8" type="title"/>
          </p:nvPr>
        </p:nvSpPr>
        <p:spPr>
          <a:xfrm>
            <a:off x="4871999" y="2558285"/>
            <a:ext cx="1233300" cy="531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3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7" name="Google Shape;937;p45"/>
          <p:cNvSpPr txBox="1"/>
          <p:nvPr>
            <p:ph idx="9" type="title"/>
          </p:nvPr>
        </p:nvSpPr>
        <p:spPr>
          <a:xfrm>
            <a:off x="2583025" y="1301940"/>
            <a:ext cx="2144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38" name="Google Shape;938;p45"/>
          <p:cNvSpPr txBox="1"/>
          <p:nvPr>
            <p:ph idx="13" type="title"/>
          </p:nvPr>
        </p:nvSpPr>
        <p:spPr>
          <a:xfrm>
            <a:off x="2583025" y="1675290"/>
            <a:ext cx="2144700" cy="63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39" name="Google Shape;939;p45"/>
          <p:cNvSpPr txBox="1"/>
          <p:nvPr>
            <p:ph idx="14" type="title"/>
          </p:nvPr>
        </p:nvSpPr>
        <p:spPr>
          <a:xfrm>
            <a:off x="6249575" y="1301940"/>
            <a:ext cx="2144700" cy="5316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940" name="Google Shape;940;p45"/>
          <p:cNvSpPr txBox="1"/>
          <p:nvPr>
            <p:ph idx="15" type="title"/>
          </p:nvPr>
        </p:nvSpPr>
        <p:spPr>
          <a:xfrm>
            <a:off x="6249575" y="1675290"/>
            <a:ext cx="2144700" cy="636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41" name="Google Shape;941;p45"/>
          <p:cNvSpPr txBox="1"/>
          <p:nvPr>
            <p:ph idx="16"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942" name="Shape 942"/>
        <p:cNvGrpSpPr/>
        <p:nvPr/>
      </p:nvGrpSpPr>
      <p:grpSpPr>
        <a:xfrm>
          <a:off x="0" y="0"/>
          <a:ext cx="0" cy="0"/>
          <a:chOff x="0" y="0"/>
          <a:chExt cx="0" cy="0"/>
        </a:xfrm>
      </p:grpSpPr>
      <p:sp>
        <p:nvSpPr>
          <p:cNvPr id="943" name="Google Shape;943;p46"/>
          <p:cNvSpPr/>
          <p:nvPr/>
        </p:nvSpPr>
        <p:spPr>
          <a:xfrm>
            <a:off x="0" y="3472577"/>
            <a:ext cx="1670700" cy="16707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4" name="Google Shape;944;p46"/>
          <p:cNvGrpSpPr/>
          <p:nvPr/>
        </p:nvGrpSpPr>
        <p:grpSpPr>
          <a:xfrm rot="5400000">
            <a:off x="101651" y="3949877"/>
            <a:ext cx="1107019" cy="1096564"/>
            <a:chOff x="498850" y="3224050"/>
            <a:chExt cx="1482350" cy="1468350"/>
          </a:xfrm>
        </p:grpSpPr>
        <p:sp>
          <p:nvSpPr>
            <p:cNvPr id="945" name="Google Shape;945;p46"/>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46"/>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46"/>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8" name="Google Shape;948;p46"/>
          <p:cNvSpPr/>
          <p:nvPr/>
        </p:nvSpPr>
        <p:spPr>
          <a:xfrm rot="10800000">
            <a:off x="7863900" y="0"/>
            <a:ext cx="1280100" cy="1280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46"/>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46"/>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6"/>
          <p:cNvSpPr txBox="1"/>
          <p:nvPr>
            <p:ph type="title"/>
          </p:nvPr>
        </p:nvSpPr>
        <p:spPr>
          <a:xfrm>
            <a:off x="3405675" y="160533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52" name="Google Shape;952;p46"/>
          <p:cNvSpPr txBox="1"/>
          <p:nvPr>
            <p:ph idx="2" type="title"/>
          </p:nvPr>
        </p:nvSpPr>
        <p:spPr>
          <a:xfrm>
            <a:off x="3405612" y="2016925"/>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53" name="Google Shape;953;p46"/>
          <p:cNvSpPr txBox="1"/>
          <p:nvPr>
            <p:ph idx="3" type="title"/>
          </p:nvPr>
        </p:nvSpPr>
        <p:spPr>
          <a:xfrm>
            <a:off x="783300" y="160533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54" name="Google Shape;954;p46"/>
          <p:cNvSpPr txBox="1"/>
          <p:nvPr>
            <p:ph idx="4" type="title"/>
          </p:nvPr>
        </p:nvSpPr>
        <p:spPr>
          <a:xfrm>
            <a:off x="783300" y="2016925"/>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55" name="Google Shape;955;p46"/>
          <p:cNvSpPr txBox="1"/>
          <p:nvPr>
            <p:ph idx="5" type="title"/>
          </p:nvPr>
        </p:nvSpPr>
        <p:spPr>
          <a:xfrm>
            <a:off x="6027838" y="160533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56" name="Google Shape;956;p46"/>
          <p:cNvSpPr txBox="1"/>
          <p:nvPr>
            <p:ph idx="6" type="title"/>
          </p:nvPr>
        </p:nvSpPr>
        <p:spPr>
          <a:xfrm>
            <a:off x="6027850" y="2016925"/>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57" name="Google Shape;957;p46"/>
          <p:cNvSpPr txBox="1"/>
          <p:nvPr>
            <p:ph idx="7" type="title"/>
          </p:nvPr>
        </p:nvSpPr>
        <p:spPr>
          <a:xfrm>
            <a:off x="3405675" y="318093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58" name="Google Shape;958;p46"/>
          <p:cNvSpPr txBox="1"/>
          <p:nvPr>
            <p:ph idx="8" type="title"/>
          </p:nvPr>
        </p:nvSpPr>
        <p:spPr>
          <a:xfrm>
            <a:off x="3405612" y="3592525"/>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59" name="Google Shape;959;p46"/>
          <p:cNvSpPr txBox="1"/>
          <p:nvPr>
            <p:ph idx="9" type="title"/>
          </p:nvPr>
        </p:nvSpPr>
        <p:spPr>
          <a:xfrm>
            <a:off x="783300" y="318093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60" name="Google Shape;960;p46"/>
          <p:cNvSpPr txBox="1"/>
          <p:nvPr>
            <p:ph idx="13" type="title"/>
          </p:nvPr>
        </p:nvSpPr>
        <p:spPr>
          <a:xfrm>
            <a:off x="783300" y="3592525"/>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61" name="Google Shape;961;p46"/>
          <p:cNvSpPr txBox="1"/>
          <p:nvPr>
            <p:ph idx="14" type="title"/>
          </p:nvPr>
        </p:nvSpPr>
        <p:spPr>
          <a:xfrm>
            <a:off x="6027838" y="3180935"/>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62" name="Google Shape;962;p46"/>
          <p:cNvSpPr txBox="1"/>
          <p:nvPr>
            <p:ph idx="15" type="title"/>
          </p:nvPr>
        </p:nvSpPr>
        <p:spPr>
          <a:xfrm>
            <a:off x="6027850" y="3592525"/>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63" name="Google Shape;963;p46"/>
          <p:cNvSpPr txBox="1"/>
          <p:nvPr>
            <p:ph idx="16"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_1">
    <p:spTree>
      <p:nvGrpSpPr>
        <p:cNvPr id="964" name="Shape 964"/>
        <p:cNvGrpSpPr/>
        <p:nvPr/>
      </p:nvGrpSpPr>
      <p:grpSpPr>
        <a:xfrm>
          <a:off x="0" y="0"/>
          <a:ext cx="0" cy="0"/>
          <a:chOff x="0" y="0"/>
          <a:chExt cx="0" cy="0"/>
        </a:xfrm>
      </p:grpSpPr>
      <p:sp>
        <p:nvSpPr>
          <p:cNvPr id="965" name="Google Shape;965;p47"/>
          <p:cNvSpPr/>
          <p:nvPr/>
        </p:nvSpPr>
        <p:spPr>
          <a:xfrm rot="10800000">
            <a:off x="7473300" y="0"/>
            <a:ext cx="1670700" cy="16707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47"/>
          <p:cNvGrpSpPr/>
          <p:nvPr/>
        </p:nvGrpSpPr>
        <p:grpSpPr>
          <a:xfrm rot="-5400000">
            <a:off x="7935331" y="96836"/>
            <a:ext cx="1107019" cy="1096564"/>
            <a:chOff x="498850" y="3224050"/>
            <a:chExt cx="1482350" cy="1468350"/>
          </a:xfrm>
        </p:grpSpPr>
        <p:sp>
          <p:nvSpPr>
            <p:cNvPr id="967" name="Google Shape;967;p47"/>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7"/>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47"/>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0" name="Google Shape;970;p47"/>
          <p:cNvSpPr/>
          <p:nvPr/>
        </p:nvSpPr>
        <p:spPr>
          <a:xfrm>
            <a:off x="0" y="3863177"/>
            <a:ext cx="1280100" cy="1280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7"/>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7"/>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7"/>
          <p:cNvSpPr txBox="1"/>
          <p:nvPr>
            <p:ph type="title"/>
          </p:nvPr>
        </p:nvSpPr>
        <p:spPr>
          <a:xfrm>
            <a:off x="3405775" y="218405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74" name="Google Shape;974;p47"/>
          <p:cNvSpPr txBox="1"/>
          <p:nvPr>
            <p:ph idx="2" type="title"/>
          </p:nvPr>
        </p:nvSpPr>
        <p:spPr>
          <a:xfrm>
            <a:off x="3405612" y="1647254"/>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75" name="Google Shape;975;p47"/>
          <p:cNvSpPr txBox="1"/>
          <p:nvPr>
            <p:ph idx="3" type="title"/>
          </p:nvPr>
        </p:nvSpPr>
        <p:spPr>
          <a:xfrm>
            <a:off x="783400" y="218405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76" name="Google Shape;976;p47"/>
          <p:cNvSpPr txBox="1"/>
          <p:nvPr>
            <p:ph idx="4" type="title"/>
          </p:nvPr>
        </p:nvSpPr>
        <p:spPr>
          <a:xfrm>
            <a:off x="783300" y="1647254"/>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77" name="Google Shape;977;p47"/>
          <p:cNvSpPr txBox="1"/>
          <p:nvPr>
            <p:ph idx="5" type="title"/>
          </p:nvPr>
        </p:nvSpPr>
        <p:spPr>
          <a:xfrm>
            <a:off x="6027938" y="218405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78" name="Google Shape;978;p47"/>
          <p:cNvSpPr txBox="1"/>
          <p:nvPr>
            <p:ph idx="6" type="title"/>
          </p:nvPr>
        </p:nvSpPr>
        <p:spPr>
          <a:xfrm>
            <a:off x="6027850" y="1647254"/>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79" name="Google Shape;979;p47"/>
          <p:cNvSpPr txBox="1"/>
          <p:nvPr>
            <p:ph idx="7" type="title"/>
          </p:nvPr>
        </p:nvSpPr>
        <p:spPr>
          <a:xfrm>
            <a:off x="3405675" y="375965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80" name="Google Shape;980;p47"/>
          <p:cNvSpPr txBox="1"/>
          <p:nvPr>
            <p:ph idx="8" type="title"/>
          </p:nvPr>
        </p:nvSpPr>
        <p:spPr>
          <a:xfrm>
            <a:off x="3405612" y="3222854"/>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400">
                <a:solidFill>
                  <a:srgbClr val="242424"/>
                </a:solidFill>
                <a:latin typeface="Anaheim"/>
                <a:ea typeface="Anaheim"/>
                <a:cs typeface="Anaheim"/>
                <a:sym typeface="Anaheim"/>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81" name="Google Shape;981;p47"/>
          <p:cNvSpPr txBox="1"/>
          <p:nvPr>
            <p:ph idx="9" type="title"/>
          </p:nvPr>
        </p:nvSpPr>
        <p:spPr>
          <a:xfrm>
            <a:off x="783300" y="375965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82" name="Google Shape;982;p47"/>
          <p:cNvSpPr txBox="1"/>
          <p:nvPr>
            <p:ph idx="13" type="title"/>
          </p:nvPr>
        </p:nvSpPr>
        <p:spPr>
          <a:xfrm>
            <a:off x="783300" y="3222854"/>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83" name="Google Shape;983;p47"/>
          <p:cNvSpPr txBox="1"/>
          <p:nvPr>
            <p:ph idx="14" type="title"/>
          </p:nvPr>
        </p:nvSpPr>
        <p:spPr>
          <a:xfrm>
            <a:off x="6027838" y="375965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84" name="Google Shape;984;p47"/>
          <p:cNvSpPr txBox="1"/>
          <p:nvPr>
            <p:ph idx="15" type="title"/>
          </p:nvPr>
        </p:nvSpPr>
        <p:spPr>
          <a:xfrm>
            <a:off x="6027850" y="3222854"/>
            <a:ext cx="2332800" cy="75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85" name="Google Shape;985;p47"/>
          <p:cNvSpPr txBox="1"/>
          <p:nvPr>
            <p:ph idx="16"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ine columns">
  <p:cSld name="CUSTOM_3_1_1">
    <p:spTree>
      <p:nvGrpSpPr>
        <p:cNvPr id="986" name="Shape 986"/>
        <p:cNvGrpSpPr/>
        <p:nvPr/>
      </p:nvGrpSpPr>
      <p:grpSpPr>
        <a:xfrm>
          <a:off x="0" y="0"/>
          <a:ext cx="0" cy="0"/>
          <a:chOff x="0" y="0"/>
          <a:chExt cx="0" cy="0"/>
        </a:xfrm>
      </p:grpSpPr>
      <p:sp>
        <p:nvSpPr>
          <p:cNvPr id="987" name="Google Shape;987;p48"/>
          <p:cNvSpPr/>
          <p:nvPr/>
        </p:nvSpPr>
        <p:spPr>
          <a:xfrm rot="10800000">
            <a:off x="7473300" y="0"/>
            <a:ext cx="1670700" cy="16707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48"/>
          <p:cNvGrpSpPr/>
          <p:nvPr/>
        </p:nvGrpSpPr>
        <p:grpSpPr>
          <a:xfrm rot="-5400000">
            <a:off x="7935331" y="96836"/>
            <a:ext cx="1107019" cy="1096564"/>
            <a:chOff x="498850" y="3224050"/>
            <a:chExt cx="1482350" cy="1468350"/>
          </a:xfrm>
        </p:grpSpPr>
        <p:sp>
          <p:nvSpPr>
            <p:cNvPr id="989" name="Google Shape;989;p48"/>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48"/>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8"/>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48"/>
          <p:cNvSpPr/>
          <p:nvPr/>
        </p:nvSpPr>
        <p:spPr>
          <a:xfrm>
            <a:off x="0" y="3863177"/>
            <a:ext cx="1280100" cy="1280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8"/>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8"/>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8"/>
          <p:cNvSpPr txBox="1"/>
          <p:nvPr>
            <p:ph type="title"/>
          </p:nvPr>
        </p:nvSpPr>
        <p:spPr>
          <a:xfrm>
            <a:off x="3405775" y="12722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96" name="Google Shape;996;p48"/>
          <p:cNvSpPr txBox="1"/>
          <p:nvPr>
            <p:ph idx="2" type="title"/>
          </p:nvPr>
        </p:nvSpPr>
        <p:spPr>
          <a:xfrm>
            <a:off x="3405613" y="16441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97" name="Google Shape;997;p48"/>
          <p:cNvSpPr txBox="1"/>
          <p:nvPr>
            <p:ph idx="3" type="title"/>
          </p:nvPr>
        </p:nvSpPr>
        <p:spPr>
          <a:xfrm>
            <a:off x="783400" y="12722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998" name="Google Shape;998;p48"/>
          <p:cNvSpPr txBox="1"/>
          <p:nvPr>
            <p:ph idx="4" type="title"/>
          </p:nvPr>
        </p:nvSpPr>
        <p:spPr>
          <a:xfrm>
            <a:off x="783300" y="16441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999" name="Google Shape;999;p48"/>
          <p:cNvSpPr txBox="1"/>
          <p:nvPr>
            <p:ph idx="5" type="title"/>
          </p:nvPr>
        </p:nvSpPr>
        <p:spPr>
          <a:xfrm>
            <a:off x="6027938" y="12722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1000" name="Google Shape;1000;p48"/>
          <p:cNvSpPr txBox="1"/>
          <p:nvPr>
            <p:ph idx="6" type="title"/>
          </p:nvPr>
        </p:nvSpPr>
        <p:spPr>
          <a:xfrm>
            <a:off x="6027850" y="16441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01" name="Google Shape;1001;p48"/>
          <p:cNvSpPr txBox="1"/>
          <p:nvPr>
            <p:ph idx="7" type="title"/>
          </p:nvPr>
        </p:nvSpPr>
        <p:spPr>
          <a:xfrm>
            <a:off x="3405700" y="24371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1002" name="Google Shape;1002;p48"/>
          <p:cNvSpPr txBox="1"/>
          <p:nvPr>
            <p:ph idx="8" type="title"/>
          </p:nvPr>
        </p:nvSpPr>
        <p:spPr>
          <a:xfrm>
            <a:off x="3405638" y="28090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03" name="Google Shape;1003;p48"/>
          <p:cNvSpPr txBox="1"/>
          <p:nvPr>
            <p:ph idx="9" type="title"/>
          </p:nvPr>
        </p:nvSpPr>
        <p:spPr>
          <a:xfrm>
            <a:off x="783325" y="24371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1004" name="Google Shape;1004;p48"/>
          <p:cNvSpPr txBox="1"/>
          <p:nvPr>
            <p:ph idx="13" type="title"/>
          </p:nvPr>
        </p:nvSpPr>
        <p:spPr>
          <a:xfrm>
            <a:off x="783325" y="28090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05" name="Google Shape;1005;p48"/>
          <p:cNvSpPr txBox="1"/>
          <p:nvPr>
            <p:ph idx="14" type="title"/>
          </p:nvPr>
        </p:nvSpPr>
        <p:spPr>
          <a:xfrm>
            <a:off x="6027863" y="24371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1006" name="Google Shape;1006;p48"/>
          <p:cNvSpPr txBox="1"/>
          <p:nvPr>
            <p:ph idx="15" type="title"/>
          </p:nvPr>
        </p:nvSpPr>
        <p:spPr>
          <a:xfrm>
            <a:off x="6027875" y="28090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07" name="Google Shape;1007;p48"/>
          <p:cNvSpPr txBox="1"/>
          <p:nvPr>
            <p:ph idx="16"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08" name="Google Shape;1008;p48"/>
          <p:cNvSpPr txBox="1"/>
          <p:nvPr>
            <p:ph idx="17" type="title"/>
          </p:nvPr>
        </p:nvSpPr>
        <p:spPr>
          <a:xfrm>
            <a:off x="3405700" y="36020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1009" name="Google Shape;1009;p48"/>
          <p:cNvSpPr txBox="1"/>
          <p:nvPr>
            <p:ph idx="18" type="title"/>
          </p:nvPr>
        </p:nvSpPr>
        <p:spPr>
          <a:xfrm>
            <a:off x="3405638" y="39739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10" name="Google Shape;1010;p48"/>
          <p:cNvSpPr txBox="1"/>
          <p:nvPr>
            <p:ph idx="19" type="title"/>
          </p:nvPr>
        </p:nvSpPr>
        <p:spPr>
          <a:xfrm>
            <a:off x="783325" y="36020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1011" name="Google Shape;1011;p48"/>
          <p:cNvSpPr txBox="1"/>
          <p:nvPr>
            <p:ph idx="20" type="title"/>
          </p:nvPr>
        </p:nvSpPr>
        <p:spPr>
          <a:xfrm>
            <a:off x="783325" y="39739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
        <p:nvSpPr>
          <p:cNvPr id="1012" name="Google Shape;1012;p48"/>
          <p:cNvSpPr txBox="1"/>
          <p:nvPr>
            <p:ph idx="21" type="title"/>
          </p:nvPr>
        </p:nvSpPr>
        <p:spPr>
          <a:xfrm>
            <a:off x="6027863" y="3602012"/>
            <a:ext cx="2332800" cy="531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2"/>
              </a:buClr>
              <a:buSzPts val="2000"/>
              <a:buNone/>
              <a:defRPr sz="2100"/>
            </a:lvl1pPr>
            <a:lvl2pPr lvl="1" rtl="0">
              <a:spcBef>
                <a:spcPts val="0"/>
              </a:spcBef>
              <a:spcAft>
                <a:spcPts val="0"/>
              </a:spcAft>
              <a:buClr>
                <a:schemeClr val="accent2"/>
              </a:buClr>
              <a:buSzPts val="2000"/>
              <a:buNone/>
              <a:defRPr sz="2000">
                <a:solidFill>
                  <a:schemeClr val="accent2"/>
                </a:solidFill>
              </a:defRPr>
            </a:lvl2pPr>
            <a:lvl3pPr lvl="2" rtl="0">
              <a:spcBef>
                <a:spcPts val="0"/>
              </a:spcBef>
              <a:spcAft>
                <a:spcPts val="0"/>
              </a:spcAft>
              <a:buClr>
                <a:schemeClr val="accent2"/>
              </a:buClr>
              <a:buSzPts val="2000"/>
              <a:buNone/>
              <a:defRPr sz="2000">
                <a:solidFill>
                  <a:schemeClr val="accent2"/>
                </a:solidFill>
              </a:defRPr>
            </a:lvl3pPr>
            <a:lvl4pPr lvl="3" rtl="0">
              <a:spcBef>
                <a:spcPts val="0"/>
              </a:spcBef>
              <a:spcAft>
                <a:spcPts val="0"/>
              </a:spcAft>
              <a:buClr>
                <a:schemeClr val="accent2"/>
              </a:buClr>
              <a:buSzPts val="2000"/>
              <a:buNone/>
              <a:defRPr sz="2000">
                <a:solidFill>
                  <a:schemeClr val="accent2"/>
                </a:solidFill>
              </a:defRPr>
            </a:lvl4pPr>
            <a:lvl5pPr lvl="4" rtl="0">
              <a:spcBef>
                <a:spcPts val="0"/>
              </a:spcBef>
              <a:spcAft>
                <a:spcPts val="0"/>
              </a:spcAft>
              <a:buClr>
                <a:schemeClr val="accent2"/>
              </a:buClr>
              <a:buSzPts val="2000"/>
              <a:buNone/>
              <a:defRPr sz="2000">
                <a:solidFill>
                  <a:schemeClr val="accent2"/>
                </a:solidFill>
              </a:defRPr>
            </a:lvl5pPr>
            <a:lvl6pPr lvl="5" rtl="0">
              <a:spcBef>
                <a:spcPts val="0"/>
              </a:spcBef>
              <a:spcAft>
                <a:spcPts val="0"/>
              </a:spcAft>
              <a:buClr>
                <a:schemeClr val="accent2"/>
              </a:buClr>
              <a:buSzPts val="2000"/>
              <a:buNone/>
              <a:defRPr sz="2000">
                <a:solidFill>
                  <a:schemeClr val="accent2"/>
                </a:solidFill>
              </a:defRPr>
            </a:lvl6pPr>
            <a:lvl7pPr lvl="6" rtl="0">
              <a:spcBef>
                <a:spcPts val="0"/>
              </a:spcBef>
              <a:spcAft>
                <a:spcPts val="0"/>
              </a:spcAft>
              <a:buClr>
                <a:schemeClr val="accent2"/>
              </a:buClr>
              <a:buSzPts val="2000"/>
              <a:buNone/>
              <a:defRPr sz="2000">
                <a:solidFill>
                  <a:schemeClr val="accent2"/>
                </a:solidFill>
              </a:defRPr>
            </a:lvl7pPr>
            <a:lvl8pPr lvl="7" rtl="0">
              <a:spcBef>
                <a:spcPts val="0"/>
              </a:spcBef>
              <a:spcAft>
                <a:spcPts val="0"/>
              </a:spcAft>
              <a:buClr>
                <a:schemeClr val="accent2"/>
              </a:buClr>
              <a:buSzPts val="2000"/>
              <a:buNone/>
              <a:defRPr sz="2000">
                <a:solidFill>
                  <a:schemeClr val="accent2"/>
                </a:solidFill>
              </a:defRPr>
            </a:lvl8pPr>
            <a:lvl9pPr lvl="8" rtl="0">
              <a:spcBef>
                <a:spcPts val="0"/>
              </a:spcBef>
              <a:spcAft>
                <a:spcPts val="0"/>
              </a:spcAft>
              <a:buClr>
                <a:schemeClr val="accent2"/>
              </a:buClr>
              <a:buSzPts val="2000"/>
              <a:buNone/>
              <a:defRPr sz="2000">
                <a:solidFill>
                  <a:schemeClr val="accent2"/>
                </a:solidFill>
              </a:defRPr>
            </a:lvl9pPr>
          </a:lstStyle>
          <a:p/>
        </p:txBody>
      </p:sp>
      <p:sp>
        <p:nvSpPr>
          <p:cNvPr id="1013" name="Google Shape;1013;p48"/>
          <p:cNvSpPr txBox="1"/>
          <p:nvPr>
            <p:ph idx="22" type="title"/>
          </p:nvPr>
        </p:nvSpPr>
        <p:spPr>
          <a:xfrm>
            <a:off x="6027875" y="3973957"/>
            <a:ext cx="2332800" cy="641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Font typeface="Nunito"/>
              <a:buNone/>
              <a:defRPr b="0" sz="1500">
                <a:solidFill>
                  <a:schemeClr val="dk2"/>
                </a:solidFill>
                <a:latin typeface="Titillium Web"/>
                <a:ea typeface="Titillium Web"/>
                <a:cs typeface="Titillium Web"/>
                <a:sym typeface="Titillium Web"/>
              </a:defRPr>
            </a:lvl1pPr>
            <a:lvl2pPr lvl="1" rtl="0">
              <a:spcBef>
                <a:spcPts val="0"/>
              </a:spcBef>
              <a:spcAft>
                <a:spcPts val="0"/>
              </a:spcAft>
              <a:buSzPts val="1400"/>
              <a:buFont typeface="Nunito"/>
              <a:buNone/>
              <a:defRPr sz="1400">
                <a:latin typeface="Nunito"/>
                <a:ea typeface="Nunito"/>
                <a:cs typeface="Nunito"/>
                <a:sym typeface="Nunito"/>
              </a:defRPr>
            </a:lvl2pPr>
            <a:lvl3pPr lvl="2" rtl="0">
              <a:spcBef>
                <a:spcPts val="0"/>
              </a:spcBef>
              <a:spcAft>
                <a:spcPts val="0"/>
              </a:spcAft>
              <a:buSzPts val="1400"/>
              <a:buFont typeface="Nunito"/>
              <a:buNone/>
              <a:defRPr sz="1400">
                <a:latin typeface="Nunito"/>
                <a:ea typeface="Nunito"/>
                <a:cs typeface="Nunito"/>
                <a:sym typeface="Nunito"/>
              </a:defRPr>
            </a:lvl3pPr>
            <a:lvl4pPr lvl="3" rtl="0">
              <a:spcBef>
                <a:spcPts val="0"/>
              </a:spcBef>
              <a:spcAft>
                <a:spcPts val="0"/>
              </a:spcAft>
              <a:buSzPts val="1400"/>
              <a:buFont typeface="Nunito"/>
              <a:buNone/>
              <a:defRPr sz="1400">
                <a:latin typeface="Nunito"/>
                <a:ea typeface="Nunito"/>
                <a:cs typeface="Nunito"/>
                <a:sym typeface="Nunito"/>
              </a:defRPr>
            </a:lvl4pPr>
            <a:lvl5pPr lvl="4" rtl="0">
              <a:spcBef>
                <a:spcPts val="0"/>
              </a:spcBef>
              <a:spcAft>
                <a:spcPts val="0"/>
              </a:spcAft>
              <a:buSzPts val="1400"/>
              <a:buFont typeface="Nunito"/>
              <a:buNone/>
              <a:defRPr sz="1400">
                <a:latin typeface="Nunito"/>
                <a:ea typeface="Nunito"/>
                <a:cs typeface="Nunito"/>
                <a:sym typeface="Nunito"/>
              </a:defRPr>
            </a:lvl5pPr>
            <a:lvl6pPr lvl="5" rtl="0">
              <a:spcBef>
                <a:spcPts val="0"/>
              </a:spcBef>
              <a:spcAft>
                <a:spcPts val="0"/>
              </a:spcAft>
              <a:buSzPts val="1400"/>
              <a:buFont typeface="Nunito"/>
              <a:buNone/>
              <a:defRPr sz="1400">
                <a:latin typeface="Nunito"/>
                <a:ea typeface="Nunito"/>
                <a:cs typeface="Nunito"/>
                <a:sym typeface="Nunito"/>
              </a:defRPr>
            </a:lvl6pPr>
            <a:lvl7pPr lvl="6" rtl="0">
              <a:spcBef>
                <a:spcPts val="0"/>
              </a:spcBef>
              <a:spcAft>
                <a:spcPts val="0"/>
              </a:spcAft>
              <a:buSzPts val="1400"/>
              <a:buFont typeface="Nunito"/>
              <a:buNone/>
              <a:defRPr sz="1400">
                <a:latin typeface="Nunito"/>
                <a:ea typeface="Nunito"/>
                <a:cs typeface="Nunito"/>
                <a:sym typeface="Nunito"/>
              </a:defRPr>
            </a:lvl7pPr>
            <a:lvl8pPr lvl="7" rtl="0">
              <a:spcBef>
                <a:spcPts val="0"/>
              </a:spcBef>
              <a:spcAft>
                <a:spcPts val="0"/>
              </a:spcAft>
              <a:buSzPts val="1400"/>
              <a:buFont typeface="Nunito"/>
              <a:buNone/>
              <a:defRPr sz="1400">
                <a:latin typeface="Nunito"/>
                <a:ea typeface="Nunito"/>
                <a:cs typeface="Nunito"/>
                <a:sym typeface="Nunito"/>
              </a:defRPr>
            </a:lvl8pPr>
            <a:lvl9pPr lvl="8" rtl="0">
              <a:spcBef>
                <a:spcPts val="0"/>
              </a:spcBef>
              <a:spcAft>
                <a:spcPts val="0"/>
              </a:spcAft>
              <a:buSzPts val="1400"/>
              <a:buFont typeface="Nunito"/>
              <a:buNone/>
              <a:defRPr sz="1400">
                <a:latin typeface="Nunito"/>
                <a:ea typeface="Nunito"/>
                <a:cs typeface="Nunito"/>
                <a:sym typeface="Nunito"/>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6">
    <p:spTree>
      <p:nvGrpSpPr>
        <p:cNvPr id="1014" name="Shape 1014"/>
        <p:cNvGrpSpPr/>
        <p:nvPr/>
      </p:nvGrpSpPr>
      <p:grpSpPr>
        <a:xfrm>
          <a:off x="0" y="0"/>
          <a:ext cx="0" cy="0"/>
          <a:chOff x="0" y="0"/>
          <a:chExt cx="0" cy="0"/>
        </a:xfrm>
      </p:grpSpPr>
      <p:sp>
        <p:nvSpPr>
          <p:cNvPr id="1015" name="Google Shape;1015;p49"/>
          <p:cNvSpPr/>
          <p:nvPr/>
        </p:nvSpPr>
        <p:spPr>
          <a:xfrm rot="-5400000">
            <a:off x="7529043" y="3514751"/>
            <a:ext cx="1621800" cy="16218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49"/>
          <p:cNvSpPr/>
          <p:nvPr/>
        </p:nvSpPr>
        <p:spPr>
          <a:xfrm rot="10800000">
            <a:off x="6759898" y="2745851"/>
            <a:ext cx="2390700" cy="2390700"/>
          </a:xfrm>
          <a:prstGeom prst="diagStripe">
            <a:avLst>
              <a:gd fmla="val 67974"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49"/>
          <p:cNvSpPr/>
          <p:nvPr/>
        </p:nvSpPr>
        <p:spPr>
          <a:xfrm rot="10800000">
            <a:off x="6541198" y="2527151"/>
            <a:ext cx="2609400" cy="2609400"/>
          </a:xfrm>
          <a:prstGeom prst="diagStripe">
            <a:avLst>
              <a:gd fmla="val 9164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8" name="Google Shape;1018;p49"/>
          <p:cNvGrpSpPr/>
          <p:nvPr/>
        </p:nvGrpSpPr>
        <p:grpSpPr>
          <a:xfrm rot="10800000">
            <a:off x="87514" y="83425"/>
            <a:ext cx="2336480" cy="2313973"/>
            <a:chOff x="498850" y="3224050"/>
            <a:chExt cx="1482350" cy="1468350"/>
          </a:xfrm>
        </p:grpSpPr>
        <p:sp>
          <p:nvSpPr>
            <p:cNvPr id="1019" name="Google Shape;1019;p49"/>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49"/>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9"/>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2" name="Google Shape;1022;p49"/>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49"/>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49"/>
          <p:cNvSpPr txBox="1"/>
          <p:nvPr>
            <p:ph idx="1" type="subTitle"/>
          </p:nvPr>
        </p:nvSpPr>
        <p:spPr>
          <a:xfrm>
            <a:off x="1115750" y="2298500"/>
            <a:ext cx="2547000" cy="1396800"/>
          </a:xfrm>
          <a:prstGeom prst="rect">
            <a:avLst/>
          </a:prstGeom>
        </p:spPr>
        <p:txBody>
          <a:bodyPr anchorCtr="0" anchor="t" bIns="91425" lIns="91425" spcFirstLastPara="1" rIns="91425" wrap="square" tIns="91425">
            <a:noAutofit/>
          </a:bodyPr>
          <a:lstStyle>
            <a:lvl1pPr lvl="0">
              <a:spcBef>
                <a:spcPts val="0"/>
              </a:spcBef>
              <a:spcAft>
                <a:spcPts val="0"/>
              </a:spcAft>
              <a:buSzPts val="1500"/>
              <a:buNone/>
              <a:defRPr sz="1500"/>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p:txBody>
      </p:sp>
      <p:sp>
        <p:nvSpPr>
          <p:cNvPr id="1025" name="Google Shape;1025;p49"/>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026" name="Google Shape;1026;p49"/>
          <p:cNvGrpSpPr/>
          <p:nvPr/>
        </p:nvGrpSpPr>
        <p:grpSpPr>
          <a:xfrm>
            <a:off x="8180917" y="356654"/>
            <a:ext cx="603122" cy="585781"/>
            <a:chOff x="546392" y="539692"/>
            <a:chExt cx="603122" cy="585781"/>
          </a:xfrm>
        </p:grpSpPr>
        <p:sp>
          <p:nvSpPr>
            <p:cNvPr id="1027" name="Google Shape;1027;p49"/>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49"/>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6_2">
    <p:spTree>
      <p:nvGrpSpPr>
        <p:cNvPr id="1029" name="Shape 1029"/>
        <p:cNvGrpSpPr/>
        <p:nvPr/>
      </p:nvGrpSpPr>
      <p:grpSpPr>
        <a:xfrm>
          <a:off x="0" y="0"/>
          <a:ext cx="0" cy="0"/>
          <a:chOff x="0" y="0"/>
          <a:chExt cx="0" cy="0"/>
        </a:xfrm>
      </p:grpSpPr>
      <p:sp>
        <p:nvSpPr>
          <p:cNvPr id="1030" name="Google Shape;1030;p50"/>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1" name="Google Shape;1031;p50"/>
          <p:cNvGrpSpPr/>
          <p:nvPr/>
        </p:nvGrpSpPr>
        <p:grpSpPr>
          <a:xfrm flipH="1" rot="10800000">
            <a:off x="7811909" y="-47"/>
            <a:ext cx="1332188" cy="1319606"/>
            <a:chOff x="498850" y="3224050"/>
            <a:chExt cx="1482350" cy="1468350"/>
          </a:xfrm>
        </p:grpSpPr>
        <p:sp>
          <p:nvSpPr>
            <p:cNvPr id="1032" name="Google Shape;1032;p50"/>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50"/>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50"/>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5" name="Google Shape;1035;p50"/>
          <p:cNvSpPr/>
          <p:nvPr/>
        </p:nvSpPr>
        <p:spPr>
          <a:xfrm>
            <a:off x="75" y="2638275"/>
            <a:ext cx="2505300" cy="25053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6" name="Google Shape;1036;p50"/>
          <p:cNvGrpSpPr/>
          <p:nvPr/>
        </p:nvGrpSpPr>
        <p:grpSpPr>
          <a:xfrm flipH="1">
            <a:off x="414" y="3062050"/>
            <a:ext cx="2100935" cy="2081092"/>
            <a:chOff x="498850" y="3224050"/>
            <a:chExt cx="1482350" cy="1468350"/>
          </a:xfrm>
        </p:grpSpPr>
        <p:sp>
          <p:nvSpPr>
            <p:cNvPr id="1037" name="Google Shape;1037;p50"/>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50"/>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50"/>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50"/>
          <p:cNvGrpSpPr/>
          <p:nvPr/>
        </p:nvGrpSpPr>
        <p:grpSpPr>
          <a:xfrm>
            <a:off x="8175367" y="4208204"/>
            <a:ext cx="603122" cy="585781"/>
            <a:chOff x="546392" y="539692"/>
            <a:chExt cx="603122" cy="585781"/>
          </a:xfrm>
        </p:grpSpPr>
        <p:sp>
          <p:nvSpPr>
            <p:cNvPr id="1041" name="Google Shape;1041;p50"/>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50"/>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50"/>
          <p:cNvGrpSpPr/>
          <p:nvPr/>
        </p:nvGrpSpPr>
        <p:grpSpPr>
          <a:xfrm flipH="1">
            <a:off x="8019832" y="684877"/>
            <a:ext cx="454563" cy="703194"/>
            <a:chOff x="1139136" y="3851384"/>
            <a:chExt cx="454563" cy="703194"/>
          </a:xfrm>
        </p:grpSpPr>
        <p:sp>
          <p:nvSpPr>
            <p:cNvPr id="1044" name="Google Shape;1044;p50"/>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50"/>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50"/>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50"/>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50"/>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50"/>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50" name="Google Shape;1050;p50"/>
          <p:cNvCxnSpPr/>
          <p:nvPr/>
        </p:nvCxnSpPr>
        <p:spPr>
          <a:xfrm rot="10800000">
            <a:off x="8014243" y="551387"/>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051" name="Google Shape;1051;p50"/>
          <p:cNvCxnSpPr/>
          <p:nvPr/>
        </p:nvCxnSpPr>
        <p:spPr>
          <a:xfrm rot="10800000">
            <a:off x="8432981" y="835149"/>
            <a:ext cx="219900" cy="219900"/>
          </a:xfrm>
          <a:prstGeom prst="straightConnector1">
            <a:avLst/>
          </a:prstGeom>
          <a:noFill/>
          <a:ln cap="flat" cmpd="sng" w="19050">
            <a:solidFill>
              <a:schemeClr val="accent1"/>
            </a:solidFill>
            <a:prstDash val="solid"/>
            <a:round/>
            <a:headEnd len="med" w="med" type="none"/>
            <a:tailEnd len="med" w="med" type="none"/>
          </a:ln>
        </p:spPr>
      </p:cxnSp>
      <p:sp>
        <p:nvSpPr>
          <p:cNvPr id="1052" name="Google Shape;1052;p50"/>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50"/>
          <p:cNvSpPr txBox="1"/>
          <p:nvPr>
            <p:ph idx="1" type="subTitle"/>
          </p:nvPr>
        </p:nvSpPr>
        <p:spPr>
          <a:xfrm>
            <a:off x="5105400" y="2298500"/>
            <a:ext cx="2562300" cy="1396800"/>
          </a:xfrm>
          <a:prstGeom prst="rect">
            <a:avLst/>
          </a:prstGeom>
        </p:spPr>
        <p:txBody>
          <a:bodyPr anchorCtr="0" anchor="t" bIns="91425" lIns="91425" spcFirstLastPara="1" rIns="91425" wrap="square" tIns="91425">
            <a:noAutofit/>
          </a:bodyPr>
          <a:lstStyle>
            <a:lvl1pPr lvl="0" rtl="0">
              <a:spcBef>
                <a:spcPts val="0"/>
              </a:spcBef>
              <a:spcAft>
                <a:spcPts val="0"/>
              </a:spcAft>
              <a:buSzPts val="1500"/>
              <a:buNone/>
              <a:defRPr sz="15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4" name="Google Shape;1054;p50"/>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grpSp>
        <p:nvGrpSpPr>
          <p:cNvPr id="92" name="Google Shape;92;p6"/>
          <p:cNvGrpSpPr/>
          <p:nvPr/>
        </p:nvGrpSpPr>
        <p:grpSpPr>
          <a:xfrm>
            <a:off x="0" y="200"/>
            <a:ext cx="9143850" cy="5143484"/>
            <a:chOff x="0" y="200"/>
            <a:chExt cx="9143850" cy="5143484"/>
          </a:xfrm>
        </p:grpSpPr>
        <p:grpSp>
          <p:nvGrpSpPr>
            <p:cNvPr id="93" name="Google Shape;93;p6"/>
            <p:cNvGrpSpPr/>
            <p:nvPr/>
          </p:nvGrpSpPr>
          <p:grpSpPr>
            <a:xfrm>
              <a:off x="7814240" y="3822846"/>
              <a:ext cx="1230943" cy="1219318"/>
              <a:chOff x="498850" y="3224050"/>
              <a:chExt cx="1482350" cy="1468350"/>
            </a:xfrm>
          </p:grpSpPr>
          <p:sp>
            <p:nvSpPr>
              <p:cNvPr id="94" name="Google Shape;94;p6"/>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6"/>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6"/>
            <p:cNvSpPr/>
            <p:nvPr/>
          </p:nvSpPr>
          <p:spPr>
            <a:xfrm>
              <a:off x="0" y="3912625"/>
              <a:ext cx="1230900" cy="1230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6"/>
            <p:cNvGrpSpPr/>
            <p:nvPr/>
          </p:nvGrpSpPr>
          <p:grpSpPr>
            <a:xfrm flipH="1">
              <a:off x="66" y="3944189"/>
              <a:ext cx="1210932" cy="1199495"/>
              <a:chOff x="498850" y="3224050"/>
              <a:chExt cx="1482350" cy="1468350"/>
            </a:xfrm>
          </p:grpSpPr>
          <p:sp>
            <p:nvSpPr>
              <p:cNvPr id="99" name="Google Shape;99;p6"/>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6"/>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 name="Google Shape;103;p6"/>
            <p:cNvGrpSpPr/>
            <p:nvPr/>
          </p:nvGrpSpPr>
          <p:grpSpPr>
            <a:xfrm>
              <a:off x="8084342" y="424954"/>
              <a:ext cx="603122" cy="585781"/>
              <a:chOff x="546392" y="539692"/>
              <a:chExt cx="603122" cy="585781"/>
            </a:xfrm>
          </p:grpSpPr>
          <p:sp>
            <p:nvSpPr>
              <p:cNvPr id="104" name="Google Shape;104;p6"/>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6"/>
            <p:cNvGrpSpPr/>
            <p:nvPr/>
          </p:nvGrpSpPr>
          <p:grpSpPr>
            <a:xfrm rot="5400000">
              <a:off x="703213" y="4460863"/>
              <a:ext cx="475817" cy="475817"/>
              <a:chOff x="713388" y="3717894"/>
              <a:chExt cx="885900" cy="885900"/>
            </a:xfrm>
          </p:grpSpPr>
          <p:cxnSp>
            <p:nvCxnSpPr>
              <p:cNvPr id="107" name="Google Shape;107;p6"/>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08" name="Google Shape;108;p6"/>
              <p:cNvCxnSpPr/>
              <p:nvPr/>
            </p:nvCxnSpPr>
            <p:spPr>
              <a:xfrm flipH="1" rot="10800000">
                <a:off x="847319"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grpSp>
        <p:nvGrpSpPr>
          <p:cNvPr id="109" name="Google Shape;109;p6"/>
          <p:cNvGrpSpPr/>
          <p:nvPr/>
        </p:nvGrpSpPr>
        <p:grpSpPr>
          <a:xfrm>
            <a:off x="0" y="0"/>
            <a:ext cx="9144002" cy="5143500"/>
            <a:chOff x="0" y="0"/>
            <a:chExt cx="9144002" cy="5143500"/>
          </a:xfrm>
        </p:grpSpPr>
        <p:sp>
          <p:nvSpPr>
            <p:cNvPr id="110" name="Google Shape;110;p6"/>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 name="Google Shape;112;p6"/>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6">
    <p:spTree>
      <p:nvGrpSpPr>
        <p:cNvPr id="1055" name="Shape 1055"/>
        <p:cNvGrpSpPr/>
        <p:nvPr/>
      </p:nvGrpSpPr>
      <p:grpSpPr>
        <a:xfrm>
          <a:off x="0" y="0"/>
          <a:ext cx="0" cy="0"/>
          <a:chOff x="0" y="0"/>
          <a:chExt cx="0" cy="0"/>
        </a:xfrm>
      </p:grpSpPr>
      <p:sp>
        <p:nvSpPr>
          <p:cNvPr id="1056" name="Google Shape;1056;p51"/>
          <p:cNvSpPr/>
          <p:nvPr/>
        </p:nvSpPr>
        <p:spPr>
          <a:xfrm>
            <a:off x="3232675" y="3906639"/>
            <a:ext cx="5799300" cy="637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7" name="Google Shape;1057;p51"/>
          <p:cNvGrpSpPr/>
          <p:nvPr/>
        </p:nvGrpSpPr>
        <p:grpSpPr>
          <a:xfrm>
            <a:off x="-5" y="3"/>
            <a:ext cx="1840782" cy="1823397"/>
            <a:chOff x="-5300514" y="638569"/>
            <a:chExt cx="1482350" cy="1468350"/>
          </a:xfrm>
        </p:grpSpPr>
        <p:sp>
          <p:nvSpPr>
            <p:cNvPr id="1058" name="Google Shape;1058;p51"/>
            <p:cNvSpPr/>
            <p:nvPr/>
          </p:nvSpPr>
          <p:spPr>
            <a:xfrm rot="10800000">
              <a:off x="-5300514" y="1904194"/>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51"/>
            <p:cNvSpPr/>
            <p:nvPr/>
          </p:nvSpPr>
          <p:spPr>
            <a:xfrm rot="10800000">
              <a:off x="-5300514" y="638569"/>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51"/>
            <p:cNvSpPr/>
            <p:nvPr/>
          </p:nvSpPr>
          <p:spPr>
            <a:xfrm rot="10800000">
              <a:off x="-3841414" y="638569"/>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51"/>
          <p:cNvSpPr txBox="1"/>
          <p:nvPr>
            <p:ph type="title"/>
          </p:nvPr>
        </p:nvSpPr>
        <p:spPr>
          <a:xfrm>
            <a:off x="3334650" y="3911360"/>
            <a:ext cx="5128200" cy="6378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sz="2400">
                <a:solidFill>
                  <a:schemeClr val="lt1"/>
                </a:solidFill>
              </a:defRPr>
            </a:lvl1pPr>
            <a:lvl2pPr lvl="1" rtl="0">
              <a:spcBef>
                <a:spcPts val="0"/>
              </a:spcBef>
              <a:spcAft>
                <a:spcPts val="0"/>
              </a:spcAft>
              <a:buClr>
                <a:schemeClr val="lt1"/>
              </a:buClr>
              <a:buSzPts val="2800"/>
              <a:buNone/>
              <a:defRPr>
                <a:solidFill>
                  <a:schemeClr val="lt1"/>
                </a:solidFill>
                <a:latin typeface="Nunito"/>
                <a:ea typeface="Nunito"/>
                <a:cs typeface="Nunito"/>
                <a:sym typeface="Nunito"/>
              </a:defRPr>
            </a:lvl2pPr>
            <a:lvl3pPr lvl="2" rtl="0">
              <a:spcBef>
                <a:spcPts val="0"/>
              </a:spcBef>
              <a:spcAft>
                <a:spcPts val="0"/>
              </a:spcAft>
              <a:buClr>
                <a:schemeClr val="lt1"/>
              </a:buClr>
              <a:buSzPts val="2800"/>
              <a:buNone/>
              <a:defRPr>
                <a:solidFill>
                  <a:schemeClr val="lt1"/>
                </a:solidFill>
                <a:latin typeface="Nunito"/>
                <a:ea typeface="Nunito"/>
                <a:cs typeface="Nunito"/>
                <a:sym typeface="Nunito"/>
              </a:defRPr>
            </a:lvl3pPr>
            <a:lvl4pPr lvl="3" rtl="0">
              <a:spcBef>
                <a:spcPts val="0"/>
              </a:spcBef>
              <a:spcAft>
                <a:spcPts val="0"/>
              </a:spcAft>
              <a:buClr>
                <a:schemeClr val="lt1"/>
              </a:buClr>
              <a:buSzPts val="2800"/>
              <a:buNone/>
              <a:defRPr>
                <a:solidFill>
                  <a:schemeClr val="lt1"/>
                </a:solidFill>
                <a:latin typeface="Nunito"/>
                <a:ea typeface="Nunito"/>
                <a:cs typeface="Nunito"/>
                <a:sym typeface="Nunito"/>
              </a:defRPr>
            </a:lvl4pPr>
            <a:lvl5pPr lvl="4" rtl="0">
              <a:spcBef>
                <a:spcPts val="0"/>
              </a:spcBef>
              <a:spcAft>
                <a:spcPts val="0"/>
              </a:spcAft>
              <a:buClr>
                <a:schemeClr val="lt1"/>
              </a:buClr>
              <a:buSzPts val="2800"/>
              <a:buNone/>
              <a:defRPr>
                <a:solidFill>
                  <a:schemeClr val="lt1"/>
                </a:solidFill>
                <a:latin typeface="Nunito"/>
                <a:ea typeface="Nunito"/>
                <a:cs typeface="Nunito"/>
                <a:sym typeface="Nunito"/>
              </a:defRPr>
            </a:lvl5pPr>
            <a:lvl6pPr lvl="5" rtl="0">
              <a:spcBef>
                <a:spcPts val="0"/>
              </a:spcBef>
              <a:spcAft>
                <a:spcPts val="0"/>
              </a:spcAft>
              <a:buClr>
                <a:schemeClr val="lt1"/>
              </a:buClr>
              <a:buSzPts val="2800"/>
              <a:buNone/>
              <a:defRPr>
                <a:solidFill>
                  <a:schemeClr val="lt1"/>
                </a:solidFill>
                <a:latin typeface="Nunito"/>
                <a:ea typeface="Nunito"/>
                <a:cs typeface="Nunito"/>
                <a:sym typeface="Nunito"/>
              </a:defRPr>
            </a:lvl6pPr>
            <a:lvl7pPr lvl="6" rtl="0">
              <a:spcBef>
                <a:spcPts val="0"/>
              </a:spcBef>
              <a:spcAft>
                <a:spcPts val="0"/>
              </a:spcAft>
              <a:buClr>
                <a:schemeClr val="lt1"/>
              </a:buClr>
              <a:buSzPts val="2800"/>
              <a:buNone/>
              <a:defRPr>
                <a:solidFill>
                  <a:schemeClr val="lt1"/>
                </a:solidFill>
                <a:latin typeface="Nunito"/>
                <a:ea typeface="Nunito"/>
                <a:cs typeface="Nunito"/>
                <a:sym typeface="Nunito"/>
              </a:defRPr>
            </a:lvl7pPr>
            <a:lvl8pPr lvl="7" rtl="0">
              <a:spcBef>
                <a:spcPts val="0"/>
              </a:spcBef>
              <a:spcAft>
                <a:spcPts val="0"/>
              </a:spcAft>
              <a:buClr>
                <a:schemeClr val="lt1"/>
              </a:buClr>
              <a:buSzPts val="2800"/>
              <a:buNone/>
              <a:defRPr>
                <a:solidFill>
                  <a:schemeClr val="lt1"/>
                </a:solidFill>
                <a:latin typeface="Nunito"/>
                <a:ea typeface="Nunito"/>
                <a:cs typeface="Nunito"/>
                <a:sym typeface="Nunito"/>
              </a:defRPr>
            </a:lvl8pPr>
            <a:lvl9pPr lvl="8" rtl="0">
              <a:spcBef>
                <a:spcPts val="0"/>
              </a:spcBef>
              <a:spcAft>
                <a:spcPts val="0"/>
              </a:spcAft>
              <a:buClr>
                <a:schemeClr val="lt1"/>
              </a:buClr>
              <a:buSzPts val="2800"/>
              <a:buNone/>
              <a:defRPr>
                <a:solidFill>
                  <a:schemeClr val="lt1"/>
                </a:solidFill>
                <a:latin typeface="Nunito"/>
                <a:ea typeface="Nunito"/>
                <a:cs typeface="Nunito"/>
                <a:sym typeface="Nunito"/>
              </a:defRPr>
            </a:lvl9pPr>
          </a:lstStyle>
          <a:p/>
        </p:txBody>
      </p:sp>
      <p:grpSp>
        <p:nvGrpSpPr>
          <p:cNvPr id="1062" name="Google Shape;1062;p51"/>
          <p:cNvGrpSpPr/>
          <p:nvPr/>
        </p:nvGrpSpPr>
        <p:grpSpPr>
          <a:xfrm>
            <a:off x="7953357" y="301787"/>
            <a:ext cx="885900" cy="885900"/>
            <a:chOff x="7953357" y="301787"/>
            <a:chExt cx="885900" cy="885900"/>
          </a:xfrm>
        </p:grpSpPr>
        <p:grpSp>
          <p:nvGrpSpPr>
            <p:cNvPr id="1063" name="Google Shape;1063;p51"/>
            <p:cNvGrpSpPr/>
            <p:nvPr/>
          </p:nvGrpSpPr>
          <p:grpSpPr>
            <a:xfrm flipH="1">
              <a:off x="7958945" y="435277"/>
              <a:ext cx="454563" cy="703194"/>
              <a:chOff x="1200023" y="3601784"/>
              <a:chExt cx="454563" cy="703194"/>
            </a:xfrm>
          </p:grpSpPr>
          <p:sp>
            <p:nvSpPr>
              <p:cNvPr id="1064" name="Google Shape;1064;p51"/>
              <p:cNvSpPr/>
              <p:nvPr/>
            </p:nvSpPr>
            <p:spPr>
              <a:xfrm>
                <a:off x="1372346" y="38546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51"/>
              <p:cNvSpPr/>
              <p:nvPr/>
            </p:nvSpPr>
            <p:spPr>
              <a:xfrm>
                <a:off x="1289724" y="39384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51"/>
              <p:cNvSpPr/>
              <p:nvPr/>
            </p:nvSpPr>
            <p:spPr>
              <a:xfrm>
                <a:off x="1620178" y="36017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51"/>
              <p:cNvSpPr/>
              <p:nvPr/>
            </p:nvSpPr>
            <p:spPr>
              <a:xfrm>
                <a:off x="1454969" y="37703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51"/>
              <p:cNvSpPr/>
              <p:nvPr/>
            </p:nvSpPr>
            <p:spPr>
              <a:xfrm>
                <a:off x="1200023" y="40231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51"/>
              <p:cNvSpPr/>
              <p:nvPr/>
            </p:nvSpPr>
            <p:spPr>
              <a:xfrm>
                <a:off x="1537556" y="36860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070" name="Google Shape;1070;p51"/>
            <p:cNvCxnSpPr/>
            <p:nvPr/>
          </p:nvCxnSpPr>
          <p:spPr>
            <a:xfrm rot="10800000">
              <a:off x="7953357" y="301787"/>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071" name="Google Shape;1071;p51"/>
            <p:cNvCxnSpPr/>
            <p:nvPr/>
          </p:nvCxnSpPr>
          <p:spPr>
            <a:xfrm rot="10800000">
              <a:off x="8372094" y="585549"/>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1072" name="Google Shape;1072;p51"/>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6_1">
    <p:spTree>
      <p:nvGrpSpPr>
        <p:cNvPr id="1073" name="Shape 1073"/>
        <p:cNvGrpSpPr/>
        <p:nvPr/>
      </p:nvGrpSpPr>
      <p:grpSpPr>
        <a:xfrm>
          <a:off x="0" y="0"/>
          <a:ext cx="0" cy="0"/>
          <a:chOff x="0" y="0"/>
          <a:chExt cx="0" cy="0"/>
        </a:xfrm>
      </p:grpSpPr>
      <p:sp>
        <p:nvSpPr>
          <p:cNvPr id="1074" name="Google Shape;1074;p52"/>
          <p:cNvSpPr/>
          <p:nvPr/>
        </p:nvSpPr>
        <p:spPr>
          <a:xfrm>
            <a:off x="6408300" y="0"/>
            <a:ext cx="27357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5" name="Google Shape;1075;p52"/>
          <p:cNvGrpSpPr/>
          <p:nvPr/>
        </p:nvGrpSpPr>
        <p:grpSpPr>
          <a:xfrm>
            <a:off x="-5" y="3"/>
            <a:ext cx="1840782" cy="1823397"/>
            <a:chOff x="-5300514" y="638569"/>
            <a:chExt cx="1482350" cy="1468350"/>
          </a:xfrm>
        </p:grpSpPr>
        <p:sp>
          <p:nvSpPr>
            <p:cNvPr id="1076" name="Google Shape;1076;p52"/>
            <p:cNvSpPr/>
            <p:nvPr/>
          </p:nvSpPr>
          <p:spPr>
            <a:xfrm rot="10800000">
              <a:off x="-5300514" y="1904194"/>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2"/>
            <p:cNvSpPr/>
            <p:nvPr/>
          </p:nvSpPr>
          <p:spPr>
            <a:xfrm rot="10800000">
              <a:off x="-5300514" y="638569"/>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2"/>
            <p:cNvSpPr/>
            <p:nvPr/>
          </p:nvSpPr>
          <p:spPr>
            <a:xfrm rot="10800000">
              <a:off x="-3841414" y="638569"/>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9" name="Google Shape;1079;p52"/>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52"/>
          <p:cNvGrpSpPr/>
          <p:nvPr/>
        </p:nvGrpSpPr>
        <p:grpSpPr>
          <a:xfrm>
            <a:off x="397842" y="4208204"/>
            <a:ext cx="603122" cy="585781"/>
            <a:chOff x="-7231133" y="539692"/>
            <a:chExt cx="603122" cy="585781"/>
          </a:xfrm>
        </p:grpSpPr>
        <p:sp>
          <p:nvSpPr>
            <p:cNvPr id="1081" name="Google Shape;1081;p52"/>
            <p:cNvSpPr/>
            <p:nvPr/>
          </p:nvSpPr>
          <p:spPr>
            <a:xfrm>
              <a:off x="-7166022"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2"/>
            <p:cNvSpPr/>
            <p:nvPr/>
          </p:nvSpPr>
          <p:spPr>
            <a:xfrm>
              <a:off x="-7231133"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 name="Google Shape;1083;p52"/>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2"/>
          <p:cNvSpPr/>
          <p:nvPr/>
        </p:nvSpPr>
        <p:spPr>
          <a:xfrm>
            <a:off x="6544475" y="124150"/>
            <a:ext cx="2599500" cy="1080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2"/>
          <p:cNvSpPr txBox="1"/>
          <p:nvPr>
            <p:ph idx="1" type="subTitle"/>
          </p:nvPr>
        </p:nvSpPr>
        <p:spPr>
          <a:xfrm>
            <a:off x="1009775" y="1730575"/>
            <a:ext cx="5074200" cy="2215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500"/>
              <a:buChar char="●"/>
              <a:defRPr sz="1500"/>
            </a:lvl1pPr>
            <a:lvl2pPr lvl="1" rtl="0">
              <a:spcBef>
                <a:spcPts val="100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grpSp>
        <p:nvGrpSpPr>
          <p:cNvPr id="1086" name="Google Shape;1086;p52"/>
          <p:cNvGrpSpPr/>
          <p:nvPr/>
        </p:nvGrpSpPr>
        <p:grpSpPr>
          <a:xfrm>
            <a:off x="6408295" y="3"/>
            <a:ext cx="1840782" cy="1823397"/>
            <a:chOff x="-6021181" y="638569"/>
            <a:chExt cx="1482350" cy="1468350"/>
          </a:xfrm>
        </p:grpSpPr>
        <p:sp>
          <p:nvSpPr>
            <p:cNvPr id="1087" name="Google Shape;1087;p52"/>
            <p:cNvSpPr/>
            <p:nvPr/>
          </p:nvSpPr>
          <p:spPr>
            <a:xfrm rot="10800000">
              <a:off x="-6021181" y="1904194"/>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2"/>
            <p:cNvSpPr/>
            <p:nvPr/>
          </p:nvSpPr>
          <p:spPr>
            <a:xfrm rot="10800000">
              <a:off x="-6021181" y="638569"/>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2"/>
            <p:cNvSpPr/>
            <p:nvPr/>
          </p:nvSpPr>
          <p:spPr>
            <a:xfrm rot="10800000">
              <a:off x="-4562081" y="638569"/>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52"/>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6_1">
    <p:spTree>
      <p:nvGrpSpPr>
        <p:cNvPr id="1091" name="Shape 1091"/>
        <p:cNvGrpSpPr/>
        <p:nvPr/>
      </p:nvGrpSpPr>
      <p:grpSpPr>
        <a:xfrm>
          <a:off x="0" y="0"/>
          <a:ext cx="0" cy="0"/>
          <a:chOff x="0" y="0"/>
          <a:chExt cx="0" cy="0"/>
        </a:xfrm>
      </p:grpSpPr>
      <p:grpSp>
        <p:nvGrpSpPr>
          <p:cNvPr id="1092" name="Google Shape;1092;p53"/>
          <p:cNvGrpSpPr/>
          <p:nvPr/>
        </p:nvGrpSpPr>
        <p:grpSpPr>
          <a:xfrm>
            <a:off x="0" y="0"/>
            <a:ext cx="9144002" cy="5143500"/>
            <a:chOff x="0" y="0"/>
            <a:chExt cx="9144002" cy="5143500"/>
          </a:xfrm>
        </p:grpSpPr>
        <p:sp>
          <p:nvSpPr>
            <p:cNvPr id="1093" name="Google Shape;1093;p53"/>
            <p:cNvSpPr/>
            <p:nvPr/>
          </p:nvSpPr>
          <p:spPr>
            <a:xfrm rot="-5400000">
              <a:off x="7791001" y="3790275"/>
              <a:ext cx="1353000" cy="1353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53"/>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53"/>
            <p:cNvGrpSpPr/>
            <p:nvPr/>
          </p:nvGrpSpPr>
          <p:grpSpPr>
            <a:xfrm rot="-5400000">
              <a:off x="7935331" y="96836"/>
              <a:ext cx="1107019" cy="1096564"/>
              <a:chOff x="498850" y="3224050"/>
              <a:chExt cx="1482350" cy="1468350"/>
            </a:xfrm>
          </p:grpSpPr>
          <p:sp>
            <p:nvSpPr>
              <p:cNvPr id="1096" name="Google Shape;1096;p53"/>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3"/>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3"/>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 name="Google Shape;1099;p53"/>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3"/>
            <p:cNvSpPr/>
            <p:nvPr/>
          </p:nvSpPr>
          <p:spPr>
            <a:xfrm rot="-5400000">
              <a:off x="8169672" y="4184176"/>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1" name="Google Shape;1101;p53"/>
            <p:cNvGrpSpPr/>
            <p:nvPr/>
          </p:nvGrpSpPr>
          <p:grpSpPr>
            <a:xfrm>
              <a:off x="270392" y="4282054"/>
              <a:ext cx="603122" cy="585781"/>
              <a:chOff x="546392" y="539692"/>
              <a:chExt cx="603122" cy="585781"/>
            </a:xfrm>
          </p:grpSpPr>
          <p:sp>
            <p:nvSpPr>
              <p:cNvPr id="1102" name="Google Shape;1102;p53"/>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53"/>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4" name="Google Shape;1104;p53"/>
          <p:cNvSpPr txBox="1"/>
          <p:nvPr>
            <p:ph idx="1" type="subTitle"/>
          </p:nvPr>
        </p:nvSpPr>
        <p:spPr>
          <a:xfrm>
            <a:off x="813900" y="4032800"/>
            <a:ext cx="4434900" cy="6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1105" name="Google Shape;1105;p53"/>
          <p:cNvSpPr txBox="1"/>
          <p:nvPr>
            <p:ph type="title"/>
          </p:nvPr>
        </p:nvSpPr>
        <p:spPr>
          <a:xfrm>
            <a:off x="813900" y="36066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06" name="Google Shape;1106;p53"/>
          <p:cNvSpPr txBox="1"/>
          <p:nvPr>
            <p:ph idx="2" type="subTitle"/>
          </p:nvPr>
        </p:nvSpPr>
        <p:spPr>
          <a:xfrm>
            <a:off x="813900" y="1460300"/>
            <a:ext cx="4434900" cy="221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1107" name="Google Shape;1107;p53"/>
          <p:cNvSpPr txBox="1"/>
          <p:nvPr>
            <p:ph idx="3" type="title"/>
          </p:nvPr>
        </p:nvSpPr>
        <p:spPr>
          <a:xfrm>
            <a:off x="813900" y="10341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08" name="Google Shape;1108;p53"/>
          <p:cNvSpPr txBox="1"/>
          <p:nvPr>
            <p:ph idx="4" type="subTitle"/>
          </p:nvPr>
        </p:nvSpPr>
        <p:spPr>
          <a:xfrm>
            <a:off x="5277975" y="1460300"/>
            <a:ext cx="2332800" cy="273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1109" name="Google Shape;1109;p53"/>
          <p:cNvSpPr txBox="1"/>
          <p:nvPr>
            <p:ph idx="5" type="title"/>
          </p:nvPr>
        </p:nvSpPr>
        <p:spPr>
          <a:xfrm>
            <a:off x="5277975" y="10341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10" name="Google Shape;1110;p53"/>
          <p:cNvSpPr txBox="1"/>
          <p:nvPr>
            <p:ph idx="6"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6_1_1">
    <p:spTree>
      <p:nvGrpSpPr>
        <p:cNvPr id="1111" name="Shape 1111"/>
        <p:cNvGrpSpPr/>
        <p:nvPr/>
      </p:nvGrpSpPr>
      <p:grpSpPr>
        <a:xfrm>
          <a:off x="0" y="0"/>
          <a:ext cx="0" cy="0"/>
          <a:chOff x="0" y="0"/>
          <a:chExt cx="0" cy="0"/>
        </a:xfrm>
      </p:grpSpPr>
      <p:sp>
        <p:nvSpPr>
          <p:cNvPr id="1112" name="Google Shape;1112;p54"/>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54"/>
          <p:cNvSpPr/>
          <p:nvPr/>
        </p:nvSpPr>
        <p:spPr>
          <a:xfrm rot="10800000">
            <a:off x="7791001" y="0"/>
            <a:ext cx="1353000" cy="1353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4"/>
          <p:cNvSpPr/>
          <p:nvPr/>
        </p:nvSpPr>
        <p:spPr>
          <a:xfrm rot="10800000">
            <a:off x="8184902" y="15229"/>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4"/>
          <p:cNvSpPr txBox="1"/>
          <p:nvPr>
            <p:ph idx="1" type="subTitle"/>
          </p:nvPr>
        </p:nvSpPr>
        <p:spPr>
          <a:xfrm>
            <a:off x="813900" y="3270800"/>
            <a:ext cx="4434900" cy="676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sz="1200"/>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1116" name="Google Shape;1116;p54"/>
          <p:cNvSpPr txBox="1"/>
          <p:nvPr>
            <p:ph type="title"/>
          </p:nvPr>
        </p:nvSpPr>
        <p:spPr>
          <a:xfrm>
            <a:off x="813900" y="28446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17" name="Google Shape;1117;p54"/>
          <p:cNvSpPr txBox="1"/>
          <p:nvPr>
            <p:ph idx="2" type="subTitle"/>
          </p:nvPr>
        </p:nvSpPr>
        <p:spPr>
          <a:xfrm>
            <a:off x="813900" y="1460300"/>
            <a:ext cx="4434900" cy="1343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sz="1200">
                <a:solidFill>
                  <a:schemeClr val="dk1"/>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1118" name="Google Shape;1118;p54"/>
          <p:cNvSpPr txBox="1"/>
          <p:nvPr>
            <p:ph idx="3" type="title"/>
          </p:nvPr>
        </p:nvSpPr>
        <p:spPr>
          <a:xfrm>
            <a:off x="813900" y="10341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19" name="Google Shape;1119;p54"/>
          <p:cNvSpPr txBox="1"/>
          <p:nvPr>
            <p:ph idx="4" type="subTitle"/>
          </p:nvPr>
        </p:nvSpPr>
        <p:spPr>
          <a:xfrm>
            <a:off x="5277975" y="1460300"/>
            <a:ext cx="2332800" cy="27399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000"/>
              <a:buChar char="●"/>
              <a:defRPr sz="1200">
                <a:solidFill>
                  <a:schemeClr val="hlink"/>
                </a:solidFill>
              </a:defRPr>
            </a:lvl1pPr>
            <a:lvl2pPr lvl="1" rtl="0">
              <a:spcBef>
                <a:spcPts val="0"/>
              </a:spcBef>
              <a:spcAft>
                <a:spcPts val="0"/>
              </a:spcAft>
              <a:buSzPts val="1500"/>
              <a:buChar char="○"/>
              <a:defRPr/>
            </a:lvl2pPr>
            <a:lvl3pPr lvl="2" rtl="0">
              <a:spcBef>
                <a:spcPts val="0"/>
              </a:spcBef>
              <a:spcAft>
                <a:spcPts val="0"/>
              </a:spcAft>
              <a:buSzPts val="1500"/>
              <a:buChar char="■"/>
              <a:defRPr/>
            </a:lvl3pPr>
            <a:lvl4pPr lvl="3" rtl="0">
              <a:spcBef>
                <a:spcPts val="0"/>
              </a:spcBef>
              <a:spcAft>
                <a:spcPts val="0"/>
              </a:spcAft>
              <a:buSzPts val="1500"/>
              <a:buChar char="●"/>
              <a:defRPr/>
            </a:lvl4pPr>
            <a:lvl5pPr lvl="4" rtl="0">
              <a:spcBef>
                <a:spcPts val="0"/>
              </a:spcBef>
              <a:spcAft>
                <a:spcPts val="0"/>
              </a:spcAft>
              <a:buSzPts val="1500"/>
              <a:buChar char="○"/>
              <a:defRPr/>
            </a:lvl5pPr>
            <a:lvl6pPr lvl="5" rtl="0">
              <a:spcBef>
                <a:spcPts val="0"/>
              </a:spcBef>
              <a:spcAft>
                <a:spcPts val="0"/>
              </a:spcAft>
              <a:buSzPts val="1500"/>
              <a:buChar char="■"/>
              <a:defRPr/>
            </a:lvl6pPr>
            <a:lvl7pPr lvl="6" rtl="0">
              <a:spcBef>
                <a:spcPts val="0"/>
              </a:spcBef>
              <a:spcAft>
                <a:spcPts val="0"/>
              </a:spcAft>
              <a:buSzPts val="1500"/>
              <a:buChar char="●"/>
              <a:defRPr/>
            </a:lvl7pPr>
            <a:lvl8pPr lvl="7" rtl="0">
              <a:spcBef>
                <a:spcPts val="0"/>
              </a:spcBef>
              <a:spcAft>
                <a:spcPts val="0"/>
              </a:spcAft>
              <a:buSzPts val="1500"/>
              <a:buChar char="○"/>
              <a:defRPr/>
            </a:lvl8pPr>
            <a:lvl9pPr lvl="8" rtl="0">
              <a:spcBef>
                <a:spcPts val="0"/>
              </a:spcBef>
              <a:spcAft>
                <a:spcPts val="0"/>
              </a:spcAft>
              <a:buSzPts val="1500"/>
              <a:buChar char="■"/>
              <a:defRPr/>
            </a:lvl9pPr>
          </a:lstStyle>
          <a:p/>
        </p:txBody>
      </p:sp>
      <p:sp>
        <p:nvSpPr>
          <p:cNvPr id="1120" name="Google Shape;1120;p54"/>
          <p:cNvSpPr txBox="1"/>
          <p:nvPr>
            <p:ph idx="5" type="title"/>
          </p:nvPr>
        </p:nvSpPr>
        <p:spPr>
          <a:xfrm>
            <a:off x="5277975" y="1034175"/>
            <a:ext cx="2332800" cy="5316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000"/>
              <a:buNone/>
              <a:defRPr sz="21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121" name="Google Shape;1121;p54"/>
          <p:cNvSpPr txBox="1"/>
          <p:nvPr>
            <p:ph idx="6"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grpSp>
        <p:nvGrpSpPr>
          <p:cNvPr id="1122" name="Google Shape;1122;p54"/>
          <p:cNvGrpSpPr/>
          <p:nvPr/>
        </p:nvGrpSpPr>
        <p:grpSpPr>
          <a:xfrm rot="5400000">
            <a:off x="-5219" y="4038036"/>
            <a:ext cx="1107019" cy="1096564"/>
            <a:chOff x="498850" y="3224050"/>
            <a:chExt cx="1482350" cy="1468350"/>
          </a:xfrm>
        </p:grpSpPr>
        <p:sp>
          <p:nvSpPr>
            <p:cNvPr id="1123" name="Google Shape;1123;p54"/>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4"/>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4"/>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26" name="Google Shape;1126;p54"/>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7" name="Google Shape;1127;p54"/>
          <p:cNvGrpSpPr/>
          <p:nvPr/>
        </p:nvGrpSpPr>
        <p:grpSpPr>
          <a:xfrm>
            <a:off x="8228250" y="4231150"/>
            <a:ext cx="654275" cy="631175"/>
            <a:chOff x="6240650" y="1595450"/>
            <a:chExt cx="654275" cy="631175"/>
          </a:xfrm>
        </p:grpSpPr>
        <p:sp>
          <p:nvSpPr>
            <p:cNvPr id="1128" name="Google Shape;1128;p54"/>
            <p:cNvSpPr/>
            <p:nvPr/>
          </p:nvSpPr>
          <p:spPr>
            <a:xfrm>
              <a:off x="6694575" y="1841725"/>
              <a:ext cx="24425" cy="200050"/>
            </a:xfrm>
            <a:custGeom>
              <a:rect b="b" l="l" r="r" t="t"/>
              <a:pathLst>
                <a:path extrusionOk="0" h="8002" w="977">
                  <a:moveTo>
                    <a:pt x="977" y="1"/>
                  </a:moveTo>
                  <a:lnTo>
                    <a:pt x="0" y="989"/>
                  </a:lnTo>
                  <a:lnTo>
                    <a:pt x="0" y="8001"/>
                  </a:lnTo>
                  <a:lnTo>
                    <a:pt x="977" y="7013"/>
                  </a:lnTo>
                  <a:lnTo>
                    <a:pt x="9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4"/>
            <p:cNvSpPr/>
            <p:nvPr/>
          </p:nvSpPr>
          <p:spPr>
            <a:xfrm>
              <a:off x="6635925" y="1901250"/>
              <a:ext cx="24450" cy="200350"/>
            </a:xfrm>
            <a:custGeom>
              <a:rect b="b" l="l" r="r" t="t"/>
              <a:pathLst>
                <a:path extrusionOk="0" h="8014" w="978">
                  <a:moveTo>
                    <a:pt x="977" y="1"/>
                  </a:moveTo>
                  <a:lnTo>
                    <a:pt x="1" y="989"/>
                  </a:lnTo>
                  <a:lnTo>
                    <a:pt x="1" y="8014"/>
                  </a:lnTo>
                  <a:lnTo>
                    <a:pt x="977" y="7025"/>
                  </a:lnTo>
                  <a:lnTo>
                    <a:pt x="97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4"/>
            <p:cNvSpPr/>
            <p:nvPr/>
          </p:nvSpPr>
          <p:spPr>
            <a:xfrm>
              <a:off x="6870500" y="1662250"/>
              <a:ext cx="24425" cy="200050"/>
            </a:xfrm>
            <a:custGeom>
              <a:rect b="b" l="l" r="r" t="t"/>
              <a:pathLst>
                <a:path extrusionOk="0" h="8002" w="977">
                  <a:moveTo>
                    <a:pt x="976" y="0"/>
                  </a:moveTo>
                  <a:lnTo>
                    <a:pt x="0" y="988"/>
                  </a:lnTo>
                  <a:lnTo>
                    <a:pt x="0" y="8001"/>
                  </a:lnTo>
                  <a:lnTo>
                    <a:pt x="976" y="7013"/>
                  </a:lnTo>
                  <a:lnTo>
                    <a:pt x="9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4"/>
            <p:cNvSpPr/>
            <p:nvPr/>
          </p:nvSpPr>
          <p:spPr>
            <a:xfrm>
              <a:off x="6753225" y="1781900"/>
              <a:ext cx="24425" cy="200050"/>
            </a:xfrm>
            <a:custGeom>
              <a:rect b="b" l="l" r="r" t="t"/>
              <a:pathLst>
                <a:path extrusionOk="0" h="8002" w="977">
                  <a:moveTo>
                    <a:pt x="976" y="0"/>
                  </a:moveTo>
                  <a:lnTo>
                    <a:pt x="0" y="977"/>
                  </a:lnTo>
                  <a:lnTo>
                    <a:pt x="0" y="8001"/>
                  </a:lnTo>
                  <a:lnTo>
                    <a:pt x="976" y="7013"/>
                  </a:lnTo>
                  <a:lnTo>
                    <a:pt x="9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54"/>
            <p:cNvSpPr/>
            <p:nvPr/>
          </p:nvSpPr>
          <p:spPr>
            <a:xfrm>
              <a:off x="6572250" y="1961375"/>
              <a:ext cx="24425" cy="200050"/>
            </a:xfrm>
            <a:custGeom>
              <a:rect b="b" l="l" r="r" t="t"/>
              <a:pathLst>
                <a:path extrusionOk="0" h="8002" w="977">
                  <a:moveTo>
                    <a:pt x="976" y="1"/>
                  </a:moveTo>
                  <a:lnTo>
                    <a:pt x="0" y="977"/>
                  </a:lnTo>
                  <a:lnTo>
                    <a:pt x="0" y="8002"/>
                  </a:lnTo>
                  <a:lnTo>
                    <a:pt x="976" y="7014"/>
                  </a:lnTo>
                  <a:lnTo>
                    <a:pt x="9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4"/>
            <p:cNvSpPr/>
            <p:nvPr/>
          </p:nvSpPr>
          <p:spPr>
            <a:xfrm>
              <a:off x="6811850" y="1722075"/>
              <a:ext cx="24425" cy="200050"/>
            </a:xfrm>
            <a:custGeom>
              <a:rect b="b" l="l" r="r" t="t"/>
              <a:pathLst>
                <a:path extrusionOk="0" h="8002" w="977">
                  <a:moveTo>
                    <a:pt x="977" y="0"/>
                  </a:moveTo>
                  <a:lnTo>
                    <a:pt x="1" y="977"/>
                  </a:lnTo>
                  <a:lnTo>
                    <a:pt x="1" y="8001"/>
                  </a:lnTo>
                  <a:lnTo>
                    <a:pt x="977" y="7013"/>
                  </a:lnTo>
                  <a:lnTo>
                    <a:pt x="9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54"/>
            <p:cNvSpPr/>
            <p:nvPr/>
          </p:nvSpPr>
          <p:spPr>
            <a:xfrm>
              <a:off x="6240650" y="1595450"/>
              <a:ext cx="632875" cy="631175"/>
            </a:xfrm>
            <a:custGeom>
              <a:rect b="b" l="l" r="r" t="t"/>
              <a:pathLst>
                <a:path extrusionOk="0" h="25247" w="25315">
                  <a:moveTo>
                    <a:pt x="25106" y="0"/>
                  </a:moveTo>
                  <a:cubicBezTo>
                    <a:pt x="25071" y="0"/>
                    <a:pt x="25035" y="16"/>
                    <a:pt x="25004" y="53"/>
                  </a:cubicBezTo>
                  <a:lnTo>
                    <a:pt x="48" y="25008"/>
                  </a:lnTo>
                  <a:cubicBezTo>
                    <a:pt x="0" y="25068"/>
                    <a:pt x="0" y="25151"/>
                    <a:pt x="48" y="25211"/>
                  </a:cubicBezTo>
                  <a:cubicBezTo>
                    <a:pt x="72" y="25234"/>
                    <a:pt x="108" y="25246"/>
                    <a:pt x="143" y="25246"/>
                  </a:cubicBezTo>
                  <a:cubicBezTo>
                    <a:pt x="179" y="25246"/>
                    <a:pt x="215" y="25234"/>
                    <a:pt x="250" y="25211"/>
                  </a:cubicBezTo>
                  <a:lnTo>
                    <a:pt x="25206" y="255"/>
                  </a:lnTo>
                  <a:cubicBezTo>
                    <a:pt x="25315" y="155"/>
                    <a:pt x="25217" y="0"/>
                    <a:pt x="251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54"/>
            <p:cNvSpPr/>
            <p:nvPr/>
          </p:nvSpPr>
          <p:spPr>
            <a:xfrm>
              <a:off x="6448700" y="1852650"/>
              <a:ext cx="81575" cy="79300"/>
            </a:xfrm>
            <a:custGeom>
              <a:rect b="b" l="l" r="r" t="t"/>
              <a:pathLst>
                <a:path extrusionOk="0" h="3172" w="3263">
                  <a:moveTo>
                    <a:pt x="3072" y="1"/>
                  </a:moveTo>
                  <a:cubicBezTo>
                    <a:pt x="3041" y="1"/>
                    <a:pt x="3008" y="12"/>
                    <a:pt x="2977" y="40"/>
                  </a:cubicBezTo>
                  <a:lnTo>
                    <a:pt x="84" y="2933"/>
                  </a:lnTo>
                  <a:cubicBezTo>
                    <a:pt x="1" y="3028"/>
                    <a:pt x="60" y="3159"/>
                    <a:pt x="180" y="3171"/>
                  </a:cubicBezTo>
                  <a:cubicBezTo>
                    <a:pt x="215" y="3171"/>
                    <a:pt x="251" y="3159"/>
                    <a:pt x="275" y="3135"/>
                  </a:cubicBezTo>
                  <a:lnTo>
                    <a:pt x="3180" y="230"/>
                  </a:lnTo>
                  <a:cubicBezTo>
                    <a:pt x="3262" y="130"/>
                    <a:pt x="3176" y="1"/>
                    <a:pt x="30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136" name="Shape 1136"/>
        <p:cNvGrpSpPr/>
        <p:nvPr/>
      </p:nvGrpSpPr>
      <p:grpSpPr>
        <a:xfrm>
          <a:off x="0" y="0"/>
          <a:ext cx="0" cy="0"/>
          <a:chOff x="0" y="0"/>
          <a:chExt cx="0" cy="0"/>
        </a:xfrm>
      </p:grpSpPr>
      <p:sp>
        <p:nvSpPr>
          <p:cNvPr id="1137" name="Google Shape;1137;p55"/>
          <p:cNvSpPr/>
          <p:nvPr/>
        </p:nvSpPr>
        <p:spPr>
          <a:xfrm>
            <a:off x="990600" y="475350"/>
            <a:ext cx="5395800" cy="115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8" name="Google Shape;1138;p55"/>
          <p:cNvGrpSpPr/>
          <p:nvPr/>
        </p:nvGrpSpPr>
        <p:grpSpPr>
          <a:xfrm>
            <a:off x="-151" y="0"/>
            <a:ext cx="9144001" cy="5143500"/>
            <a:chOff x="-151" y="0"/>
            <a:chExt cx="9144001" cy="5143500"/>
          </a:xfrm>
        </p:grpSpPr>
        <p:sp>
          <p:nvSpPr>
            <p:cNvPr id="1139" name="Google Shape;1139;p55"/>
            <p:cNvSpPr/>
            <p:nvPr/>
          </p:nvSpPr>
          <p:spPr>
            <a:xfrm rot="10800000">
              <a:off x="7885950" y="75"/>
              <a:ext cx="1257900" cy="1257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0" name="Google Shape;1140;p55"/>
            <p:cNvGrpSpPr/>
            <p:nvPr/>
          </p:nvGrpSpPr>
          <p:grpSpPr>
            <a:xfrm rot="10800000">
              <a:off x="64714" y="69335"/>
              <a:ext cx="4222474" cy="4182595"/>
              <a:chOff x="498850" y="3224050"/>
              <a:chExt cx="1482350" cy="1468350"/>
            </a:xfrm>
          </p:grpSpPr>
          <p:sp>
            <p:nvSpPr>
              <p:cNvPr id="1141" name="Google Shape;1141;p55"/>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5"/>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5"/>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55"/>
            <p:cNvGrpSpPr/>
            <p:nvPr/>
          </p:nvGrpSpPr>
          <p:grpSpPr>
            <a:xfrm>
              <a:off x="7027390" y="3043364"/>
              <a:ext cx="2017775" cy="1998718"/>
              <a:chOff x="498850" y="3224050"/>
              <a:chExt cx="1482350" cy="1468350"/>
            </a:xfrm>
          </p:grpSpPr>
          <p:sp>
            <p:nvSpPr>
              <p:cNvPr id="1145" name="Google Shape;1145;p55"/>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5"/>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5"/>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8" name="Google Shape;1148;p55"/>
            <p:cNvSpPr/>
            <p:nvPr/>
          </p:nvSpPr>
          <p:spPr>
            <a:xfrm rot="5400000">
              <a:off x="-150" y="0"/>
              <a:ext cx="1758600" cy="1758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5"/>
            <p:cNvSpPr/>
            <p:nvPr/>
          </p:nvSpPr>
          <p:spPr>
            <a:xfrm>
              <a:off x="-151" y="0"/>
              <a:ext cx="2888100" cy="2888100"/>
            </a:xfrm>
            <a:prstGeom prst="diagStripe">
              <a:avLst>
                <a:gd fmla="val 55720"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5"/>
            <p:cNvSpPr/>
            <p:nvPr/>
          </p:nvSpPr>
          <p:spPr>
            <a:xfrm>
              <a:off x="-150" y="0"/>
              <a:ext cx="3077400" cy="3077400"/>
            </a:xfrm>
            <a:prstGeom prst="diagStripe">
              <a:avLst>
                <a:gd fmla="val 9164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5"/>
            <p:cNvSpPr/>
            <p:nvPr/>
          </p:nvSpPr>
          <p:spPr>
            <a:xfrm>
              <a:off x="-150"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5"/>
            <p:cNvSpPr/>
            <p:nvPr/>
          </p:nvSpPr>
          <p:spPr>
            <a:xfrm>
              <a:off x="7657228" y="58028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5"/>
            <p:cNvSpPr/>
            <p:nvPr/>
          </p:nvSpPr>
          <p:spPr>
            <a:xfrm>
              <a:off x="7592117" y="53294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4" name="Google Shape;1154;p55"/>
            <p:cNvGrpSpPr/>
            <p:nvPr/>
          </p:nvGrpSpPr>
          <p:grpSpPr>
            <a:xfrm>
              <a:off x="373691" y="3895669"/>
              <a:ext cx="885900" cy="885900"/>
              <a:chOff x="713388" y="3717894"/>
              <a:chExt cx="885900" cy="885900"/>
            </a:xfrm>
          </p:grpSpPr>
          <p:grpSp>
            <p:nvGrpSpPr>
              <p:cNvPr id="1155" name="Google Shape;1155;p55"/>
              <p:cNvGrpSpPr/>
              <p:nvPr/>
            </p:nvGrpSpPr>
            <p:grpSpPr>
              <a:xfrm>
                <a:off x="1139136" y="3851384"/>
                <a:ext cx="454563" cy="703194"/>
                <a:chOff x="1139136" y="3851384"/>
                <a:chExt cx="454563" cy="703194"/>
              </a:xfrm>
            </p:grpSpPr>
            <p:sp>
              <p:nvSpPr>
                <p:cNvPr id="1156" name="Google Shape;1156;p55"/>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5"/>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5"/>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55"/>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55"/>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5"/>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62" name="Google Shape;1162;p55"/>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163" name="Google Shape;1163;p55"/>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nvGrpSpPr>
            <p:cNvPr id="1164" name="Google Shape;1164;p55"/>
            <p:cNvGrpSpPr/>
            <p:nvPr/>
          </p:nvGrpSpPr>
          <p:grpSpPr>
            <a:xfrm rot="-5400000">
              <a:off x="8430603" y="721212"/>
              <a:ext cx="475817" cy="475817"/>
              <a:chOff x="713388" y="3717894"/>
              <a:chExt cx="885900" cy="885900"/>
            </a:xfrm>
          </p:grpSpPr>
          <p:cxnSp>
            <p:nvCxnSpPr>
              <p:cNvPr id="1165" name="Google Shape;1165;p55"/>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166" name="Google Shape;1166;p55"/>
              <p:cNvCxnSpPr/>
              <p:nvPr/>
            </p:nvCxnSpPr>
            <p:spPr>
              <a:xfrm flipH="1" rot="10800000">
                <a:off x="847319"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sp>
        <p:nvSpPr>
          <p:cNvPr id="1167" name="Google Shape;1167;p55"/>
          <p:cNvSpPr txBox="1"/>
          <p:nvPr>
            <p:ph type="ctrTitle"/>
          </p:nvPr>
        </p:nvSpPr>
        <p:spPr>
          <a:xfrm>
            <a:off x="2288000" y="584079"/>
            <a:ext cx="4568100" cy="1186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2"/>
              </a:buClr>
              <a:buSzPts val="5200"/>
              <a:buNone/>
              <a:defRPr sz="7500">
                <a:solidFill>
                  <a:schemeClr val="lt1"/>
                </a:solidFill>
              </a:defRPr>
            </a:lvl1pPr>
            <a:lvl2pPr lvl="1" rtl="0" algn="ctr">
              <a:spcBef>
                <a:spcPts val="0"/>
              </a:spcBef>
              <a:spcAft>
                <a:spcPts val="0"/>
              </a:spcAft>
              <a:buClr>
                <a:schemeClr val="dk2"/>
              </a:buClr>
              <a:buSzPts val="5200"/>
              <a:buNone/>
              <a:defRPr sz="5200">
                <a:solidFill>
                  <a:schemeClr val="dk2"/>
                </a:solidFill>
              </a:defRPr>
            </a:lvl2pPr>
            <a:lvl3pPr lvl="2" rtl="0" algn="ctr">
              <a:spcBef>
                <a:spcPts val="0"/>
              </a:spcBef>
              <a:spcAft>
                <a:spcPts val="0"/>
              </a:spcAft>
              <a:buClr>
                <a:schemeClr val="dk2"/>
              </a:buClr>
              <a:buSzPts val="5200"/>
              <a:buNone/>
              <a:defRPr sz="5200">
                <a:solidFill>
                  <a:schemeClr val="dk2"/>
                </a:solidFill>
              </a:defRPr>
            </a:lvl3pPr>
            <a:lvl4pPr lvl="3" rtl="0" algn="ctr">
              <a:spcBef>
                <a:spcPts val="0"/>
              </a:spcBef>
              <a:spcAft>
                <a:spcPts val="0"/>
              </a:spcAft>
              <a:buClr>
                <a:schemeClr val="dk2"/>
              </a:buClr>
              <a:buSzPts val="5200"/>
              <a:buNone/>
              <a:defRPr sz="5200">
                <a:solidFill>
                  <a:schemeClr val="dk2"/>
                </a:solidFill>
              </a:defRPr>
            </a:lvl4pPr>
            <a:lvl5pPr lvl="4" rtl="0" algn="ctr">
              <a:spcBef>
                <a:spcPts val="0"/>
              </a:spcBef>
              <a:spcAft>
                <a:spcPts val="0"/>
              </a:spcAft>
              <a:buClr>
                <a:schemeClr val="dk2"/>
              </a:buClr>
              <a:buSzPts val="5200"/>
              <a:buNone/>
              <a:defRPr sz="5200">
                <a:solidFill>
                  <a:schemeClr val="dk2"/>
                </a:solidFill>
              </a:defRPr>
            </a:lvl5pPr>
            <a:lvl6pPr lvl="5" rtl="0" algn="ctr">
              <a:spcBef>
                <a:spcPts val="0"/>
              </a:spcBef>
              <a:spcAft>
                <a:spcPts val="0"/>
              </a:spcAft>
              <a:buClr>
                <a:schemeClr val="dk2"/>
              </a:buClr>
              <a:buSzPts val="5200"/>
              <a:buNone/>
              <a:defRPr sz="5200">
                <a:solidFill>
                  <a:schemeClr val="dk2"/>
                </a:solidFill>
              </a:defRPr>
            </a:lvl6pPr>
            <a:lvl7pPr lvl="6" rtl="0" algn="ctr">
              <a:spcBef>
                <a:spcPts val="0"/>
              </a:spcBef>
              <a:spcAft>
                <a:spcPts val="0"/>
              </a:spcAft>
              <a:buClr>
                <a:schemeClr val="dk2"/>
              </a:buClr>
              <a:buSzPts val="5200"/>
              <a:buNone/>
              <a:defRPr sz="5200">
                <a:solidFill>
                  <a:schemeClr val="dk2"/>
                </a:solidFill>
              </a:defRPr>
            </a:lvl7pPr>
            <a:lvl8pPr lvl="7" rtl="0" algn="ctr">
              <a:spcBef>
                <a:spcPts val="0"/>
              </a:spcBef>
              <a:spcAft>
                <a:spcPts val="0"/>
              </a:spcAft>
              <a:buClr>
                <a:schemeClr val="dk2"/>
              </a:buClr>
              <a:buSzPts val="5200"/>
              <a:buNone/>
              <a:defRPr sz="5200">
                <a:solidFill>
                  <a:schemeClr val="dk2"/>
                </a:solidFill>
              </a:defRPr>
            </a:lvl8pPr>
            <a:lvl9pPr lvl="8" rtl="0" algn="ctr">
              <a:spcBef>
                <a:spcPts val="0"/>
              </a:spcBef>
              <a:spcAft>
                <a:spcPts val="0"/>
              </a:spcAft>
              <a:buClr>
                <a:schemeClr val="dk2"/>
              </a:buClr>
              <a:buSzPts val="5200"/>
              <a:buNone/>
              <a:defRPr sz="5200">
                <a:solidFill>
                  <a:schemeClr val="dk2"/>
                </a:solidFill>
              </a:defRPr>
            </a:lvl9pPr>
          </a:lstStyle>
          <a:p/>
        </p:txBody>
      </p:sp>
      <p:sp>
        <p:nvSpPr>
          <p:cNvPr id="1168" name="Google Shape;1168;p55"/>
          <p:cNvSpPr txBox="1"/>
          <p:nvPr>
            <p:ph idx="1" type="subTitle"/>
          </p:nvPr>
        </p:nvSpPr>
        <p:spPr>
          <a:xfrm>
            <a:off x="2288000" y="1614803"/>
            <a:ext cx="4568100" cy="522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000"/>
              <a:buNone/>
              <a:defRPr sz="2100"/>
            </a:lvl1pPr>
            <a:lvl2pPr lvl="1" rtl="0" algn="ctr">
              <a:lnSpc>
                <a:spcPct val="100000"/>
              </a:lnSpc>
              <a:spcBef>
                <a:spcPts val="0"/>
              </a:spcBef>
              <a:spcAft>
                <a:spcPts val="0"/>
              </a:spcAft>
              <a:buSzPts val="2000"/>
              <a:buNone/>
              <a:defRPr sz="2000"/>
            </a:lvl2pPr>
            <a:lvl3pPr lvl="2" rtl="0" algn="ctr">
              <a:lnSpc>
                <a:spcPct val="100000"/>
              </a:lnSpc>
              <a:spcBef>
                <a:spcPts val="0"/>
              </a:spcBef>
              <a:spcAft>
                <a:spcPts val="0"/>
              </a:spcAft>
              <a:buSzPts val="2000"/>
              <a:buNone/>
              <a:defRPr sz="2000"/>
            </a:lvl3pPr>
            <a:lvl4pPr lvl="3" rtl="0" algn="ctr">
              <a:lnSpc>
                <a:spcPct val="100000"/>
              </a:lnSpc>
              <a:spcBef>
                <a:spcPts val="0"/>
              </a:spcBef>
              <a:spcAft>
                <a:spcPts val="0"/>
              </a:spcAft>
              <a:buSzPts val="2000"/>
              <a:buNone/>
              <a:defRPr sz="2000"/>
            </a:lvl4pPr>
            <a:lvl5pPr lvl="4" rtl="0" algn="ctr">
              <a:lnSpc>
                <a:spcPct val="100000"/>
              </a:lnSpc>
              <a:spcBef>
                <a:spcPts val="0"/>
              </a:spcBef>
              <a:spcAft>
                <a:spcPts val="0"/>
              </a:spcAft>
              <a:buSzPts val="2000"/>
              <a:buNone/>
              <a:defRPr sz="2000"/>
            </a:lvl5pPr>
            <a:lvl6pPr lvl="5" rtl="0" algn="ctr">
              <a:lnSpc>
                <a:spcPct val="100000"/>
              </a:lnSpc>
              <a:spcBef>
                <a:spcPts val="0"/>
              </a:spcBef>
              <a:spcAft>
                <a:spcPts val="0"/>
              </a:spcAft>
              <a:buSzPts val="2000"/>
              <a:buNone/>
              <a:defRPr sz="2000"/>
            </a:lvl6pPr>
            <a:lvl7pPr lvl="6" rtl="0" algn="ctr">
              <a:lnSpc>
                <a:spcPct val="100000"/>
              </a:lnSpc>
              <a:spcBef>
                <a:spcPts val="0"/>
              </a:spcBef>
              <a:spcAft>
                <a:spcPts val="0"/>
              </a:spcAft>
              <a:buSzPts val="2000"/>
              <a:buNone/>
              <a:defRPr sz="2000"/>
            </a:lvl7pPr>
            <a:lvl8pPr lvl="7" rtl="0" algn="ctr">
              <a:lnSpc>
                <a:spcPct val="100000"/>
              </a:lnSpc>
              <a:spcBef>
                <a:spcPts val="0"/>
              </a:spcBef>
              <a:spcAft>
                <a:spcPts val="0"/>
              </a:spcAft>
              <a:buSzPts val="2000"/>
              <a:buNone/>
              <a:defRPr sz="2000"/>
            </a:lvl8pPr>
            <a:lvl9pPr lvl="8" rtl="0" algn="ctr">
              <a:lnSpc>
                <a:spcPct val="100000"/>
              </a:lnSpc>
              <a:spcBef>
                <a:spcPts val="0"/>
              </a:spcBef>
              <a:spcAft>
                <a:spcPts val="0"/>
              </a:spcAft>
              <a:buSzPts val="2000"/>
              <a:buNone/>
              <a:defRPr sz="2000"/>
            </a:lvl9pPr>
          </a:lstStyle>
          <a:p/>
        </p:txBody>
      </p:sp>
      <p:sp>
        <p:nvSpPr>
          <p:cNvPr id="1169" name="Google Shape;1169;p55"/>
          <p:cNvSpPr txBox="1"/>
          <p:nvPr>
            <p:ph idx="2" type="subTitle"/>
          </p:nvPr>
        </p:nvSpPr>
        <p:spPr>
          <a:xfrm>
            <a:off x="2757325" y="2064330"/>
            <a:ext cx="3629400" cy="748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500"/>
              <a:buNone/>
              <a:defRPr/>
            </a:lvl1pPr>
            <a:lvl2pPr lvl="1" rtl="0" algn="ctr">
              <a:lnSpc>
                <a:spcPct val="100000"/>
              </a:lnSpc>
              <a:spcBef>
                <a:spcPts val="0"/>
              </a:spcBef>
              <a:spcAft>
                <a:spcPts val="0"/>
              </a:spcAft>
              <a:buSzPts val="1500"/>
              <a:buNone/>
              <a:defRPr/>
            </a:lvl2pPr>
            <a:lvl3pPr lvl="2" rtl="0" algn="ctr">
              <a:lnSpc>
                <a:spcPct val="100000"/>
              </a:lnSpc>
              <a:spcBef>
                <a:spcPts val="0"/>
              </a:spcBef>
              <a:spcAft>
                <a:spcPts val="0"/>
              </a:spcAft>
              <a:buSzPts val="1500"/>
              <a:buNone/>
              <a:defRPr/>
            </a:lvl3pPr>
            <a:lvl4pPr lvl="3" rtl="0" algn="ctr">
              <a:lnSpc>
                <a:spcPct val="100000"/>
              </a:lnSpc>
              <a:spcBef>
                <a:spcPts val="0"/>
              </a:spcBef>
              <a:spcAft>
                <a:spcPts val="0"/>
              </a:spcAft>
              <a:buSzPts val="1500"/>
              <a:buNone/>
              <a:defRPr/>
            </a:lvl4pPr>
            <a:lvl5pPr lvl="4" rtl="0" algn="ctr">
              <a:lnSpc>
                <a:spcPct val="100000"/>
              </a:lnSpc>
              <a:spcBef>
                <a:spcPts val="0"/>
              </a:spcBef>
              <a:spcAft>
                <a:spcPts val="0"/>
              </a:spcAft>
              <a:buSzPts val="1500"/>
              <a:buNone/>
              <a:defRPr/>
            </a:lvl5pPr>
            <a:lvl6pPr lvl="5" rtl="0" algn="ctr">
              <a:lnSpc>
                <a:spcPct val="100000"/>
              </a:lnSpc>
              <a:spcBef>
                <a:spcPts val="0"/>
              </a:spcBef>
              <a:spcAft>
                <a:spcPts val="0"/>
              </a:spcAft>
              <a:buSzPts val="1500"/>
              <a:buNone/>
              <a:defRPr/>
            </a:lvl6pPr>
            <a:lvl7pPr lvl="6" rtl="0" algn="ctr">
              <a:lnSpc>
                <a:spcPct val="100000"/>
              </a:lnSpc>
              <a:spcBef>
                <a:spcPts val="0"/>
              </a:spcBef>
              <a:spcAft>
                <a:spcPts val="0"/>
              </a:spcAft>
              <a:buSzPts val="1500"/>
              <a:buNone/>
              <a:defRPr/>
            </a:lvl7pPr>
            <a:lvl8pPr lvl="7" rtl="0" algn="ctr">
              <a:lnSpc>
                <a:spcPct val="100000"/>
              </a:lnSpc>
              <a:spcBef>
                <a:spcPts val="0"/>
              </a:spcBef>
              <a:spcAft>
                <a:spcPts val="0"/>
              </a:spcAft>
              <a:buSzPts val="1500"/>
              <a:buNone/>
              <a:defRPr/>
            </a:lvl8pPr>
            <a:lvl9pPr lvl="8" rtl="0" algn="ctr">
              <a:lnSpc>
                <a:spcPct val="100000"/>
              </a:lnSpc>
              <a:spcBef>
                <a:spcPts val="0"/>
              </a:spcBef>
              <a:spcAft>
                <a:spcPts val="0"/>
              </a:spcAft>
              <a:buSzPts val="1500"/>
              <a:buNone/>
              <a:defRPr/>
            </a:lvl9pPr>
          </a:lstStyle>
          <a:p/>
        </p:txBody>
      </p:sp>
      <p:sp>
        <p:nvSpPr>
          <p:cNvPr id="1170" name="Google Shape;1170;p55"/>
          <p:cNvSpPr txBox="1"/>
          <p:nvPr/>
        </p:nvSpPr>
        <p:spPr>
          <a:xfrm>
            <a:off x="2859375" y="3575600"/>
            <a:ext cx="3425100" cy="7386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de" sz="1200">
                <a:solidFill>
                  <a:schemeClr val="dk2"/>
                </a:solidFill>
                <a:latin typeface="Titillium Web"/>
                <a:ea typeface="Titillium Web"/>
                <a:cs typeface="Titillium Web"/>
                <a:sym typeface="Titillium Web"/>
              </a:rPr>
              <a:t>CREDITS: Diese Präsentationsvorlage wurde von </a:t>
            </a:r>
            <a:r>
              <a:rPr b="1" lang="de" sz="1200">
                <a:solidFill>
                  <a:schemeClr val="dk2"/>
                </a:solidFill>
                <a:uFill>
                  <a:noFill/>
                </a:uFill>
                <a:latin typeface="Titillium Web"/>
                <a:ea typeface="Titillium Web"/>
                <a:cs typeface="Titillium Web"/>
                <a:sym typeface="Titillium Web"/>
                <a:hlinkClick r:id="rId2">
                  <a:extLst>
                    <a:ext uri="{A12FA001-AC4F-418D-AE19-62706E023703}">
                      <ahyp:hlinkClr val="tx"/>
                    </a:ext>
                  </a:extLst>
                </a:hlinkClick>
              </a:rPr>
              <a:t>Slidesgo</a:t>
            </a:r>
            <a:r>
              <a:rPr lang="de" sz="1200">
                <a:solidFill>
                  <a:schemeClr val="dk2"/>
                </a:solidFill>
                <a:latin typeface="Titillium Web"/>
                <a:ea typeface="Titillium Web"/>
                <a:cs typeface="Titillium Web"/>
                <a:sym typeface="Titillium Web"/>
              </a:rPr>
              <a:t> erstellt, inklusive Icons von </a:t>
            </a:r>
            <a:r>
              <a:rPr b="1" lang="de" sz="1200">
                <a:solidFill>
                  <a:schemeClr val="dk2"/>
                </a:solidFill>
                <a:uFill>
                  <a:noFill/>
                </a:uFill>
                <a:latin typeface="Titillium Web"/>
                <a:ea typeface="Titillium Web"/>
                <a:cs typeface="Titillium Web"/>
                <a:sym typeface="Titillium Web"/>
                <a:hlinkClick r:id="rId3">
                  <a:extLst>
                    <a:ext uri="{A12FA001-AC4F-418D-AE19-62706E023703}">
                      <ahyp:hlinkClr val="tx"/>
                    </a:ext>
                  </a:extLst>
                </a:hlinkClick>
              </a:rPr>
              <a:t>Flaticon</a:t>
            </a:r>
            <a:r>
              <a:rPr lang="de" sz="1200">
                <a:solidFill>
                  <a:schemeClr val="dk2"/>
                </a:solidFill>
                <a:latin typeface="Titillium Web"/>
                <a:ea typeface="Titillium Web"/>
                <a:cs typeface="Titillium Web"/>
                <a:sym typeface="Titillium Web"/>
              </a:rPr>
              <a:t>, Infografiken &amp; Bilder von </a:t>
            </a:r>
            <a:r>
              <a:rPr b="1" lang="de" sz="1200">
                <a:solidFill>
                  <a:schemeClr val="dk2"/>
                </a:solidFill>
                <a:uFill>
                  <a:noFill/>
                </a:uFill>
                <a:latin typeface="Titillium Web"/>
                <a:ea typeface="Titillium Web"/>
                <a:cs typeface="Titillium Web"/>
                <a:sym typeface="Titillium Web"/>
                <a:hlinkClick r:id="rId4">
                  <a:extLst>
                    <a:ext uri="{A12FA001-AC4F-418D-AE19-62706E023703}">
                      <ahyp:hlinkClr val="tx"/>
                    </a:ext>
                  </a:extLst>
                </a:hlinkClick>
              </a:rPr>
              <a:t>Freepik</a:t>
            </a:r>
            <a:endParaRPr b="1" sz="1200">
              <a:solidFill>
                <a:schemeClr val="dk2"/>
              </a:solidFill>
              <a:latin typeface="Titillium Web"/>
              <a:ea typeface="Titillium Web"/>
              <a:cs typeface="Titillium Web"/>
              <a:sym typeface="Titillium Web"/>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1171" name="Shape 1171"/>
        <p:cNvGrpSpPr/>
        <p:nvPr/>
      </p:nvGrpSpPr>
      <p:grpSpPr>
        <a:xfrm>
          <a:off x="0" y="0"/>
          <a:ext cx="0" cy="0"/>
          <a:chOff x="0" y="0"/>
          <a:chExt cx="0" cy="0"/>
        </a:xfrm>
      </p:grpSpPr>
      <p:grpSp>
        <p:nvGrpSpPr>
          <p:cNvPr id="1172" name="Google Shape;1172;p56"/>
          <p:cNvGrpSpPr/>
          <p:nvPr/>
        </p:nvGrpSpPr>
        <p:grpSpPr>
          <a:xfrm>
            <a:off x="0" y="200"/>
            <a:ext cx="9143850" cy="5143484"/>
            <a:chOff x="0" y="200"/>
            <a:chExt cx="9143850" cy="5143484"/>
          </a:xfrm>
        </p:grpSpPr>
        <p:sp>
          <p:nvSpPr>
            <p:cNvPr id="1173" name="Google Shape;1173;p56"/>
            <p:cNvSpPr/>
            <p:nvPr/>
          </p:nvSpPr>
          <p:spPr>
            <a:xfrm>
              <a:off x="0" y="3912625"/>
              <a:ext cx="1230900" cy="1230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4" name="Google Shape;1174;p56"/>
            <p:cNvGrpSpPr/>
            <p:nvPr/>
          </p:nvGrpSpPr>
          <p:grpSpPr>
            <a:xfrm>
              <a:off x="7814240" y="3822846"/>
              <a:ext cx="1230943" cy="1219318"/>
              <a:chOff x="498850" y="3224050"/>
              <a:chExt cx="1482350" cy="1468350"/>
            </a:xfrm>
          </p:grpSpPr>
          <p:sp>
            <p:nvSpPr>
              <p:cNvPr id="1175" name="Google Shape;1175;p56"/>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6"/>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6"/>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56"/>
            <p:cNvGrpSpPr/>
            <p:nvPr/>
          </p:nvGrpSpPr>
          <p:grpSpPr>
            <a:xfrm flipH="1">
              <a:off x="66" y="3944189"/>
              <a:ext cx="1210932" cy="1199495"/>
              <a:chOff x="498850" y="3224050"/>
              <a:chExt cx="1482350" cy="1468350"/>
            </a:xfrm>
          </p:grpSpPr>
          <p:sp>
            <p:nvSpPr>
              <p:cNvPr id="1179" name="Google Shape;1179;p56"/>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6"/>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56"/>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2" name="Google Shape;1182;p56"/>
            <p:cNvSpPr/>
            <p:nvPr/>
          </p:nvSpPr>
          <p:spPr>
            <a:xfrm rot="10800000">
              <a:off x="8278350" y="200"/>
              <a:ext cx="865500" cy="8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3" name="Google Shape;1183;p56"/>
            <p:cNvGrpSpPr/>
            <p:nvPr/>
          </p:nvGrpSpPr>
          <p:grpSpPr>
            <a:xfrm>
              <a:off x="8084342" y="424954"/>
              <a:ext cx="603122" cy="585781"/>
              <a:chOff x="546392" y="539692"/>
              <a:chExt cx="603122" cy="585781"/>
            </a:xfrm>
          </p:grpSpPr>
          <p:sp>
            <p:nvSpPr>
              <p:cNvPr id="1184" name="Google Shape;1184;p56"/>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56"/>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56"/>
            <p:cNvGrpSpPr/>
            <p:nvPr/>
          </p:nvGrpSpPr>
          <p:grpSpPr>
            <a:xfrm rot="5400000">
              <a:off x="703213" y="4460863"/>
              <a:ext cx="475817" cy="475817"/>
              <a:chOff x="713388" y="3717894"/>
              <a:chExt cx="885900" cy="885900"/>
            </a:xfrm>
          </p:grpSpPr>
          <p:cxnSp>
            <p:nvCxnSpPr>
              <p:cNvPr id="1187" name="Google Shape;1187;p56"/>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188" name="Google Shape;1188;p56"/>
              <p:cNvCxnSpPr/>
              <p:nvPr/>
            </p:nvCxnSpPr>
            <p:spPr>
              <a:xfrm flipH="1" rot="10800000">
                <a:off x="847319"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5_1_1">
    <p:spTree>
      <p:nvGrpSpPr>
        <p:cNvPr id="1189" name="Shape 1189"/>
        <p:cNvGrpSpPr/>
        <p:nvPr/>
      </p:nvGrpSpPr>
      <p:grpSpPr>
        <a:xfrm>
          <a:off x="0" y="0"/>
          <a:ext cx="0" cy="0"/>
          <a:chOff x="0" y="0"/>
          <a:chExt cx="0" cy="0"/>
        </a:xfrm>
      </p:grpSpPr>
      <p:grpSp>
        <p:nvGrpSpPr>
          <p:cNvPr id="1190" name="Google Shape;1190;p57"/>
          <p:cNvGrpSpPr/>
          <p:nvPr/>
        </p:nvGrpSpPr>
        <p:grpSpPr>
          <a:xfrm>
            <a:off x="2" y="0"/>
            <a:ext cx="9144000" cy="5143500"/>
            <a:chOff x="2" y="0"/>
            <a:chExt cx="9144000" cy="5143500"/>
          </a:xfrm>
        </p:grpSpPr>
        <p:sp>
          <p:nvSpPr>
            <p:cNvPr id="1191" name="Google Shape;1191;p57"/>
            <p:cNvSpPr/>
            <p:nvPr/>
          </p:nvSpPr>
          <p:spPr>
            <a:xfrm rot="-5400000">
              <a:off x="7791001" y="3790275"/>
              <a:ext cx="1353000" cy="13530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57"/>
            <p:cNvGrpSpPr/>
            <p:nvPr/>
          </p:nvGrpSpPr>
          <p:grpSpPr>
            <a:xfrm rot="-5400000">
              <a:off x="7935331" y="96836"/>
              <a:ext cx="1107019" cy="1096564"/>
              <a:chOff x="498850" y="3224050"/>
              <a:chExt cx="1482350" cy="1468350"/>
            </a:xfrm>
          </p:grpSpPr>
          <p:sp>
            <p:nvSpPr>
              <p:cNvPr id="1193" name="Google Shape;1193;p57"/>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7"/>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7"/>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6" name="Google Shape;1196;p57"/>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7"/>
            <p:cNvSpPr/>
            <p:nvPr/>
          </p:nvSpPr>
          <p:spPr>
            <a:xfrm rot="-5400000">
              <a:off x="8169672" y="4184176"/>
              <a:ext cx="959100" cy="959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8" name="Google Shape;1198;p57"/>
            <p:cNvGrpSpPr/>
            <p:nvPr/>
          </p:nvGrpSpPr>
          <p:grpSpPr>
            <a:xfrm>
              <a:off x="270392" y="4282054"/>
              <a:ext cx="603122" cy="585781"/>
              <a:chOff x="546392" y="539692"/>
              <a:chExt cx="603122" cy="585781"/>
            </a:xfrm>
          </p:grpSpPr>
          <p:sp>
            <p:nvSpPr>
              <p:cNvPr id="1199" name="Google Shape;1199;p57"/>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7"/>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3" name="Shape 113"/>
        <p:cNvGrpSpPr/>
        <p:nvPr/>
      </p:nvGrpSpPr>
      <p:grpSpPr>
        <a:xfrm>
          <a:off x="0" y="0"/>
          <a:ext cx="0" cy="0"/>
          <a:chOff x="0" y="0"/>
          <a:chExt cx="0" cy="0"/>
        </a:xfrm>
      </p:grpSpPr>
      <p:grpSp>
        <p:nvGrpSpPr>
          <p:cNvPr id="114" name="Google Shape;114;p7"/>
          <p:cNvGrpSpPr/>
          <p:nvPr/>
        </p:nvGrpSpPr>
        <p:grpSpPr>
          <a:xfrm>
            <a:off x="-150" y="-1650"/>
            <a:ext cx="9153450" cy="5146825"/>
            <a:chOff x="-150" y="-1650"/>
            <a:chExt cx="9153450" cy="5146825"/>
          </a:xfrm>
        </p:grpSpPr>
        <p:sp>
          <p:nvSpPr>
            <p:cNvPr id="115" name="Google Shape;115;p7"/>
            <p:cNvSpPr/>
            <p:nvPr/>
          </p:nvSpPr>
          <p:spPr>
            <a:xfrm rot="-5400000">
              <a:off x="5857200" y="1849050"/>
              <a:ext cx="5146800" cy="144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p:nvPr/>
          </p:nvSpPr>
          <p:spPr>
            <a:xfrm rot="-5400000">
              <a:off x="6778420" y="2778000"/>
              <a:ext cx="2365500" cy="2365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
            <p:cNvSpPr/>
            <p:nvPr/>
          </p:nvSpPr>
          <p:spPr>
            <a:xfrm rot="10800000">
              <a:off x="5656650" y="1656300"/>
              <a:ext cx="3487200" cy="3487200"/>
            </a:xfrm>
            <a:prstGeom prst="diagStripe">
              <a:avLst>
                <a:gd fmla="val 67974"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rot="10800000">
              <a:off x="5337450" y="1337100"/>
              <a:ext cx="3806400" cy="3806400"/>
            </a:xfrm>
            <a:prstGeom prst="diagStripe">
              <a:avLst>
                <a:gd fmla="val 9164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
            <p:cNvSpPr/>
            <p:nvPr/>
          </p:nvSpPr>
          <p:spPr>
            <a:xfrm>
              <a:off x="-150"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 name="Google Shape;121;p7"/>
            <p:cNvGrpSpPr/>
            <p:nvPr/>
          </p:nvGrpSpPr>
          <p:grpSpPr>
            <a:xfrm rot="-5400000">
              <a:off x="7701353" y="90019"/>
              <a:ext cx="1380809" cy="1367621"/>
              <a:chOff x="498850" y="3224050"/>
              <a:chExt cx="1482350" cy="1468350"/>
            </a:xfrm>
          </p:grpSpPr>
          <p:sp>
            <p:nvSpPr>
              <p:cNvPr id="122" name="Google Shape;122;p7"/>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7"/>
            <p:cNvSpPr/>
            <p:nvPr/>
          </p:nvSpPr>
          <p:spPr>
            <a:xfrm>
              <a:off x="0" y="4000075"/>
              <a:ext cx="1145100" cy="1145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7"/>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lvl1pPr lvl="0" rtl="0" algn="l">
              <a:spcBef>
                <a:spcPts val="0"/>
              </a:spcBef>
              <a:spcAft>
                <a:spcPts val="0"/>
              </a:spcAft>
              <a:buClr>
                <a:schemeClr val="lt1"/>
              </a:buClr>
              <a:buSzPts val="2800"/>
              <a:buNone/>
              <a:defRPr sz="3000">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7" name="Google Shape;127;p7"/>
          <p:cNvSpPr txBox="1"/>
          <p:nvPr>
            <p:ph idx="1" type="body"/>
          </p:nvPr>
        </p:nvSpPr>
        <p:spPr>
          <a:xfrm>
            <a:off x="1115575" y="1468050"/>
            <a:ext cx="5016000" cy="2319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3"/>
              </a:buClr>
              <a:buSzPts val="1100"/>
              <a:buChar char="●"/>
              <a:defRPr sz="1400"/>
            </a:lvl1pPr>
            <a:lvl2pPr indent="-304800" lvl="1" marL="914400">
              <a:spcBef>
                <a:spcPts val="160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8" name="Shape 128"/>
        <p:cNvGrpSpPr/>
        <p:nvPr/>
      </p:nvGrpSpPr>
      <p:grpSpPr>
        <a:xfrm>
          <a:off x="0" y="0"/>
          <a:ext cx="0" cy="0"/>
          <a:chOff x="0" y="0"/>
          <a:chExt cx="0" cy="0"/>
        </a:xfrm>
      </p:grpSpPr>
      <p:grpSp>
        <p:nvGrpSpPr>
          <p:cNvPr id="129" name="Google Shape;129;p8"/>
          <p:cNvGrpSpPr/>
          <p:nvPr/>
        </p:nvGrpSpPr>
        <p:grpSpPr>
          <a:xfrm>
            <a:off x="-150" y="-75"/>
            <a:ext cx="9144224" cy="5143650"/>
            <a:chOff x="-150" y="-75"/>
            <a:chExt cx="9144224" cy="5143650"/>
          </a:xfrm>
        </p:grpSpPr>
        <p:sp>
          <p:nvSpPr>
            <p:cNvPr id="130" name="Google Shape;130;p8"/>
            <p:cNvSpPr/>
            <p:nvPr/>
          </p:nvSpPr>
          <p:spPr>
            <a:xfrm>
              <a:off x="-150" y="1589350"/>
              <a:ext cx="9144000" cy="196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8"/>
            <p:cNvGrpSpPr/>
            <p:nvPr/>
          </p:nvGrpSpPr>
          <p:grpSpPr>
            <a:xfrm flipH="1" rot="10800000">
              <a:off x="7043139" y="-75"/>
              <a:ext cx="2100935" cy="2081092"/>
              <a:chOff x="498850" y="3224050"/>
              <a:chExt cx="1482350" cy="1468350"/>
            </a:xfrm>
          </p:grpSpPr>
          <p:sp>
            <p:nvSpPr>
              <p:cNvPr id="132" name="Google Shape;132;p8"/>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8"/>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8"/>
            <p:cNvSpPr/>
            <p:nvPr/>
          </p:nvSpPr>
          <p:spPr>
            <a:xfrm>
              <a:off x="75" y="2638275"/>
              <a:ext cx="2505300" cy="25053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8"/>
            <p:cNvGrpSpPr/>
            <p:nvPr/>
          </p:nvGrpSpPr>
          <p:grpSpPr>
            <a:xfrm flipH="1">
              <a:off x="414" y="3062050"/>
              <a:ext cx="2100935" cy="2081092"/>
              <a:chOff x="498850" y="3224050"/>
              <a:chExt cx="1482350" cy="1468350"/>
            </a:xfrm>
          </p:grpSpPr>
          <p:sp>
            <p:nvSpPr>
              <p:cNvPr id="137" name="Google Shape;137;p8"/>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8"/>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8"/>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 name="Google Shape;140;p8"/>
            <p:cNvGrpSpPr/>
            <p:nvPr/>
          </p:nvGrpSpPr>
          <p:grpSpPr>
            <a:xfrm>
              <a:off x="470267" y="463417"/>
              <a:ext cx="603122" cy="585781"/>
              <a:chOff x="546392" y="539692"/>
              <a:chExt cx="603122" cy="585781"/>
            </a:xfrm>
          </p:grpSpPr>
          <p:sp>
            <p:nvSpPr>
              <p:cNvPr id="141" name="Google Shape;141;p8"/>
              <p:cNvSpPr/>
              <p:nvPr/>
            </p:nvSpPr>
            <p:spPr>
              <a:xfrm>
                <a:off x="611503" y="587030"/>
                <a:ext cx="538010" cy="538443"/>
              </a:xfrm>
              <a:custGeom>
                <a:rect b="b" l="l" r="r" t="t"/>
                <a:pathLst>
                  <a:path extrusionOk="0" fill="none" h="13693" w="13682">
                    <a:moveTo>
                      <a:pt x="8276" y="798"/>
                    </a:moveTo>
                    <a:cubicBezTo>
                      <a:pt x="11621" y="1596"/>
                      <a:pt x="13681" y="4942"/>
                      <a:pt x="12883" y="8287"/>
                    </a:cubicBezTo>
                    <a:cubicBezTo>
                      <a:pt x="12098" y="11621"/>
                      <a:pt x="8740" y="13693"/>
                      <a:pt x="5406" y="12895"/>
                    </a:cubicBezTo>
                    <a:cubicBezTo>
                      <a:pt x="2061" y="12097"/>
                      <a:pt x="1" y="8752"/>
                      <a:pt x="799" y="5406"/>
                    </a:cubicBezTo>
                    <a:cubicBezTo>
                      <a:pt x="1584" y="2072"/>
                      <a:pt x="4942" y="0"/>
                      <a:pt x="8276" y="798"/>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546392" y="539692"/>
                <a:ext cx="381625" cy="381625"/>
              </a:xfrm>
              <a:custGeom>
                <a:rect b="b" l="l" r="r" t="t"/>
                <a:pathLst>
                  <a:path extrusionOk="0" fill="none" h="9705" w="9705">
                    <a:moveTo>
                      <a:pt x="7978" y="1727"/>
                    </a:moveTo>
                    <a:cubicBezTo>
                      <a:pt x="9704" y="3454"/>
                      <a:pt x="9704" y="6252"/>
                      <a:pt x="7978" y="7978"/>
                    </a:cubicBezTo>
                    <a:cubicBezTo>
                      <a:pt x="6251" y="9704"/>
                      <a:pt x="3454" y="9704"/>
                      <a:pt x="1727" y="7978"/>
                    </a:cubicBezTo>
                    <a:cubicBezTo>
                      <a:pt x="1" y="6252"/>
                      <a:pt x="1" y="3454"/>
                      <a:pt x="1727" y="1727"/>
                    </a:cubicBezTo>
                    <a:cubicBezTo>
                      <a:pt x="3454" y="1"/>
                      <a:pt x="6251" y="1"/>
                      <a:pt x="7978" y="1727"/>
                    </a:cubicBezTo>
                    <a:close/>
                  </a:path>
                </a:pathLst>
              </a:custGeom>
              <a:noFill/>
              <a:ln cap="flat" cmpd="sng" w="19050">
                <a:solidFill>
                  <a:srgbClr val="DFC09F"/>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8"/>
            <p:cNvGrpSpPr/>
            <p:nvPr/>
          </p:nvGrpSpPr>
          <p:grpSpPr>
            <a:xfrm flipH="1">
              <a:off x="6901216" y="269469"/>
              <a:ext cx="885900" cy="885900"/>
              <a:chOff x="713388" y="3717894"/>
              <a:chExt cx="885900" cy="885900"/>
            </a:xfrm>
          </p:grpSpPr>
          <p:grpSp>
            <p:nvGrpSpPr>
              <p:cNvPr id="144" name="Google Shape;144;p8"/>
              <p:cNvGrpSpPr/>
              <p:nvPr/>
            </p:nvGrpSpPr>
            <p:grpSpPr>
              <a:xfrm>
                <a:off x="1139136" y="3851384"/>
                <a:ext cx="454563" cy="703194"/>
                <a:chOff x="1139136" y="3851384"/>
                <a:chExt cx="454563" cy="703194"/>
              </a:xfrm>
            </p:grpSpPr>
            <p:sp>
              <p:nvSpPr>
                <p:cNvPr id="145" name="Google Shape;145;p8"/>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8"/>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51" name="Google Shape;151;p8"/>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52" name="Google Shape;152;p8"/>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grpSp>
          <p:nvGrpSpPr>
            <p:cNvPr id="153" name="Google Shape;153;p8"/>
            <p:cNvGrpSpPr/>
            <p:nvPr/>
          </p:nvGrpSpPr>
          <p:grpSpPr>
            <a:xfrm rot="5400000">
              <a:off x="1969413" y="4384663"/>
              <a:ext cx="475817" cy="475817"/>
              <a:chOff x="713388" y="3717894"/>
              <a:chExt cx="885900" cy="885900"/>
            </a:xfrm>
          </p:grpSpPr>
          <p:cxnSp>
            <p:nvCxnSpPr>
              <p:cNvPr id="154" name="Google Shape;154;p8"/>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55" name="Google Shape;155;p8"/>
              <p:cNvCxnSpPr/>
              <p:nvPr/>
            </p:nvCxnSpPr>
            <p:spPr>
              <a:xfrm flipH="1" rot="10800000">
                <a:off x="847319"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156" name="Google Shape;156;p8"/>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 name="Google Shape;157;p8"/>
          <p:cNvSpPr txBox="1"/>
          <p:nvPr>
            <p:ph type="title"/>
          </p:nvPr>
        </p:nvSpPr>
        <p:spPr>
          <a:xfrm>
            <a:off x="1165950" y="1503675"/>
            <a:ext cx="6812100" cy="22032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83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8" name="Shape 158"/>
        <p:cNvGrpSpPr/>
        <p:nvPr/>
      </p:nvGrpSpPr>
      <p:grpSpPr>
        <a:xfrm>
          <a:off x="0" y="0"/>
          <a:ext cx="0" cy="0"/>
          <a:chOff x="0" y="0"/>
          <a:chExt cx="0" cy="0"/>
        </a:xfrm>
      </p:grpSpPr>
      <p:grpSp>
        <p:nvGrpSpPr>
          <p:cNvPr id="159" name="Google Shape;159;p9"/>
          <p:cNvGrpSpPr/>
          <p:nvPr/>
        </p:nvGrpSpPr>
        <p:grpSpPr>
          <a:xfrm>
            <a:off x="-150" y="-1650"/>
            <a:ext cx="9153450" cy="5146800"/>
            <a:chOff x="-150" y="-1650"/>
            <a:chExt cx="9153450" cy="5146800"/>
          </a:xfrm>
        </p:grpSpPr>
        <p:sp>
          <p:nvSpPr>
            <p:cNvPr id="160" name="Google Shape;160;p9"/>
            <p:cNvSpPr/>
            <p:nvPr/>
          </p:nvSpPr>
          <p:spPr>
            <a:xfrm rot="-5400000">
              <a:off x="5857200" y="1849050"/>
              <a:ext cx="5146800" cy="144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rot="-5400000">
              <a:off x="7699925" y="3699575"/>
              <a:ext cx="1443900" cy="1443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9"/>
            <p:cNvGrpSpPr/>
            <p:nvPr/>
          </p:nvGrpSpPr>
          <p:grpSpPr>
            <a:xfrm rot="-5400000">
              <a:off x="7692812" y="25980"/>
              <a:ext cx="1457743" cy="1443829"/>
              <a:chOff x="498850" y="3224050"/>
              <a:chExt cx="1482350" cy="1468350"/>
            </a:xfrm>
          </p:grpSpPr>
          <p:sp>
            <p:nvSpPr>
              <p:cNvPr id="163" name="Google Shape;163;p9"/>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9"/>
            <p:cNvGrpSpPr/>
            <p:nvPr/>
          </p:nvGrpSpPr>
          <p:grpSpPr>
            <a:xfrm>
              <a:off x="373333" y="337631"/>
              <a:ext cx="753281" cy="753281"/>
              <a:chOff x="713388" y="3717894"/>
              <a:chExt cx="885900" cy="885900"/>
            </a:xfrm>
          </p:grpSpPr>
          <p:grpSp>
            <p:nvGrpSpPr>
              <p:cNvPr id="167" name="Google Shape;167;p9"/>
              <p:cNvGrpSpPr/>
              <p:nvPr/>
            </p:nvGrpSpPr>
            <p:grpSpPr>
              <a:xfrm>
                <a:off x="1139136" y="3851384"/>
                <a:ext cx="454563" cy="703194"/>
                <a:chOff x="1139136" y="3851384"/>
                <a:chExt cx="454563" cy="703194"/>
              </a:xfrm>
            </p:grpSpPr>
            <p:sp>
              <p:nvSpPr>
                <p:cNvPr id="168" name="Google Shape;168;p9"/>
                <p:cNvSpPr/>
                <p:nvPr/>
              </p:nvSpPr>
              <p:spPr>
                <a:xfrm>
                  <a:off x="1311460" y="4104215"/>
                  <a:ext cx="34407" cy="281810"/>
                </a:xfrm>
                <a:custGeom>
                  <a:rect b="b" l="l" r="r" t="t"/>
                  <a:pathLst>
                    <a:path extrusionOk="0" h="8002" w="977">
                      <a:moveTo>
                        <a:pt x="977" y="1"/>
                      </a:moveTo>
                      <a:lnTo>
                        <a:pt x="0" y="989"/>
                      </a:lnTo>
                      <a:lnTo>
                        <a:pt x="0" y="8001"/>
                      </a:lnTo>
                      <a:lnTo>
                        <a:pt x="977" y="7013"/>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1228838" y="4188069"/>
                  <a:ext cx="34443" cy="282233"/>
                </a:xfrm>
                <a:custGeom>
                  <a:rect b="b" l="l" r="r" t="t"/>
                  <a:pathLst>
                    <a:path extrusionOk="0" h="8014" w="978">
                      <a:moveTo>
                        <a:pt x="977" y="1"/>
                      </a:moveTo>
                      <a:lnTo>
                        <a:pt x="1" y="989"/>
                      </a:lnTo>
                      <a:lnTo>
                        <a:pt x="1" y="8014"/>
                      </a:lnTo>
                      <a:lnTo>
                        <a:pt x="977" y="7025"/>
                      </a:lnTo>
                      <a:lnTo>
                        <a:pt x="9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1559292" y="3851384"/>
                  <a:ext cx="34407" cy="281810"/>
                </a:xfrm>
                <a:custGeom>
                  <a:rect b="b" l="l" r="r" t="t"/>
                  <a:pathLst>
                    <a:path extrusionOk="0" h="8002" w="977">
                      <a:moveTo>
                        <a:pt x="976" y="0"/>
                      </a:moveTo>
                      <a:lnTo>
                        <a:pt x="0" y="988"/>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1394082" y="4019938"/>
                  <a:ext cx="34407" cy="281810"/>
                </a:xfrm>
                <a:custGeom>
                  <a:rect b="b" l="l" r="r" t="t"/>
                  <a:pathLst>
                    <a:path extrusionOk="0" h="8002" w="977">
                      <a:moveTo>
                        <a:pt x="976" y="0"/>
                      </a:moveTo>
                      <a:lnTo>
                        <a:pt x="0" y="977"/>
                      </a:lnTo>
                      <a:lnTo>
                        <a:pt x="0" y="8001"/>
                      </a:lnTo>
                      <a:lnTo>
                        <a:pt x="976" y="7013"/>
                      </a:lnTo>
                      <a:lnTo>
                        <a:pt x="97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1139136" y="4272768"/>
                  <a:ext cx="34407" cy="281810"/>
                </a:xfrm>
                <a:custGeom>
                  <a:rect b="b" l="l" r="r" t="t"/>
                  <a:pathLst>
                    <a:path extrusionOk="0" h="8002" w="977">
                      <a:moveTo>
                        <a:pt x="976" y="1"/>
                      </a:moveTo>
                      <a:lnTo>
                        <a:pt x="0" y="977"/>
                      </a:lnTo>
                      <a:lnTo>
                        <a:pt x="0" y="8002"/>
                      </a:lnTo>
                      <a:lnTo>
                        <a:pt x="976" y="7014"/>
                      </a:lnTo>
                      <a:lnTo>
                        <a:pt x="97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1476669" y="3935661"/>
                  <a:ext cx="34407" cy="281810"/>
                </a:xfrm>
                <a:custGeom>
                  <a:rect b="b" l="l" r="r" t="t"/>
                  <a:pathLst>
                    <a:path extrusionOk="0" h="8002" w="977">
                      <a:moveTo>
                        <a:pt x="977" y="0"/>
                      </a:moveTo>
                      <a:lnTo>
                        <a:pt x="1" y="977"/>
                      </a:lnTo>
                      <a:lnTo>
                        <a:pt x="1" y="8001"/>
                      </a:lnTo>
                      <a:lnTo>
                        <a:pt x="977" y="7013"/>
                      </a:lnTo>
                      <a:lnTo>
                        <a:pt x="97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 name="Google Shape;174;p9"/>
              <p:cNvCxnSpPr/>
              <p:nvPr/>
            </p:nvCxnSpPr>
            <p:spPr>
              <a:xfrm flipH="1" rot="10800000">
                <a:off x="713388" y="3717894"/>
                <a:ext cx="885900" cy="885900"/>
              </a:xfrm>
              <a:prstGeom prst="straightConnector1">
                <a:avLst/>
              </a:prstGeom>
              <a:noFill/>
              <a:ln cap="flat" cmpd="sng" w="19050">
                <a:solidFill>
                  <a:schemeClr val="accent1"/>
                </a:solidFill>
                <a:prstDash val="solid"/>
                <a:round/>
                <a:headEnd len="med" w="med" type="none"/>
                <a:tailEnd len="med" w="med" type="none"/>
              </a:ln>
            </p:spPr>
          </p:cxnSp>
          <p:cxnSp>
            <p:nvCxnSpPr>
              <p:cNvPr id="175" name="Google Shape;175;p9"/>
              <p:cNvCxnSpPr/>
              <p:nvPr/>
            </p:nvCxnSpPr>
            <p:spPr>
              <a:xfrm flipH="1" rot="10800000">
                <a:off x="960650" y="4001657"/>
                <a:ext cx="219900" cy="219900"/>
              </a:xfrm>
              <a:prstGeom prst="straightConnector1">
                <a:avLst/>
              </a:prstGeom>
              <a:noFill/>
              <a:ln cap="flat" cmpd="sng" w="19050">
                <a:solidFill>
                  <a:schemeClr val="accent1"/>
                </a:solidFill>
                <a:prstDash val="solid"/>
                <a:round/>
                <a:headEnd len="med" w="med" type="none"/>
                <a:tailEnd len="med" w="med" type="none"/>
              </a:ln>
            </p:spPr>
          </p:cxnSp>
        </p:grpSp>
        <p:sp>
          <p:nvSpPr>
            <p:cNvPr id="176" name="Google Shape;176;p9"/>
            <p:cNvSpPr/>
            <p:nvPr/>
          </p:nvSpPr>
          <p:spPr>
            <a:xfrm>
              <a:off x="-150"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7" name="Google Shape;177;p9"/>
          <p:cNvSpPr txBox="1"/>
          <p:nvPr>
            <p:ph type="title"/>
          </p:nvPr>
        </p:nvSpPr>
        <p:spPr>
          <a:xfrm>
            <a:off x="896125" y="1905642"/>
            <a:ext cx="4045200" cy="14982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lt1"/>
              </a:buClr>
              <a:buSzPts val="4200"/>
              <a:buNone/>
              <a:defRPr sz="11500">
                <a:solidFill>
                  <a:schemeClr val="lt1"/>
                </a:solidFill>
              </a:defRPr>
            </a:lvl1pPr>
            <a:lvl2pPr lvl="1" algn="ctr">
              <a:spcBef>
                <a:spcPts val="0"/>
              </a:spcBef>
              <a:spcAft>
                <a:spcPts val="0"/>
              </a:spcAft>
              <a:buClr>
                <a:schemeClr val="lt1"/>
              </a:buClr>
              <a:buSzPts val="4200"/>
              <a:buNone/>
              <a:defRPr sz="4200">
                <a:solidFill>
                  <a:schemeClr val="lt1"/>
                </a:solidFill>
              </a:defRPr>
            </a:lvl2pPr>
            <a:lvl3pPr lvl="2" algn="ctr">
              <a:spcBef>
                <a:spcPts val="0"/>
              </a:spcBef>
              <a:spcAft>
                <a:spcPts val="0"/>
              </a:spcAft>
              <a:buClr>
                <a:schemeClr val="lt1"/>
              </a:buClr>
              <a:buSzPts val="4200"/>
              <a:buNone/>
              <a:defRPr sz="4200">
                <a:solidFill>
                  <a:schemeClr val="lt1"/>
                </a:solidFill>
              </a:defRPr>
            </a:lvl3pPr>
            <a:lvl4pPr lvl="3" algn="ctr">
              <a:spcBef>
                <a:spcPts val="0"/>
              </a:spcBef>
              <a:spcAft>
                <a:spcPts val="0"/>
              </a:spcAft>
              <a:buClr>
                <a:schemeClr val="lt1"/>
              </a:buClr>
              <a:buSzPts val="4200"/>
              <a:buNone/>
              <a:defRPr sz="4200">
                <a:solidFill>
                  <a:schemeClr val="lt1"/>
                </a:solidFill>
              </a:defRPr>
            </a:lvl4pPr>
            <a:lvl5pPr lvl="4" algn="ctr">
              <a:spcBef>
                <a:spcPts val="0"/>
              </a:spcBef>
              <a:spcAft>
                <a:spcPts val="0"/>
              </a:spcAft>
              <a:buClr>
                <a:schemeClr val="lt1"/>
              </a:buClr>
              <a:buSzPts val="4200"/>
              <a:buNone/>
              <a:defRPr sz="4200">
                <a:solidFill>
                  <a:schemeClr val="lt1"/>
                </a:solidFill>
              </a:defRPr>
            </a:lvl5pPr>
            <a:lvl6pPr lvl="5" algn="ctr">
              <a:spcBef>
                <a:spcPts val="0"/>
              </a:spcBef>
              <a:spcAft>
                <a:spcPts val="0"/>
              </a:spcAft>
              <a:buClr>
                <a:schemeClr val="lt1"/>
              </a:buClr>
              <a:buSzPts val="4200"/>
              <a:buNone/>
              <a:defRPr sz="4200">
                <a:solidFill>
                  <a:schemeClr val="lt1"/>
                </a:solidFill>
              </a:defRPr>
            </a:lvl6pPr>
            <a:lvl7pPr lvl="6" algn="ctr">
              <a:spcBef>
                <a:spcPts val="0"/>
              </a:spcBef>
              <a:spcAft>
                <a:spcPts val="0"/>
              </a:spcAft>
              <a:buClr>
                <a:schemeClr val="lt1"/>
              </a:buClr>
              <a:buSzPts val="4200"/>
              <a:buNone/>
              <a:defRPr sz="4200">
                <a:solidFill>
                  <a:schemeClr val="lt1"/>
                </a:solidFill>
              </a:defRPr>
            </a:lvl7pPr>
            <a:lvl8pPr lvl="7" algn="ctr">
              <a:spcBef>
                <a:spcPts val="0"/>
              </a:spcBef>
              <a:spcAft>
                <a:spcPts val="0"/>
              </a:spcAft>
              <a:buClr>
                <a:schemeClr val="lt1"/>
              </a:buClr>
              <a:buSzPts val="4200"/>
              <a:buNone/>
              <a:defRPr sz="4200">
                <a:solidFill>
                  <a:schemeClr val="lt1"/>
                </a:solidFill>
              </a:defRPr>
            </a:lvl8pPr>
            <a:lvl9pPr lvl="8" algn="ctr">
              <a:spcBef>
                <a:spcPts val="0"/>
              </a:spcBef>
              <a:spcAft>
                <a:spcPts val="0"/>
              </a:spcAft>
              <a:buClr>
                <a:schemeClr val="lt1"/>
              </a:buClr>
              <a:buSzPts val="4200"/>
              <a:buNone/>
              <a:defRPr sz="4200">
                <a:solidFill>
                  <a:schemeClr val="lt1"/>
                </a:solidFill>
              </a:defRPr>
            </a:lvl9pPr>
          </a:lstStyle>
          <a:p/>
        </p:txBody>
      </p:sp>
      <p:sp>
        <p:nvSpPr>
          <p:cNvPr id="178" name="Google Shape;178;p9"/>
          <p:cNvSpPr txBox="1"/>
          <p:nvPr>
            <p:ph idx="1" type="subTitle"/>
          </p:nvPr>
        </p:nvSpPr>
        <p:spPr>
          <a:xfrm>
            <a:off x="896125" y="3482752"/>
            <a:ext cx="3976500" cy="727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5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9" name="Shape 179"/>
        <p:cNvGrpSpPr/>
        <p:nvPr/>
      </p:nvGrpSpPr>
      <p:grpSpPr>
        <a:xfrm>
          <a:off x="0" y="0"/>
          <a:ext cx="0" cy="0"/>
          <a:chOff x="0" y="0"/>
          <a:chExt cx="0" cy="0"/>
        </a:xfrm>
      </p:grpSpPr>
      <p:grpSp>
        <p:nvGrpSpPr>
          <p:cNvPr id="180" name="Google Shape;180;p10"/>
          <p:cNvGrpSpPr/>
          <p:nvPr/>
        </p:nvGrpSpPr>
        <p:grpSpPr>
          <a:xfrm>
            <a:off x="0" y="-1650"/>
            <a:ext cx="9144002" cy="5146800"/>
            <a:chOff x="0" y="-1650"/>
            <a:chExt cx="9144002" cy="5146800"/>
          </a:xfrm>
        </p:grpSpPr>
        <p:sp>
          <p:nvSpPr>
            <p:cNvPr id="181" name="Google Shape;181;p10"/>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
            <p:cNvSpPr/>
            <p:nvPr/>
          </p:nvSpPr>
          <p:spPr>
            <a:xfrm rot="-5400000">
              <a:off x="-2406600" y="2404950"/>
              <a:ext cx="5146800" cy="33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p:nvPr/>
          </p:nvSpPr>
          <p:spPr>
            <a:xfrm>
              <a:off x="0" y="411850"/>
              <a:ext cx="3701400" cy="944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0"/>
            <p:cNvGrpSpPr/>
            <p:nvPr/>
          </p:nvGrpSpPr>
          <p:grpSpPr>
            <a:xfrm>
              <a:off x="7201645" y="3210653"/>
              <a:ext cx="1840782" cy="1823397"/>
              <a:chOff x="498850" y="3224050"/>
              <a:chExt cx="1482350" cy="1468350"/>
            </a:xfrm>
          </p:grpSpPr>
          <p:sp>
            <p:nvSpPr>
              <p:cNvPr id="185" name="Google Shape;185;p10"/>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8" name="Google Shape;188;p10"/>
          <p:cNvSpPr txBox="1"/>
          <p:nvPr>
            <p:ph type="title"/>
          </p:nvPr>
        </p:nvSpPr>
        <p:spPr>
          <a:xfrm>
            <a:off x="598377" y="411850"/>
            <a:ext cx="3215100" cy="966600"/>
          </a:xfrm>
          <a:prstGeom prst="rect">
            <a:avLst/>
          </a:prstGeom>
        </p:spPr>
        <p:txBody>
          <a:bodyPr anchorCtr="0" anchor="ctr" bIns="91425" lIns="91425" spcFirstLastPara="1" rIns="91425" wrap="square" tIns="91425">
            <a:noAutofit/>
          </a:bodyPr>
          <a:lstStyle>
            <a:lvl1pPr lvl="0" algn="l">
              <a:spcBef>
                <a:spcPts val="0"/>
              </a:spcBef>
              <a:spcAft>
                <a:spcPts val="0"/>
              </a:spcAft>
              <a:buClr>
                <a:schemeClr val="lt1"/>
              </a:buClr>
              <a:buSzPts val="2800"/>
              <a:buNone/>
              <a:defRPr sz="2700">
                <a:solidFill>
                  <a:schemeClr val="lt1"/>
                </a:solidFill>
              </a:defRPr>
            </a:lvl1pPr>
            <a:lvl2pPr lvl="1">
              <a:spcBef>
                <a:spcPts val="0"/>
              </a:spcBef>
              <a:spcAft>
                <a:spcPts val="0"/>
              </a:spcAft>
              <a:buClr>
                <a:schemeClr val="lt1"/>
              </a:buClr>
              <a:buSzPts val="2800"/>
              <a:buNone/>
              <a:defRPr>
                <a:solidFill>
                  <a:schemeClr val="lt1"/>
                </a:solidFill>
                <a:latin typeface="Nunito"/>
                <a:ea typeface="Nunito"/>
                <a:cs typeface="Nunito"/>
                <a:sym typeface="Nunito"/>
              </a:defRPr>
            </a:lvl2pPr>
            <a:lvl3pPr lvl="2">
              <a:spcBef>
                <a:spcPts val="0"/>
              </a:spcBef>
              <a:spcAft>
                <a:spcPts val="0"/>
              </a:spcAft>
              <a:buClr>
                <a:schemeClr val="lt1"/>
              </a:buClr>
              <a:buSzPts val="2800"/>
              <a:buNone/>
              <a:defRPr>
                <a:solidFill>
                  <a:schemeClr val="lt1"/>
                </a:solidFill>
                <a:latin typeface="Nunito"/>
                <a:ea typeface="Nunito"/>
                <a:cs typeface="Nunito"/>
                <a:sym typeface="Nunito"/>
              </a:defRPr>
            </a:lvl3pPr>
            <a:lvl4pPr lvl="3">
              <a:spcBef>
                <a:spcPts val="0"/>
              </a:spcBef>
              <a:spcAft>
                <a:spcPts val="0"/>
              </a:spcAft>
              <a:buClr>
                <a:schemeClr val="lt1"/>
              </a:buClr>
              <a:buSzPts val="2800"/>
              <a:buNone/>
              <a:defRPr>
                <a:solidFill>
                  <a:schemeClr val="lt1"/>
                </a:solidFill>
                <a:latin typeface="Nunito"/>
                <a:ea typeface="Nunito"/>
                <a:cs typeface="Nunito"/>
                <a:sym typeface="Nunito"/>
              </a:defRPr>
            </a:lvl4pPr>
            <a:lvl5pPr lvl="4">
              <a:spcBef>
                <a:spcPts val="0"/>
              </a:spcBef>
              <a:spcAft>
                <a:spcPts val="0"/>
              </a:spcAft>
              <a:buClr>
                <a:schemeClr val="lt1"/>
              </a:buClr>
              <a:buSzPts val="2800"/>
              <a:buNone/>
              <a:defRPr>
                <a:solidFill>
                  <a:schemeClr val="lt1"/>
                </a:solidFill>
                <a:latin typeface="Nunito"/>
                <a:ea typeface="Nunito"/>
                <a:cs typeface="Nunito"/>
                <a:sym typeface="Nunito"/>
              </a:defRPr>
            </a:lvl5pPr>
            <a:lvl6pPr lvl="5">
              <a:spcBef>
                <a:spcPts val="0"/>
              </a:spcBef>
              <a:spcAft>
                <a:spcPts val="0"/>
              </a:spcAft>
              <a:buClr>
                <a:schemeClr val="lt1"/>
              </a:buClr>
              <a:buSzPts val="2800"/>
              <a:buNone/>
              <a:defRPr>
                <a:solidFill>
                  <a:schemeClr val="lt1"/>
                </a:solidFill>
                <a:latin typeface="Nunito"/>
                <a:ea typeface="Nunito"/>
                <a:cs typeface="Nunito"/>
                <a:sym typeface="Nunito"/>
              </a:defRPr>
            </a:lvl6pPr>
            <a:lvl7pPr lvl="6">
              <a:spcBef>
                <a:spcPts val="0"/>
              </a:spcBef>
              <a:spcAft>
                <a:spcPts val="0"/>
              </a:spcAft>
              <a:buClr>
                <a:schemeClr val="lt1"/>
              </a:buClr>
              <a:buSzPts val="2800"/>
              <a:buNone/>
              <a:defRPr>
                <a:solidFill>
                  <a:schemeClr val="lt1"/>
                </a:solidFill>
                <a:latin typeface="Nunito"/>
                <a:ea typeface="Nunito"/>
                <a:cs typeface="Nunito"/>
                <a:sym typeface="Nunito"/>
              </a:defRPr>
            </a:lvl7pPr>
            <a:lvl8pPr lvl="7">
              <a:spcBef>
                <a:spcPts val="0"/>
              </a:spcBef>
              <a:spcAft>
                <a:spcPts val="0"/>
              </a:spcAft>
              <a:buClr>
                <a:schemeClr val="lt1"/>
              </a:buClr>
              <a:buSzPts val="2800"/>
              <a:buNone/>
              <a:defRPr>
                <a:solidFill>
                  <a:schemeClr val="lt1"/>
                </a:solidFill>
                <a:latin typeface="Nunito"/>
                <a:ea typeface="Nunito"/>
                <a:cs typeface="Nunito"/>
                <a:sym typeface="Nunito"/>
              </a:defRPr>
            </a:lvl8pPr>
            <a:lvl9pPr lvl="8">
              <a:spcBef>
                <a:spcPts val="0"/>
              </a:spcBef>
              <a:spcAft>
                <a:spcPts val="0"/>
              </a:spcAft>
              <a:buClr>
                <a:schemeClr val="lt1"/>
              </a:buClr>
              <a:buSzPts val="2800"/>
              <a:buNone/>
              <a:defRPr>
                <a:solidFill>
                  <a:schemeClr val="lt1"/>
                </a:solidFill>
                <a:latin typeface="Nunito"/>
                <a:ea typeface="Nunito"/>
                <a:cs typeface="Nunito"/>
                <a:sym typeface="Nunito"/>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theme" Target="../theme/theme1.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58775" y="425354"/>
            <a:ext cx="7626300" cy="5727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lgn="ctr">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58775" y="1434450"/>
            <a:ext cx="7626300" cy="3134400"/>
          </a:xfrm>
          <a:prstGeom prst="rect">
            <a:avLst/>
          </a:prstGeom>
          <a:noFill/>
          <a:ln>
            <a:noFill/>
          </a:ln>
        </p:spPr>
        <p:txBody>
          <a:bodyPr anchorCtr="0" anchor="t" bIns="91425" lIns="91425" spcFirstLastPara="1" rIns="91425" wrap="square" tIns="91425">
            <a:noAutofit/>
          </a:bodyPr>
          <a:lstStyle>
            <a:lvl1pPr indent="-323850" lvl="0" marL="4572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1pPr>
            <a:lvl2pPr indent="-323850" lvl="1" marL="9144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2pPr>
            <a:lvl3pPr indent="-323850" lvl="2" marL="13716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3pPr>
            <a:lvl4pPr indent="-323850" lvl="3" marL="18288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4pPr>
            <a:lvl5pPr indent="-323850" lvl="4" marL="22860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5pPr>
            <a:lvl6pPr indent="-323850" lvl="5" marL="27432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6pPr>
            <a:lvl7pPr indent="-323850" lvl="6" marL="32004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7pPr>
            <a:lvl8pPr indent="-323850" lvl="7" marL="36576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8pPr>
            <a:lvl9pPr indent="-323850" lvl="8" marL="4114800">
              <a:lnSpc>
                <a:spcPct val="100000"/>
              </a:lnSpc>
              <a:spcBef>
                <a:spcPts val="0"/>
              </a:spcBef>
              <a:spcAft>
                <a:spcPts val="0"/>
              </a:spcAft>
              <a:buClr>
                <a:schemeClr val="dk2"/>
              </a:buClr>
              <a:buSzPts val="1500"/>
              <a:buFont typeface="Titillium Web"/>
              <a:buChar char="■"/>
              <a:defRPr sz="1500">
                <a:solidFill>
                  <a:schemeClr val="dk2"/>
                </a:solidFill>
                <a:latin typeface="Titillium Web"/>
                <a:ea typeface="Titillium Web"/>
                <a:cs typeface="Titillium Web"/>
                <a:sym typeface="Titillium Web"/>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mc:AlternateContent>
    <mc:Choice Requires="p14">
      <p:transition spd="slow" p14:dur="10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58"/>
          <p:cNvSpPr/>
          <p:nvPr/>
        </p:nvSpPr>
        <p:spPr>
          <a:xfrm>
            <a:off x="0" y="1569100"/>
            <a:ext cx="6736200" cy="1971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8"/>
          <p:cNvSpPr txBox="1"/>
          <p:nvPr>
            <p:ph type="ctrTitle"/>
          </p:nvPr>
        </p:nvSpPr>
        <p:spPr>
          <a:xfrm>
            <a:off x="2147575" y="1686875"/>
            <a:ext cx="4257300" cy="180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Wine Quality Prediction</a:t>
            </a:r>
            <a:endParaRPr>
              <a:solidFill>
                <a:schemeClr val="lt1"/>
              </a:solidFill>
            </a:endParaRPr>
          </a:p>
        </p:txBody>
      </p:sp>
      <p:sp>
        <p:nvSpPr>
          <p:cNvPr id="1207" name="Google Shape;1207;p58"/>
          <p:cNvSpPr txBox="1"/>
          <p:nvPr>
            <p:ph idx="1" type="subTitle"/>
          </p:nvPr>
        </p:nvSpPr>
        <p:spPr>
          <a:xfrm>
            <a:off x="2104525" y="3787950"/>
            <a:ext cx="3606900" cy="52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Bijay Adhikari</a:t>
            </a:r>
            <a:endParaRPr/>
          </a:p>
        </p:txBody>
      </p:sp>
      <p:sp>
        <p:nvSpPr>
          <p:cNvPr id="1208" name="Google Shape;1208;p58"/>
          <p:cNvSpPr/>
          <p:nvPr/>
        </p:nvSpPr>
        <p:spPr>
          <a:xfrm>
            <a:off x="7215876" y="2185211"/>
            <a:ext cx="811035" cy="810978"/>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8"/>
          <p:cNvSpPr/>
          <p:nvPr/>
        </p:nvSpPr>
        <p:spPr>
          <a:xfrm>
            <a:off x="7290739" y="2110350"/>
            <a:ext cx="811035" cy="810978"/>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58"/>
          <p:cNvGrpSpPr/>
          <p:nvPr/>
        </p:nvGrpSpPr>
        <p:grpSpPr>
          <a:xfrm>
            <a:off x="5791358" y="1320258"/>
            <a:ext cx="818325" cy="128700"/>
            <a:chOff x="3124650" y="1141300"/>
            <a:chExt cx="818325" cy="128700"/>
          </a:xfrm>
        </p:grpSpPr>
        <p:sp>
          <p:nvSpPr>
            <p:cNvPr id="1211" name="Google Shape;1211;p58"/>
            <p:cNvSpPr/>
            <p:nvPr/>
          </p:nvSpPr>
          <p:spPr>
            <a:xfrm>
              <a:off x="3124650" y="1141300"/>
              <a:ext cx="135300" cy="128700"/>
            </a:xfrm>
            <a:prstGeom prst="star5">
              <a:avLst>
                <a:gd fmla="val 26013"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58"/>
            <p:cNvSpPr/>
            <p:nvPr/>
          </p:nvSpPr>
          <p:spPr>
            <a:xfrm>
              <a:off x="3295406" y="1141300"/>
              <a:ext cx="135300" cy="128700"/>
            </a:xfrm>
            <a:prstGeom prst="star5">
              <a:avLst>
                <a:gd fmla="val 26013"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58"/>
            <p:cNvSpPr/>
            <p:nvPr/>
          </p:nvSpPr>
          <p:spPr>
            <a:xfrm>
              <a:off x="3466163" y="1141300"/>
              <a:ext cx="135300" cy="128700"/>
            </a:xfrm>
            <a:prstGeom prst="star5">
              <a:avLst>
                <a:gd fmla="val 26013"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58"/>
            <p:cNvSpPr/>
            <p:nvPr/>
          </p:nvSpPr>
          <p:spPr>
            <a:xfrm>
              <a:off x="3636919" y="1141300"/>
              <a:ext cx="135300" cy="128700"/>
            </a:xfrm>
            <a:prstGeom prst="star5">
              <a:avLst>
                <a:gd fmla="val 26013"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58"/>
            <p:cNvSpPr/>
            <p:nvPr/>
          </p:nvSpPr>
          <p:spPr>
            <a:xfrm>
              <a:off x="3807675" y="1141300"/>
              <a:ext cx="135300" cy="128700"/>
            </a:xfrm>
            <a:prstGeom prst="star5">
              <a:avLst>
                <a:gd fmla="val 26013" name="adj"/>
                <a:gd fmla="val 105146" name="hf"/>
                <a:gd fmla="val 110557" name="vf"/>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16" name="Google Shape;1216;p58"/>
          <p:cNvCxnSpPr/>
          <p:nvPr/>
        </p:nvCxnSpPr>
        <p:spPr>
          <a:xfrm flipH="1" rot="10800000">
            <a:off x="2142288" y="4310775"/>
            <a:ext cx="1447200" cy="8700"/>
          </a:xfrm>
          <a:prstGeom prst="straightConnector1">
            <a:avLst/>
          </a:prstGeom>
          <a:noFill/>
          <a:ln cap="flat" cmpd="sng" w="19050">
            <a:solidFill>
              <a:schemeClr val="accent3"/>
            </a:solidFill>
            <a:prstDash val="solid"/>
            <a:round/>
            <a:headEnd len="med" w="med" type="none"/>
            <a:tailEnd len="med" w="med" type="none"/>
          </a:ln>
        </p:spPr>
      </p:cxnSp>
      <p:grpSp>
        <p:nvGrpSpPr>
          <p:cNvPr id="1217" name="Google Shape;1217;p58"/>
          <p:cNvGrpSpPr/>
          <p:nvPr/>
        </p:nvGrpSpPr>
        <p:grpSpPr>
          <a:xfrm>
            <a:off x="7505459" y="2266762"/>
            <a:ext cx="381620" cy="498154"/>
            <a:chOff x="5349175" y="2971000"/>
            <a:chExt cx="304225" cy="397125"/>
          </a:xfrm>
        </p:grpSpPr>
        <p:sp>
          <p:nvSpPr>
            <p:cNvPr id="1218" name="Google Shape;1218;p58"/>
            <p:cNvSpPr/>
            <p:nvPr/>
          </p:nvSpPr>
          <p:spPr>
            <a:xfrm>
              <a:off x="5349175" y="2971000"/>
              <a:ext cx="304225" cy="397125"/>
            </a:xfrm>
            <a:custGeom>
              <a:rect b="b" l="l" r="r" t="t"/>
              <a:pathLst>
                <a:path extrusionOk="0" h="15885" w="12169">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58"/>
            <p:cNvSpPr/>
            <p:nvPr/>
          </p:nvSpPr>
          <p:spPr>
            <a:xfrm>
              <a:off x="5402700" y="3134825"/>
              <a:ext cx="88975" cy="91925"/>
            </a:xfrm>
            <a:custGeom>
              <a:rect b="b" l="l" r="r" t="t"/>
              <a:pathLst>
                <a:path extrusionOk="0" h="3677" w="3559">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58"/>
            <p:cNvSpPr/>
            <p:nvPr/>
          </p:nvSpPr>
          <p:spPr>
            <a:xfrm>
              <a:off x="5508700" y="3211250"/>
              <a:ext cx="21250" cy="15550"/>
            </a:xfrm>
            <a:custGeom>
              <a:rect b="b" l="l" r="r" t="t"/>
              <a:pathLst>
                <a:path extrusionOk="0" h="622" w="85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1" name="Google Shape;1221;p58"/>
          <p:cNvSpPr txBox="1"/>
          <p:nvPr>
            <p:ph idx="1" type="subTitle"/>
          </p:nvPr>
        </p:nvSpPr>
        <p:spPr>
          <a:xfrm>
            <a:off x="4802525" y="3787950"/>
            <a:ext cx="3606900" cy="522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Saurav Dahal</a:t>
            </a:r>
            <a:endParaRPr/>
          </a:p>
        </p:txBody>
      </p:sp>
      <p:cxnSp>
        <p:nvCxnSpPr>
          <p:cNvPr id="1222" name="Google Shape;1222;p58"/>
          <p:cNvCxnSpPr/>
          <p:nvPr/>
        </p:nvCxnSpPr>
        <p:spPr>
          <a:xfrm flipH="1" rot="10800000">
            <a:off x="4866813" y="4310775"/>
            <a:ext cx="1447200" cy="87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06"/>
                                        </p:tgtEl>
                                        <p:attrNameLst>
                                          <p:attrName>style.visibility</p:attrName>
                                        </p:attrNameLst>
                                      </p:cBhvr>
                                      <p:to>
                                        <p:strVal val="visible"/>
                                      </p:to>
                                    </p:set>
                                    <p:animEffect filter="fade" transition="in">
                                      <p:cBhvr>
                                        <p:cTn dur="1000"/>
                                        <p:tgtEl>
                                          <p:spTgt spid="120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10"/>
                                        </p:tgtEl>
                                        <p:attrNameLst>
                                          <p:attrName>style.visibility</p:attrName>
                                        </p:attrNameLst>
                                      </p:cBhvr>
                                      <p:to>
                                        <p:strVal val="visible"/>
                                      </p:to>
                                    </p:set>
                                    <p:animEffect filter="fade" transition="in">
                                      <p:cBhvr>
                                        <p:cTn dur="1000"/>
                                        <p:tgtEl>
                                          <p:spTgt spid="12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17"/>
                                        </p:tgtEl>
                                        <p:attrNameLst>
                                          <p:attrName>style.visibility</p:attrName>
                                        </p:attrNameLst>
                                      </p:cBhvr>
                                      <p:to>
                                        <p:strVal val="visible"/>
                                      </p:to>
                                    </p:set>
                                    <p:animEffect filter="fade" transition="in">
                                      <p:cBhvr>
                                        <p:cTn dur="1000"/>
                                        <p:tgtEl>
                                          <p:spTgt spid="1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67"/>
          <p:cNvSpPr txBox="1"/>
          <p:nvPr>
            <p:ph idx="2" type="title"/>
          </p:nvPr>
        </p:nvSpPr>
        <p:spPr>
          <a:xfrm>
            <a:off x="276000" y="2705100"/>
            <a:ext cx="6342000" cy="16764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0"/>
              </a:spcAft>
              <a:buNone/>
            </a:pPr>
            <a:r>
              <a:rPr lang="de" sz="2250">
                <a:highlight>
                  <a:schemeClr val="accent1"/>
                </a:highlight>
                <a:latin typeface="Oswald"/>
                <a:ea typeface="Oswald"/>
                <a:cs typeface="Oswald"/>
                <a:sym typeface="Oswald"/>
              </a:rPr>
              <a:t>Q</a:t>
            </a:r>
            <a:r>
              <a:rPr lang="de" sz="2250">
                <a:highlight>
                  <a:schemeClr val="accent1"/>
                </a:highlight>
                <a:latin typeface="Oswald"/>
                <a:ea typeface="Oswald"/>
                <a:cs typeface="Oswald"/>
                <a:sym typeface="Oswald"/>
              </a:rPr>
              <a:t>1. Can logistic regression accurately classify wine quality (e.g., high vs. low) based on chemical attributes?</a:t>
            </a:r>
            <a:endParaRPr sz="2250">
              <a:highlight>
                <a:schemeClr val="accent1"/>
              </a:highlight>
              <a:latin typeface="Oswald"/>
              <a:ea typeface="Oswald"/>
              <a:cs typeface="Oswald"/>
              <a:sym typeface="Oswald"/>
            </a:endParaRPr>
          </a:p>
          <a:p>
            <a:pPr indent="0" lvl="0" marL="0" rtl="0" algn="l">
              <a:spcBef>
                <a:spcPts val="800"/>
              </a:spcBef>
              <a:spcAft>
                <a:spcPts val="0"/>
              </a:spcAft>
              <a:buNone/>
            </a:pPr>
            <a:r>
              <a:t/>
            </a:r>
            <a:endParaRPr sz="2250">
              <a:highlight>
                <a:schemeClr val="dk1"/>
              </a:highlight>
              <a:latin typeface="Oswald"/>
              <a:ea typeface="Oswald"/>
              <a:cs typeface="Oswald"/>
              <a:sym typeface="Oswald"/>
            </a:endParaRPr>
          </a:p>
          <a:p>
            <a:pPr indent="0" lvl="0" marL="0" rtl="0" algn="l">
              <a:spcBef>
                <a:spcPts val="0"/>
              </a:spcBef>
              <a:spcAft>
                <a:spcPts val="0"/>
              </a:spcAft>
              <a:buNone/>
            </a:pPr>
            <a:r>
              <a:t/>
            </a:r>
            <a:endParaRPr sz="2250">
              <a:highlight>
                <a:schemeClr val="dk1"/>
              </a:highlight>
              <a:latin typeface="Oswald"/>
              <a:ea typeface="Oswald"/>
              <a:cs typeface="Oswald"/>
              <a:sym typeface="Oswald"/>
            </a:endParaRPr>
          </a:p>
          <a:p>
            <a:pPr indent="0" lvl="0" marL="0" rtl="0" algn="l">
              <a:lnSpc>
                <a:spcPct val="110000"/>
              </a:lnSpc>
              <a:spcBef>
                <a:spcPts val="1500"/>
              </a:spcBef>
              <a:spcAft>
                <a:spcPts val="0"/>
              </a:spcAft>
              <a:buNone/>
            </a:pPr>
            <a:r>
              <a:t/>
            </a:r>
            <a:endParaRPr sz="2250">
              <a:highlight>
                <a:schemeClr val="accent1"/>
              </a:highlight>
              <a:latin typeface="Oswald"/>
              <a:ea typeface="Oswald"/>
              <a:cs typeface="Oswald"/>
              <a:sym typeface="Oswald"/>
            </a:endParaRPr>
          </a:p>
          <a:p>
            <a:pPr indent="0" lvl="0" marL="0" rtl="0" algn="l">
              <a:lnSpc>
                <a:spcPct val="110000"/>
              </a:lnSpc>
              <a:spcBef>
                <a:spcPts val="1500"/>
              </a:spcBef>
              <a:spcAft>
                <a:spcPts val="0"/>
              </a:spcAft>
              <a:buNone/>
            </a:pPr>
            <a:r>
              <a:t/>
            </a:r>
            <a:endParaRPr sz="2250">
              <a:highlight>
                <a:schemeClr val="accent1"/>
              </a:highlight>
              <a:latin typeface="Oswald"/>
              <a:ea typeface="Oswald"/>
              <a:cs typeface="Oswald"/>
              <a:sym typeface="Oswald"/>
            </a:endParaRPr>
          </a:p>
          <a:p>
            <a:pPr indent="0" lvl="0" marL="0" rtl="0" algn="ctr">
              <a:spcBef>
                <a:spcPts val="800"/>
              </a:spcBef>
              <a:spcAft>
                <a:spcPts val="0"/>
              </a:spcAft>
              <a:buNone/>
            </a:pPr>
            <a:r>
              <a:t/>
            </a:r>
            <a:endParaRPr sz="2900">
              <a:highlight>
                <a:schemeClr val="accent1"/>
              </a:highlight>
              <a:latin typeface="Oswald"/>
              <a:ea typeface="Oswald"/>
              <a:cs typeface="Oswald"/>
              <a:sym typeface="Oswald"/>
            </a:endParaRPr>
          </a:p>
          <a:p>
            <a:pPr indent="0" lvl="0" marL="0" rtl="0" algn="l">
              <a:spcBef>
                <a:spcPts val="0"/>
              </a:spcBef>
              <a:spcAft>
                <a:spcPts val="0"/>
              </a:spcAft>
              <a:buNone/>
            </a:pPr>
            <a:r>
              <a:t/>
            </a:r>
            <a:endParaRPr>
              <a:highlight>
                <a:schemeClr val="accent1"/>
              </a:highlight>
            </a:endParaRPr>
          </a:p>
        </p:txBody>
      </p:sp>
      <p:sp>
        <p:nvSpPr>
          <p:cNvPr id="1344" name="Google Shape;1344;p67"/>
          <p:cNvSpPr txBox="1"/>
          <p:nvPr>
            <p:ph idx="2" type="title"/>
          </p:nvPr>
        </p:nvSpPr>
        <p:spPr>
          <a:xfrm>
            <a:off x="1401000" y="3327400"/>
            <a:ext cx="6342000" cy="1676400"/>
          </a:xfrm>
          <a:prstGeom prst="rect">
            <a:avLst/>
          </a:prstGeom>
        </p:spPr>
        <p:txBody>
          <a:bodyPr anchorCtr="0" anchor="ctr" bIns="91425" lIns="91425" spcFirstLastPara="1" rIns="91425" wrap="square" tIns="91425">
            <a:noAutofit/>
          </a:bodyPr>
          <a:lstStyle/>
          <a:p>
            <a:pPr indent="0" lvl="0" marL="0" rtl="0" algn="l">
              <a:lnSpc>
                <a:spcPct val="110000"/>
              </a:lnSpc>
              <a:spcBef>
                <a:spcPts val="1500"/>
              </a:spcBef>
              <a:spcAft>
                <a:spcPts val="0"/>
              </a:spcAft>
              <a:buNone/>
            </a:pPr>
            <a:r>
              <a:t/>
            </a:r>
            <a:endParaRPr sz="2250">
              <a:highlight>
                <a:schemeClr val="accent1"/>
              </a:highlight>
              <a:latin typeface="Oswald"/>
              <a:ea typeface="Oswald"/>
              <a:cs typeface="Oswald"/>
              <a:sym typeface="Oswald"/>
            </a:endParaRPr>
          </a:p>
          <a:p>
            <a:pPr indent="0" lvl="0" marL="0" rtl="0" algn="l">
              <a:spcBef>
                <a:spcPts val="800"/>
              </a:spcBef>
              <a:spcAft>
                <a:spcPts val="0"/>
              </a:spcAft>
              <a:buNone/>
            </a:pPr>
            <a:r>
              <a:rPr lang="de" sz="2250">
                <a:highlight>
                  <a:schemeClr val="dk1"/>
                </a:highlight>
                <a:latin typeface="Oswald"/>
                <a:ea typeface="Oswald"/>
                <a:cs typeface="Oswald"/>
                <a:sym typeface="Oswald"/>
              </a:rPr>
              <a:t>Q2. Which chemical attributes (e.g., alcohol content, acidity) are the most significant predictors of wine quality?</a:t>
            </a:r>
            <a:endParaRPr sz="2250">
              <a:highlight>
                <a:schemeClr val="dk1"/>
              </a:highlight>
              <a:latin typeface="Oswald"/>
              <a:ea typeface="Oswald"/>
              <a:cs typeface="Oswald"/>
              <a:sym typeface="Oswald"/>
            </a:endParaRPr>
          </a:p>
          <a:p>
            <a:pPr indent="0" lvl="0" marL="0" rtl="0" algn="l">
              <a:spcBef>
                <a:spcPts val="0"/>
              </a:spcBef>
              <a:spcAft>
                <a:spcPts val="0"/>
              </a:spcAft>
              <a:buNone/>
            </a:pPr>
            <a:r>
              <a:t/>
            </a:r>
            <a:endParaRPr sz="2250">
              <a:highlight>
                <a:schemeClr val="dk1"/>
              </a:highlight>
              <a:latin typeface="Oswald"/>
              <a:ea typeface="Oswald"/>
              <a:cs typeface="Oswald"/>
              <a:sym typeface="Oswald"/>
            </a:endParaRPr>
          </a:p>
          <a:p>
            <a:pPr indent="0" lvl="0" marL="0" rtl="0" algn="l">
              <a:spcBef>
                <a:spcPts val="0"/>
              </a:spcBef>
              <a:spcAft>
                <a:spcPts val="0"/>
              </a:spcAft>
              <a:buNone/>
            </a:pPr>
            <a:r>
              <a:t/>
            </a:r>
            <a:endParaRPr sz="2250">
              <a:highlight>
                <a:schemeClr val="dk1"/>
              </a:highlight>
              <a:latin typeface="Oswald"/>
              <a:ea typeface="Oswald"/>
              <a:cs typeface="Oswald"/>
              <a:sym typeface="Oswald"/>
            </a:endParaRPr>
          </a:p>
          <a:p>
            <a:pPr indent="0" lvl="0" marL="0" rtl="0" algn="l">
              <a:lnSpc>
                <a:spcPct val="110000"/>
              </a:lnSpc>
              <a:spcBef>
                <a:spcPts val="1500"/>
              </a:spcBef>
              <a:spcAft>
                <a:spcPts val="0"/>
              </a:spcAft>
              <a:buNone/>
            </a:pPr>
            <a:r>
              <a:t/>
            </a:r>
            <a:endParaRPr sz="2250">
              <a:highlight>
                <a:schemeClr val="accent1"/>
              </a:highlight>
              <a:latin typeface="Oswald"/>
              <a:ea typeface="Oswald"/>
              <a:cs typeface="Oswald"/>
              <a:sym typeface="Oswald"/>
            </a:endParaRPr>
          </a:p>
          <a:p>
            <a:pPr indent="0" lvl="0" marL="0" rtl="0" algn="l">
              <a:lnSpc>
                <a:spcPct val="110000"/>
              </a:lnSpc>
              <a:spcBef>
                <a:spcPts val="1500"/>
              </a:spcBef>
              <a:spcAft>
                <a:spcPts val="0"/>
              </a:spcAft>
              <a:buNone/>
            </a:pPr>
            <a:r>
              <a:t/>
            </a:r>
            <a:endParaRPr sz="2250">
              <a:highlight>
                <a:schemeClr val="accent1"/>
              </a:highlight>
              <a:latin typeface="Oswald"/>
              <a:ea typeface="Oswald"/>
              <a:cs typeface="Oswald"/>
              <a:sym typeface="Oswald"/>
            </a:endParaRPr>
          </a:p>
          <a:p>
            <a:pPr indent="0" lvl="0" marL="0" rtl="0" algn="ctr">
              <a:spcBef>
                <a:spcPts val="800"/>
              </a:spcBef>
              <a:spcAft>
                <a:spcPts val="0"/>
              </a:spcAft>
              <a:buNone/>
            </a:pPr>
            <a:r>
              <a:t/>
            </a:r>
            <a:endParaRPr sz="2900">
              <a:highlight>
                <a:schemeClr val="accent1"/>
              </a:highlight>
              <a:latin typeface="Oswald"/>
              <a:ea typeface="Oswald"/>
              <a:cs typeface="Oswald"/>
              <a:sym typeface="Oswald"/>
            </a:endParaRPr>
          </a:p>
          <a:p>
            <a:pPr indent="0" lvl="0" marL="0" rtl="0" algn="l">
              <a:spcBef>
                <a:spcPts val="0"/>
              </a:spcBef>
              <a:spcAft>
                <a:spcPts val="0"/>
              </a:spcAft>
              <a:buNone/>
            </a:pPr>
            <a:r>
              <a:t/>
            </a:r>
            <a:endParaRPr>
              <a:highlight>
                <a:schemeClr val="accen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68"/>
          <p:cNvSpPr/>
          <p:nvPr/>
        </p:nvSpPr>
        <p:spPr>
          <a:xfrm>
            <a:off x="5703326" y="1161638"/>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68"/>
          <p:cNvSpPr/>
          <p:nvPr/>
        </p:nvSpPr>
        <p:spPr>
          <a:xfrm>
            <a:off x="5771862" y="1093102"/>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68"/>
          <p:cNvSpPr/>
          <p:nvPr/>
        </p:nvSpPr>
        <p:spPr>
          <a:xfrm>
            <a:off x="3870038" y="1161638"/>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68"/>
          <p:cNvSpPr/>
          <p:nvPr/>
        </p:nvSpPr>
        <p:spPr>
          <a:xfrm>
            <a:off x="3938574" y="1093102"/>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68"/>
          <p:cNvSpPr/>
          <p:nvPr/>
        </p:nvSpPr>
        <p:spPr>
          <a:xfrm>
            <a:off x="2021326" y="1161638"/>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68"/>
          <p:cNvSpPr/>
          <p:nvPr/>
        </p:nvSpPr>
        <p:spPr>
          <a:xfrm>
            <a:off x="2089862" y="1093102"/>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68"/>
          <p:cNvSpPr txBox="1"/>
          <p:nvPr>
            <p:ph idx="2" type="title"/>
          </p:nvPr>
        </p:nvSpPr>
        <p:spPr>
          <a:xfrm>
            <a:off x="5074513" y="1980881"/>
            <a:ext cx="2144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Sulphates</a:t>
            </a:r>
            <a:endParaRPr/>
          </a:p>
        </p:txBody>
      </p:sp>
      <p:sp>
        <p:nvSpPr>
          <p:cNvPr id="1356" name="Google Shape;1356;p68"/>
          <p:cNvSpPr txBox="1"/>
          <p:nvPr>
            <p:ph idx="3" type="title"/>
          </p:nvPr>
        </p:nvSpPr>
        <p:spPr>
          <a:xfrm>
            <a:off x="5074513" y="2354233"/>
            <a:ext cx="2144700" cy="6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Positive impact on quality</a:t>
            </a:r>
            <a:r>
              <a:rPr b="1" lang="de"/>
              <a:t> (p &lt; 0.001)</a:t>
            </a:r>
            <a:endParaRPr b="1"/>
          </a:p>
        </p:txBody>
      </p:sp>
      <p:sp>
        <p:nvSpPr>
          <p:cNvPr id="1357" name="Google Shape;1357;p68"/>
          <p:cNvSpPr txBox="1"/>
          <p:nvPr>
            <p:ph idx="5" type="title"/>
          </p:nvPr>
        </p:nvSpPr>
        <p:spPr>
          <a:xfrm>
            <a:off x="1407988" y="1980881"/>
            <a:ext cx="2144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Alcohol</a:t>
            </a:r>
            <a:endParaRPr/>
          </a:p>
        </p:txBody>
      </p:sp>
      <p:sp>
        <p:nvSpPr>
          <p:cNvPr id="1358" name="Google Shape;1358;p68"/>
          <p:cNvSpPr txBox="1"/>
          <p:nvPr>
            <p:ph idx="6" type="title"/>
          </p:nvPr>
        </p:nvSpPr>
        <p:spPr>
          <a:xfrm>
            <a:off x="991800" y="2354225"/>
            <a:ext cx="2561100" cy="6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sz="1400"/>
              <a:t>Positive impact on quality (strongest predictor,</a:t>
            </a:r>
            <a:r>
              <a:rPr b="1" lang="de" sz="1400"/>
              <a:t> p &lt; 0.001</a:t>
            </a:r>
            <a:r>
              <a:rPr lang="de" sz="1400"/>
              <a:t>)</a:t>
            </a:r>
            <a:endParaRPr sz="1400"/>
          </a:p>
        </p:txBody>
      </p:sp>
      <p:sp>
        <p:nvSpPr>
          <p:cNvPr id="1359" name="Google Shape;1359;p68"/>
          <p:cNvSpPr txBox="1"/>
          <p:nvPr>
            <p:ph idx="9" type="title"/>
          </p:nvPr>
        </p:nvSpPr>
        <p:spPr>
          <a:xfrm>
            <a:off x="3385588" y="1980865"/>
            <a:ext cx="2144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Volatile Acidity</a:t>
            </a:r>
            <a:endParaRPr/>
          </a:p>
        </p:txBody>
      </p:sp>
      <p:sp>
        <p:nvSpPr>
          <p:cNvPr id="1360" name="Google Shape;1360;p68"/>
          <p:cNvSpPr txBox="1"/>
          <p:nvPr>
            <p:ph idx="13" type="title"/>
          </p:nvPr>
        </p:nvSpPr>
        <p:spPr>
          <a:xfrm>
            <a:off x="3385588" y="2354215"/>
            <a:ext cx="2144700" cy="6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Negative impact on quality </a:t>
            </a:r>
            <a:r>
              <a:rPr b="1" lang="de"/>
              <a:t>(p &lt; 0.001)</a:t>
            </a:r>
            <a:endParaRPr b="1"/>
          </a:p>
        </p:txBody>
      </p:sp>
      <p:sp>
        <p:nvSpPr>
          <p:cNvPr id="1361" name="Google Shape;1361;p68"/>
          <p:cNvSpPr txBox="1"/>
          <p:nvPr>
            <p:ph type="title"/>
          </p:nvPr>
        </p:nvSpPr>
        <p:spPr>
          <a:xfrm>
            <a:off x="3697011" y="1232810"/>
            <a:ext cx="12333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2</a:t>
            </a:r>
            <a:endParaRPr/>
          </a:p>
        </p:txBody>
      </p:sp>
      <p:sp>
        <p:nvSpPr>
          <p:cNvPr id="1362" name="Google Shape;1362;p68"/>
          <p:cNvSpPr txBox="1"/>
          <p:nvPr>
            <p:ph idx="4" type="title"/>
          </p:nvPr>
        </p:nvSpPr>
        <p:spPr>
          <a:xfrm>
            <a:off x="1863736" y="1232810"/>
            <a:ext cx="12333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1</a:t>
            </a:r>
            <a:endParaRPr/>
          </a:p>
        </p:txBody>
      </p:sp>
      <p:sp>
        <p:nvSpPr>
          <p:cNvPr id="1363" name="Google Shape;1363;p68"/>
          <p:cNvSpPr txBox="1"/>
          <p:nvPr>
            <p:ph idx="8" type="title"/>
          </p:nvPr>
        </p:nvSpPr>
        <p:spPr>
          <a:xfrm>
            <a:off x="5530287" y="1232810"/>
            <a:ext cx="12333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3</a:t>
            </a:r>
            <a:endParaRPr/>
          </a:p>
        </p:txBody>
      </p:sp>
      <p:sp>
        <p:nvSpPr>
          <p:cNvPr id="1364" name="Google Shape;1364;p68"/>
          <p:cNvSpPr txBox="1"/>
          <p:nvPr>
            <p:ph idx="16" type="title"/>
          </p:nvPr>
        </p:nvSpPr>
        <p:spPr>
          <a:xfrm>
            <a:off x="4890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M</a:t>
            </a:r>
            <a:r>
              <a:rPr lang="de"/>
              <a:t>ost Significant Predictors of Wine Quality</a:t>
            </a:r>
            <a:endParaRPr/>
          </a:p>
        </p:txBody>
      </p:sp>
      <p:sp>
        <p:nvSpPr>
          <p:cNvPr id="1365" name="Google Shape;1365;p68"/>
          <p:cNvSpPr/>
          <p:nvPr/>
        </p:nvSpPr>
        <p:spPr>
          <a:xfrm>
            <a:off x="5847663" y="3206338"/>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8"/>
          <p:cNvSpPr/>
          <p:nvPr/>
        </p:nvSpPr>
        <p:spPr>
          <a:xfrm>
            <a:off x="5916199" y="3137802"/>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8"/>
          <p:cNvSpPr/>
          <p:nvPr/>
        </p:nvSpPr>
        <p:spPr>
          <a:xfrm>
            <a:off x="4014376" y="3206338"/>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68"/>
          <p:cNvSpPr/>
          <p:nvPr/>
        </p:nvSpPr>
        <p:spPr>
          <a:xfrm>
            <a:off x="4082912" y="3137802"/>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68"/>
          <p:cNvSpPr/>
          <p:nvPr/>
        </p:nvSpPr>
        <p:spPr>
          <a:xfrm>
            <a:off x="2165663" y="3206338"/>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68"/>
          <p:cNvSpPr/>
          <p:nvPr/>
        </p:nvSpPr>
        <p:spPr>
          <a:xfrm>
            <a:off x="2234199" y="3137802"/>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68"/>
          <p:cNvSpPr txBox="1"/>
          <p:nvPr>
            <p:ph idx="2" type="title"/>
          </p:nvPr>
        </p:nvSpPr>
        <p:spPr>
          <a:xfrm>
            <a:off x="5218850" y="4025581"/>
            <a:ext cx="2144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Free Sulfur Dioxide</a:t>
            </a:r>
            <a:endParaRPr/>
          </a:p>
        </p:txBody>
      </p:sp>
      <p:sp>
        <p:nvSpPr>
          <p:cNvPr id="1372" name="Google Shape;1372;p68"/>
          <p:cNvSpPr txBox="1"/>
          <p:nvPr>
            <p:ph idx="3" type="title"/>
          </p:nvPr>
        </p:nvSpPr>
        <p:spPr>
          <a:xfrm>
            <a:off x="5218850" y="4398933"/>
            <a:ext cx="2144700" cy="6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Positive impact on quality </a:t>
            </a:r>
            <a:r>
              <a:rPr b="1" lang="de"/>
              <a:t>(p &lt; 0.05)</a:t>
            </a:r>
            <a:endParaRPr b="1"/>
          </a:p>
        </p:txBody>
      </p:sp>
      <p:sp>
        <p:nvSpPr>
          <p:cNvPr id="1373" name="Google Shape;1373;p68"/>
          <p:cNvSpPr txBox="1"/>
          <p:nvPr>
            <p:ph idx="5" type="title"/>
          </p:nvPr>
        </p:nvSpPr>
        <p:spPr>
          <a:xfrm>
            <a:off x="1552325" y="4025581"/>
            <a:ext cx="2144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Total Sulfur Dioxide</a:t>
            </a:r>
            <a:endParaRPr/>
          </a:p>
        </p:txBody>
      </p:sp>
      <p:sp>
        <p:nvSpPr>
          <p:cNvPr id="1374" name="Google Shape;1374;p68"/>
          <p:cNvSpPr txBox="1"/>
          <p:nvPr>
            <p:ph idx="6" type="title"/>
          </p:nvPr>
        </p:nvSpPr>
        <p:spPr>
          <a:xfrm>
            <a:off x="1552325" y="4398932"/>
            <a:ext cx="2144700" cy="6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Negative impact on quality </a:t>
            </a:r>
            <a:r>
              <a:rPr b="1" lang="de"/>
              <a:t>(p &lt; 0.001)</a:t>
            </a:r>
            <a:endParaRPr b="1"/>
          </a:p>
        </p:txBody>
      </p:sp>
      <p:sp>
        <p:nvSpPr>
          <p:cNvPr id="1375" name="Google Shape;1375;p68"/>
          <p:cNvSpPr txBox="1"/>
          <p:nvPr>
            <p:ph idx="9" type="title"/>
          </p:nvPr>
        </p:nvSpPr>
        <p:spPr>
          <a:xfrm>
            <a:off x="3529925" y="4025565"/>
            <a:ext cx="2144700" cy="53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de"/>
              <a:t>Chlorides</a:t>
            </a:r>
            <a:endParaRPr/>
          </a:p>
        </p:txBody>
      </p:sp>
      <p:sp>
        <p:nvSpPr>
          <p:cNvPr id="1376" name="Google Shape;1376;p68"/>
          <p:cNvSpPr txBox="1"/>
          <p:nvPr>
            <p:ph idx="13" type="title"/>
          </p:nvPr>
        </p:nvSpPr>
        <p:spPr>
          <a:xfrm>
            <a:off x="3529925" y="4398915"/>
            <a:ext cx="2144700" cy="63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a:t>Negative impact on quality </a:t>
            </a:r>
            <a:r>
              <a:rPr b="1" lang="de"/>
              <a:t>(p &lt; 0.05)</a:t>
            </a:r>
            <a:endParaRPr b="1"/>
          </a:p>
        </p:txBody>
      </p:sp>
      <p:sp>
        <p:nvSpPr>
          <p:cNvPr id="1377" name="Google Shape;1377;p68"/>
          <p:cNvSpPr txBox="1"/>
          <p:nvPr>
            <p:ph idx="4" type="title"/>
          </p:nvPr>
        </p:nvSpPr>
        <p:spPr>
          <a:xfrm>
            <a:off x="2008036" y="3242110"/>
            <a:ext cx="12333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4</a:t>
            </a:r>
            <a:endParaRPr/>
          </a:p>
        </p:txBody>
      </p:sp>
      <p:sp>
        <p:nvSpPr>
          <p:cNvPr id="1378" name="Google Shape;1378;p68"/>
          <p:cNvSpPr txBox="1"/>
          <p:nvPr>
            <p:ph idx="4" type="title"/>
          </p:nvPr>
        </p:nvSpPr>
        <p:spPr>
          <a:xfrm>
            <a:off x="3829798" y="3242110"/>
            <a:ext cx="12333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5</a:t>
            </a:r>
            <a:endParaRPr/>
          </a:p>
        </p:txBody>
      </p:sp>
      <p:sp>
        <p:nvSpPr>
          <p:cNvPr id="1379" name="Google Shape;1379;p68"/>
          <p:cNvSpPr txBox="1"/>
          <p:nvPr>
            <p:ph idx="4" type="title"/>
          </p:nvPr>
        </p:nvSpPr>
        <p:spPr>
          <a:xfrm>
            <a:off x="5651586" y="3242110"/>
            <a:ext cx="12333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53"/>
                                        </p:tgtEl>
                                        <p:attrNameLst>
                                          <p:attrName>style.visibility</p:attrName>
                                        </p:attrNameLst>
                                      </p:cBhvr>
                                      <p:to>
                                        <p:strVal val="visible"/>
                                      </p:to>
                                    </p:set>
                                    <p:animEffect filter="fade" transition="in">
                                      <p:cBhvr>
                                        <p:cTn dur="1000"/>
                                        <p:tgtEl>
                                          <p:spTgt spid="1353"/>
                                        </p:tgtEl>
                                      </p:cBhvr>
                                    </p:animEffect>
                                  </p:childTnLst>
                                </p:cTn>
                              </p:par>
                              <p:par>
                                <p:cTn fill="hold" nodeType="withEffect" presetClass="entr" presetID="10" presetSubtype="0">
                                  <p:stCondLst>
                                    <p:cond delay="0"/>
                                  </p:stCondLst>
                                  <p:childTnLst>
                                    <p:set>
                                      <p:cBhvr>
                                        <p:cTn dur="1" fill="hold">
                                          <p:stCondLst>
                                            <p:cond delay="0"/>
                                          </p:stCondLst>
                                        </p:cTn>
                                        <p:tgtEl>
                                          <p:spTgt spid="1354"/>
                                        </p:tgtEl>
                                        <p:attrNameLst>
                                          <p:attrName>style.visibility</p:attrName>
                                        </p:attrNameLst>
                                      </p:cBhvr>
                                      <p:to>
                                        <p:strVal val="visible"/>
                                      </p:to>
                                    </p:set>
                                    <p:animEffect filter="fade" transition="in">
                                      <p:cBhvr>
                                        <p:cTn dur="1000"/>
                                        <p:tgtEl>
                                          <p:spTgt spid="1354"/>
                                        </p:tgtEl>
                                      </p:cBhvr>
                                    </p:animEffect>
                                  </p:childTnLst>
                                </p:cTn>
                              </p:par>
                              <p:par>
                                <p:cTn fill="hold" nodeType="withEffect" presetClass="entr" presetID="10" presetSubtype="0">
                                  <p:stCondLst>
                                    <p:cond delay="0"/>
                                  </p:stCondLst>
                                  <p:childTnLst>
                                    <p:set>
                                      <p:cBhvr>
                                        <p:cTn dur="1" fill="hold">
                                          <p:stCondLst>
                                            <p:cond delay="0"/>
                                          </p:stCondLst>
                                        </p:cTn>
                                        <p:tgtEl>
                                          <p:spTgt spid="1362"/>
                                        </p:tgtEl>
                                        <p:attrNameLst>
                                          <p:attrName>style.visibility</p:attrName>
                                        </p:attrNameLst>
                                      </p:cBhvr>
                                      <p:to>
                                        <p:strVal val="visible"/>
                                      </p:to>
                                    </p:set>
                                    <p:animEffect filter="fade" transition="in">
                                      <p:cBhvr>
                                        <p:cTn dur="1000"/>
                                        <p:tgtEl>
                                          <p:spTgt spid="136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51"/>
                                        </p:tgtEl>
                                        <p:attrNameLst>
                                          <p:attrName>style.visibility</p:attrName>
                                        </p:attrNameLst>
                                      </p:cBhvr>
                                      <p:to>
                                        <p:strVal val="visible"/>
                                      </p:to>
                                    </p:set>
                                    <p:animEffect filter="fade" transition="in">
                                      <p:cBhvr>
                                        <p:cTn dur="1000"/>
                                        <p:tgtEl>
                                          <p:spTgt spid="1351"/>
                                        </p:tgtEl>
                                      </p:cBhvr>
                                    </p:animEffect>
                                  </p:childTnLst>
                                </p:cTn>
                              </p:par>
                              <p:par>
                                <p:cTn fill="hold" nodeType="withEffect" presetClass="entr" presetID="10" presetSubtype="0">
                                  <p:stCondLst>
                                    <p:cond delay="0"/>
                                  </p:stCondLst>
                                  <p:childTnLst>
                                    <p:set>
                                      <p:cBhvr>
                                        <p:cTn dur="1" fill="hold">
                                          <p:stCondLst>
                                            <p:cond delay="0"/>
                                          </p:stCondLst>
                                        </p:cTn>
                                        <p:tgtEl>
                                          <p:spTgt spid="1352"/>
                                        </p:tgtEl>
                                        <p:attrNameLst>
                                          <p:attrName>style.visibility</p:attrName>
                                        </p:attrNameLst>
                                      </p:cBhvr>
                                      <p:to>
                                        <p:strVal val="visible"/>
                                      </p:to>
                                    </p:set>
                                    <p:animEffect filter="fade" transition="in">
                                      <p:cBhvr>
                                        <p:cTn dur="1000"/>
                                        <p:tgtEl>
                                          <p:spTgt spid="1352"/>
                                        </p:tgtEl>
                                      </p:cBhvr>
                                    </p:animEffect>
                                  </p:childTnLst>
                                </p:cTn>
                              </p:par>
                              <p:par>
                                <p:cTn fill="hold" nodeType="withEffect" presetClass="entr" presetID="10" presetSubtype="0">
                                  <p:stCondLst>
                                    <p:cond delay="0"/>
                                  </p:stCondLst>
                                  <p:childTnLst>
                                    <p:set>
                                      <p:cBhvr>
                                        <p:cTn dur="1" fill="hold">
                                          <p:stCondLst>
                                            <p:cond delay="0"/>
                                          </p:stCondLst>
                                        </p:cTn>
                                        <p:tgtEl>
                                          <p:spTgt spid="1361"/>
                                        </p:tgtEl>
                                        <p:attrNameLst>
                                          <p:attrName>style.visibility</p:attrName>
                                        </p:attrNameLst>
                                      </p:cBhvr>
                                      <p:to>
                                        <p:strVal val="visible"/>
                                      </p:to>
                                    </p:set>
                                    <p:animEffect filter="fade" transition="in">
                                      <p:cBhvr>
                                        <p:cTn dur="1000"/>
                                        <p:tgtEl>
                                          <p:spTgt spid="136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1000"/>
                                        <p:tgtEl>
                                          <p:spTgt spid="1349"/>
                                        </p:tgtEl>
                                      </p:cBhvr>
                                    </p:animEffect>
                                  </p:childTnLst>
                                </p:cTn>
                              </p:par>
                              <p:par>
                                <p:cTn fill="hold" nodeType="withEffect" presetClass="entr" presetID="10" presetSubtype="0">
                                  <p:stCondLst>
                                    <p:cond delay="0"/>
                                  </p:stCondLst>
                                  <p:childTnLst>
                                    <p:set>
                                      <p:cBhvr>
                                        <p:cTn dur="1" fill="hold">
                                          <p:stCondLst>
                                            <p:cond delay="0"/>
                                          </p:stCondLst>
                                        </p:cTn>
                                        <p:tgtEl>
                                          <p:spTgt spid="1350"/>
                                        </p:tgtEl>
                                        <p:attrNameLst>
                                          <p:attrName>style.visibility</p:attrName>
                                        </p:attrNameLst>
                                      </p:cBhvr>
                                      <p:to>
                                        <p:strVal val="visible"/>
                                      </p:to>
                                    </p:set>
                                    <p:animEffect filter="fade" transition="in">
                                      <p:cBhvr>
                                        <p:cTn dur="1000"/>
                                        <p:tgtEl>
                                          <p:spTgt spid="1350"/>
                                        </p:tgtEl>
                                      </p:cBhvr>
                                    </p:animEffect>
                                  </p:childTnLst>
                                </p:cTn>
                              </p:par>
                              <p:par>
                                <p:cTn fill="hold" nodeType="withEffect" presetClass="entr" presetID="10" presetSubtype="0">
                                  <p:stCondLst>
                                    <p:cond delay="0"/>
                                  </p:stCondLst>
                                  <p:childTnLst>
                                    <p:set>
                                      <p:cBhvr>
                                        <p:cTn dur="1" fill="hold">
                                          <p:stCondLst>
                                            <p:cond delay="0"/>
                                          </p:stCondLst>
                                        </p:cTn>
                                        <p:tgtEl>
                                          <p:spTgt spid="1363"/>
                                        </p:tgtEl>
                                        <p:attrNameLst>
                                          <p:attrName>style.visibility</p:attrName>
                                        </p:attrNameLst>
                                      </p:cBhvr>
                                      <p:to>
                                        <p:strVal val="visible"/>
                                      </p:to>
                                    </p:set>
                                    <p:animEffect filter="fade" transition="in">
                                      <p:cBhvr>
                                        <p:cTn dur="1000"/>
                                        <p:tgtEl>
                                          <p:spTgt spid="1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69"/>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Logistic Regression Model Evaluation</a:t>
            </a:r>
            <a:endParaRPr/>
          </a:p>
        </p:txBody>
      </p:sp>
      <p:sp>
        <p:nvSpPr>
          <p:cNvPr id="1385" name="Google Shape;1385;p69"/>
          <p:cNvSpPr txBox="1"/>
          <p:nvPr>
            <p:ph idx="1" type="body"/>
          </p:nvPr>
        </p:nvSpPr>
        <p:spPr>
          <a:xfrm>
            <a:off x="858950" y="1114400"/>
            <a:ext cx="7426200" cy="36954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333333"/>
              </a:buClr>
              <a:buSzPts val="1050"/>
              <a:buFont typeface="Arial"/>
              <a:buChar char="●"/>
            </a:pPr>
            <a:r>
              <a:rPr b="1" lang="de" sz="1050">
                <a:solidFill>
                  <a:srgbClr val="333333"/>
                </a:solidFill>
                <a:highlight>
                  <a:srgbClr val="FFFFFF"/>
                </a:highlight>
                <a:latin typeface="Arial"/>
                <a:ea typeface="Arial"/>
                <a:cs typeface="Arial"/>
                <a:sym typeface="Arial"/>
              </a:rPr>
              <a:t>Accuracy</a:t>
            </a:r>
            <a:r>
              <a:rPr lang="de" sz="1050">
                <a:solidFill>
                  <a:srgbClr val="333333"/>
                </a:solidFill>
                <a:highlight>
                  <a:srgbClr val="FFFFFF"/>
                </a:highlight>
                <a:latin typeface="Arial"/>
                <a:ea typeface="Arial"/>
                <a:cs typeface="Arial"/>
                <a:sym typeface="Arial"/>
              </a:rPr>
              <a:t>: 73.75%</a:t>
            </a:r>
            <a:endParaRPr sz="1050">
              <a:solidFill>
                <a:srgbClr val="333333"/>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333333"/>
              </a:buClr>
              <a:buSzPts val="1050"/>
              <a:buFont typeface="Arial"/>
              <a:buChar char="●"/>
            </a:pPr>
            <a:r>
              <a:rPr b="1" lang="de" sz="1050">
                <a:solidFill>
                  <a:srgbClr val="333333"/>
                </a:solidFill>
                <a:highlight>
                  <a:srgbClr val="FFFFFF"/>
                </a:highlight>
                <a:latin typeface="Arial"/>
                <a:ea typeface="Arial"/>
                <a:cs typeface="Arial"/>
                <a:sym typeface="Arial"/>
              </a:rPr>
              <a:t>Sensitivity (True Positive Rate)</a:t>
            </a:r>
            <a:r>
              <a:rPr lang="de" sz="1050">
                <a:solidFill>
                  <a:srgbClr val="333333"/>
                </a:solidFill>
                <a:highlight>
                  <a:srgbClr val="FFFFFF"/>
                </a:highlight>
                <a:latin typeface="Arial"/>
                <a:ea typeface="Arial"/>
                <a:cs typeface="Arial"/>
                <a:sym typeface="Arial"/>
              </a:rPr>
              <a:t>: 77.50%</a:t>
            </a:r>
            <a:endParaRPr sz="1050">
              <a:solidFill>
                <a:srgbClr val="333333"/>
              </a:solidFill>
              <a:highlight>
                <a:srgbClr val="FFFFFF"/>
              </a:highlight>
              <a:latin typeface="Arial"/>
              <a:ea typeface="Arial"/>
              <a:cs typeface="Arial"/>
              <a:sym typeface="Arial"/>
            </a:endParaRPr>
          </a:p>
          <a:p>
            <a:pPr indent="-295275" lvl="1" marL="914400" rtl="0" algn="l">
              <a:lnSpc>
                <a:spcPct val="115000"/>
              </a:lnSpc>
              <a:spcBef>
                <a:spcPts val="0"/>
              </a:spcBef>
              <a:spcAft>
                <a:spcPts val="0"/>
              </a:spcAft>
              <a:buClr>
                <a:srgbClr val="333333"/>
              </a:buClr>
              <a:buSzPts val="1050"/>
              <a:buFont typeface="Arial"/>
              <a:buChar char="○"/>
            </a:pPr>
            <a:r>
              <a:rPr lang="de" sz="1050">
                <a:solidFill>
                  <a:srgbClr val="333333"/>
                </a:solidFill>
                <a:highlight>
                  <a:srgbClr val="FFFFFF"/>
                </a:highlight>
                <a:latin typeface="Arial"/>
                <a:ea typeface="Arial"/>
                <a:cs typeface="Arial"/>
                <a:sym typeface="Arial"/>
              </a:rPr>
              <a:t>The model correctly identifies 77.5% of “low quality” wines.</a:t>
            </a:r>
            <a:endParaRPr sz="1050">
              <a:solidFill>
                <a:srgbClr val="333333"/>
              </a:solidFill>
              <a:highlight>
                <a:srgbClr val="FFFFFF"/>
              </a:highlight>
              <a:latin typeface="Arial"/>
              <a:ea typeface="Arial"/>
              <a:cs typeface="Arial"/>
              <a:sym typeface="Arial"/>
            </a:endParaRPr>
          </a:p>
          <a:p>
            <a:pPr indent="-295275" lvl="0" marL="457200" rtl="0" algn="l">
              <a:lnSpc>
                <a:spcPct val="115000"/>
              </a:lnSpc>
              <a:spcBef>
                <a:spcPts val="0"/>
              </a:spcBef>
              <a:spcAft>
                <a:spcPts val="0"/>
              </a:spcAft>
              <a:buClr>
                <a:srgbClr val="333333"/>
              </a:buClr>
              <a:buSzPts val="1050"/>
              <a:buFont typeface="Arial"/>
              <a:buChar char="●"/>
            </a:pPr>
            <a:r>
              <a:rPr b="1" lang="de" sz="1050">
                <a:solidFill>
                  <a:srgbClr val="333333"/>
                </a:solidFill>
                <a:highlight>
                  <a:srgbClr val="FFFFFF"/>
                </a:highlight>
                <a:latin typeface="Arial"/>
                <a:ea typeface="Arial"/>
                <a:cs typeface="Arial"/>
                <a:sym typeface="Arial"/>
              </a:rPr>
              <a:t>Specificity (True Negative Rate)</a:t>
            </a:r>
            <a:r>
              <a:rPr lang="de" sz="1050">
                <a:solidFill>
                  <a:srgbClr val="333333"/>
                </a:solidFill>
                <a:highlight>
                  <a:srgbClr val="FFFFFF"/>
                </a:highlight>
                <a:latin typeface="Arial"/>
                <a:ea typeface="Arial"/>
                <a:cs typeface="Arial"/>
                <a:sym typeface="Arial"/>
              </a:rPr>
              <a:t>: 70.00%</a:t>
            </a:r>
            <a:endParaRPr sz="1050">
              <a:solidFill>
                <a:srgbClr val="333333"/>
              </a:solidFill>
              <a:highlight>
                <a:srgbClr val="FFFFFF"/>
              </a:highlight>
              <a:latin typeface="Arial"/>
              <a:ea typeface="Arial"/>
              <a:cs typeface="Arial"/>
              <a:sym typeface="Arial"/>
            </a:endParaRPr>
          </a:p>
          <a:p>
            <a:pPr indent="-295275" lvl="1" marL="914400" rtl="0" algn="l">
              <a:lnSpc>
                <a:spcPct val="115000"/>
              </a:lnSpc>
              <a:spcBef>
                <a:spcPts val="0"/>
              </a:spcBef>
              <a:spcAft>
                <a:spcPts val="0"/>
              </a:spcAft>
              <a:buClr>
                <a:srgbClr val="333333"/>
              </a:buClr>
              <a:buSzPts val="1050"/>
              <a:buFont typeface="Arial"/>
              <a:buChar char="○"/>
            </a:pPr>
            <a:r>
              <a:rPr lang="de" sz="1050">
                <a:solidFill>
                  <a:srgbClr val="333333"/>
                </a:solidFill>
                <a:highlight>
                  <a:srgbClr val="FFFFFF"/>
                </a:highlight>
                <a:latin typeface="Arial"/>
                <a:ea typeface="Arial"/>
                <a:cs typeface="Arial"/>
                <a:sym typeface="Arial"/>
              </a:rPr>
              <a:t>The model correctly identifies 70.0% of “high quality” wines.</a:t>
            </a:r>
            <a:endParaRPr sz="1050">
              <a:solidFill>
                <a:srgbClr val="333333"/>
              </a:solidFill>
              <a:highlight>
                <a:srgbClr val="FFFFFF"/>
              </a:highlight>
              <a:latin typeface="Arial"/>
              <a:ea typeface="Arial"/>
              <a:cs typeface="Arial"/>
              <a:sym typeface="Arial"/>
            </a:endParaRPr>
          </a:p>
          <a:p>
            <a:pPr indent="0" lvl="0" marL="0" rtl="0" algn="l">
              <a:lnSpc>
                <a:spcPct val="110000"/>
              </a:lnSpc>
              <a:spcBef>
                <a:spcPts val="1500"/>
              </a:spcBef>
              <a:spcAft>
                <a:spcPts val="0"/>
              </a:spcAft>
              <a:buNone/>
            </a:pPr>
            <a:r>
              <a:rPr lang="de" sz="1800">
                <a:solidFill>
                  <a:srgbClr val="333333"/>
                </a:solidFill>
                <a:highlight>
                  <a:srgbClr val="FFFFFF"/>
                </a:highlight>
                <a:latin typeface="Arial"/>
                <a:ea typeface="Arial"/>
                <a:cs typeface="Arial"/>
                <a:sym typeface="Arial"/>
              </a:rPr>
              <a:t>Interpretation of Sensitivity vs. Specificity</a:t>
            </a:r>
            <a:endParaRPr sz="1800">
              <a:solidFill>
                <a:srgbClr val="333333"/>
              </a:solidFill>
              <a:highlight>
                <a:srgbClr val="FFFFFF"/>
              </a:highlight>
              <a:latin typeface="Arial"/>
              <a:ea typeface="Arial"/>
              <a:cs typeface="Arial"/>
              <a:sym typeface="Arial"/>
            </a:endParaRPr>
          </a:p>
          <a:p>
            <a:pPr indent="-295275" lvl="0" marL="457200" rtl="0" algn="l">
              <a:lnSpc>
                <a:spcPct val="115000"/>
              </a:lnSpc>
              <a:spcBef>
                <a:spcPts val="800"/>
              </a:spcBef>
              <a:spcAft>
                <a:spcPts val="0"/>
              </a:spcAft>
              <a:buClr>
                <a:srgbClr val="333333"/>
              </a:buClr>
              <a:buSzPts val="1050"/>
              <a:buFont typeface="Arial"/>
              <a:buChar char="●"/>
            </a:pPr>
            <a:r>
              <a:rPr b="1" lang="de" sz="1050">
                <a:solidFill>
                  <a:srgbClr val="333333"/>
                </a:solidFill>
                <a:highlight>
                  <a:srgbClr val="FFFFFF"/>
                </a:highlight>
                <a:latin typeface="Arial"/>
                <a:ea typeface="Arial"/>
                <a:cs typeface="Arial"/>
                <a:sym typeface="Arial"/>
              </a:rPr>
              <a:t>Sensitivity (77.50%)</a:t>
            </a:r>
            <a:r>
              <a:rPr lang="de" sz="1050">
                <a:solidFill>
                  <a:srgbClr val="333333"/>
                </a:solidFill>
                <a:highlight>
                  <a:srgbClr val="FFFFFF"/>
                </a:highlight>
                <a:latin typeface="Arial"/>
                <a:ea typeface="Arial"/>
                <a:cs typeface="Arial"/>
                <a:sym typeface="Arial"/>
              </a:rPr>
              <a:t> is higher than </a:t>
            </a:r>
            <a:r>
              <a:rPr b="1" lang="de" sz="1050">
                <a:solidFill>
                  <a:srgbClr val="333333"/>
                </a:solidFill>
                <a:highlight>
                  <a:srgbClr val="FFFFFF"/>
                </a:highlight>
                <a:latin typeface="Arial"/>
                <a:ea typeface="Arial"/>
                <a:cs typeface="Arial"/>
                <a:sym typeface="Arial"/>
              </a:rPr>
              <a:t>Specificity (70.00%)</a:t>
            </a:r>
            <a:r>
              <a:rPr lang="de" sz="1050">
                <a:solidFill>
                  <a:srgbClr val="333333"/>
                </a:solidFill>
                <a:highlight>
                  <a:srgbClr val="FFFFFF"/>
                </a:highlight>
                <a:latin typeface="Arial"/>
                <a:ea typeface="Arial"/>
                <a:cs typeface="Arial"/>
                <a:sym typeface="Arial"/>
              </a:rPr>
              <a:t>:</a:t>
            </a:r>
            <a:endParaRPr sz="1050">
              <a:solidFill>
                <a:srgbClr val="333333"/>
              </a:solidFill>
              <a:highlight>
                <a:srgbClr val="FFFFFF"/>
              </a:highlight>
              <a:latin typeface="Arial"/>
              <a:ea typeface="Arial"/>
              <a:cs typeface="Arial"/>
              <a:sym typeface="Arial"/>
            </a:endParaRPr>
          </a:p>
          <a:p>
            <a:pPr indent="-295275" lvl="1" marL="914400" rtl="0" algn="l">
              <a:lnSpc>
                <a:spcPct val="115000"/>
              </a:lnSpc>
              <a:spcBef>
                <a:spcPts val="0"/>
              </a:spcBef>
              <a:spcAft>
                <a:spcPts val="0"/>
              </a:spcAft>
              <a:buClr>
                <a:srgbClr val="333333"/>
              </a:buClr>
              <a:buSzPts val="1050"/>
              <a:buFont typeface="Arial"/>
              <a:buChar char="○"/>
            </a:pPr>
            <a:r>
              <a:rPr lang="de" sz="1050">
                <a:solidFill>
                  <a:srgbClr val="333333"/>
                </a:solidFill>
                <a:highlight>
                  <a:srgbClr val="FFFFFF"/>
                </a:highlight>
                <a:latin typeface="Arial"/>
                <a:ea typeface="Arial"/>
                <a:cs typeface="Arial"/>
                <a:sym typeface="Arial"/>
              </a:rPr>
              <a:t>The model is better at identifying “low quality” wines compared to “high quality” wines.</a:t>
            </a:r>
            <a:endParaRPr sz="10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t/>
            </a:r>
            <a:endParaRPr sz="1050">
              <a:solidFill>
                <a:srgbClr val="333333"/>
              </a:solidFill>
              <a:highlight>
                <a:srgbClr val="FFFFFF"/>
              </a:highlight>
              <a:latin typeface="Arial"/>
              <a:ea typeface="Arial"/>
              <a:cs typeface="Arial"/>
              <a:sym typeface="Arial"/>
            </a:endParaRPr>
          </a:p>
          <a:p>
            <a:pPr indent="0" lvl="0" marL="0" rtl="0" algn="l">
              <a:lnSpc>
                <a:spcPct val="115000"/>
              </a:lnSpc>
              <a:spcBef>
                <a:spcPts val="800"/>
              </a:spcBef>
              <a:spcAft>
                <a:spcPts val="0"/>
              </a:spcAft>
              <a:buNone/>
            </a:pPr>
            <a:r>
              <a:rPr lang="de" sz="1050">
                <a:solidFill>
                  <a:srgbClr val="333333"/>
                </a:solidFill>
                <a:highlight>
                  <a:srgbClr val="FFFFFF"/>
                </a:highlight>
                <a:latin typeface="Arial"/>
                <a:ea typeface="Arial"/>
                <a:cs typeface="Arial"/>
                <a:sym typeface="Arial"/>
              </a:rPr>
              <a:t>Given the balanced accuracy (73.75%), the model performs reasonably well but could be improved with further feature selection or tuning.</a:t>
            </a:r>
            <a:endParaRPr sz="1050">
              <a:solidFill>
                <a:srgbClr val="333333"/>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70"/>
          <p:cNvSpPr txBox="1"/>
          <p:nvPr>
            <p:ph idx="2" type="title"/>
          </p:nvPr>
        </p:nvSpPr>
        <p:spPr>
          <a:xfrm>
            <a:off x="303950" y="2121375"/>
            <a:ext cx="5481300" cy="16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sz="2250">
                <a:highlight>
                  <a:schemeClr val="accent1"/>
                </a:highlight>
                <a:latin typeface="Oswald"/>
                <a:ea typeface="Oswald"/>
                <a:cs typeface="Oswald"/>
                <a:sym typeface="Oswald"/>
              </a:rPr>
              <a:t>3. How can K-means clustering help identify distinct segments or groups of wines with similar chemical profiles?</a:t>
            </a:r>
            <a:endParaRPr sz="2250">
              <a:highlight>
                <a:schemeClr val="accent1"/>
              </a:highlight>
              <a:latin typeface="Oswald"/>
              <a:ea typeface="Oswald"/>
              <a:cs typeface="Oswald"/>
              <a:sym typeface="Oswald"/>
            </a:endParaRPr>
          </a:p>
          <a:p>
            <a:pPr indent="0" lvl="0" marL="0" rtl="0" algn="l">
              <a:spcBef>
                <a:spcPts val="0"/>
              </a:spcBef>
              <a:spcAft>
                <a:spcPts val="0"/>
              </a:spcAft>
              <a:buNone/>
            </a:pPr>
            <a:r>
              <a:t/>
            </a:r>
            <a:endParaRPr sz="2250">
              <a:highlight>
                <a:schemeClr val="accent1"/>
              </a:highlight>
              <a:latin typeface="Oswald"/>
              <a:ea typeface="Oswald"/>
              <a:cs typeface="Oswald"/>
              <a:sym typeface="Oswald"/>
            </a:endParaRPr>
          </a:p>
          <a:p>
            <a:pPr indent="0" lvl="0" marL="0" rtl="0" algn="l">
              <a:spcBef>
                <a:spcPts val="0"/>
              </a:spcBef>
              <a:spcAft>
                <a:spcPts val="0"/>
              </a:spcAft>
              <a:buNone/>
            </a:pPr>
            <a:r>
              <a:t/>
            </a:r>
            <a:endParaRPr sz="2250">
              <a:highlight>
                <a:schemeClr val="accent1"/>
              </a:highlight>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4" name="Shape 1394"/>
        <p:cNvGrpSpPr/>
        <p:nvPr/>
      </p:nvGrpSpPr>
      <p:grpSpPr>
        <a:xfrm>
          <a:off x="0" y="0"/>
          <a:ext cx="0" cy="0"/>
          <a:chOff x="0" y="0"/>
          <a:chExt cx="0" cy="0"/>
        </a:xfrm>
      </p:grpSpPr>
      <p:sp>
        <p:nvSpPr>
          <p:cNvPr id="1395" name="Google Shape;1395;p71"/>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Elbow Method for finding the cluster size</a:t>
            </a:r>
            <a:endParaRPr/>
          </a:p>
        </p:txBody>
      </p:sp>
      <p:pic>
        <p:nvPicPr>
          <p:cNvPr id="1396" name="Google Shape;1396;p71"/>
          <p:cNvPicPr preferRelativeResize="0"/>
          <p:nvPr/>
        </p:nvPicPr>
        <p:blipFill>
          <a:blip r:embed="rId3">
            <a:alphaModFix/>
          </a:blip>
          <a:stretch>
            <a:fillRect/>
          </a:stretch>
        </p:blipFill>
        <p:spPr>
          <a:xfrm>
            <a:off x="1729725" y="1049925"/>
            <a:ext cx="5368299" cy="3834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72"/>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K-means Clustering</a:t>
            </a:r>
            <a:endParaRPr/>
          </a:p>
        </p:txBody>
      </p:sp>
      <p:pic>
        <p:nvPicPr>
          <p:cNvPr id="1402" name="Google Shape;1402;p72"/>
          <p:cNvPicPr preferRelativeResize="0"/>
          <p:nvPr/>
        </p:nvPicPr>
        <p:blipFill>
          <a:blip r:embed="rId3">
            <a:alphaModFix/>
          </a:blip>
          <a:stretch>
            <a:fillRect/>
          </a:stretch>
        </p:blipFill>
        <p:spPr>
          <a:xfrm>
            <a:off x="1619600" y="1004200"/>
            <a:ext cx="5551674" cy="39655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6" name="Shape 1406"/>
        <p:cNvGrpSpPr/>
        <p:nvPr/>
      </p:nvGrpSpPr>
      <p:grpSpPr>
        <a:xfrm>
          <a:off x="0" y="0"/>
          <a:ext cx="0" cy="0"/>
          <a:chOff x="0" y="0"/>
          <a:chExt cx="0" cy="0"/>
        </a:xfrm>
      </p:grpSpPr>
      <p:sp>
        <p:nvSpPr>
          <p:cNvPr id="1407" name="Google Shape;1407;p73"/>
          <p:cNvSpPr txBox="1"/>
          <p:nvPr>
            <p:ph idx="2" type="title"/>
          </p:nvPr>
        </p:nvSpPr>
        <p:spPr>
          <a:xfrm>
            <a:off x="258225" y="2136600"/>
            <a:ext cx="5481300" cy="167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sz="2100">
                <a:latin typeface="Oswald"/>
                <a:ea typeface="Oswald"/>
                <a:cs typeface="Oswald"/>
                <a:sym typeface="Oswald"/>
              </a:rPr>
              <a:t>4. </a:t>
            </a:r>
            <a:r>
              <a:rPr lang="de" sz="2100">
                <a:latin typeface="Oswald"/>
                <a:ea typeface="Oswald"/>
                <a:cs typeface="Oswald"/>
                <a:sym typeface="Oswald"/>
              </a:rPr>
              <a:t>How Can the Predictive Model Assist Wineries in Quality Control and Decision-Making?</a:t>
            </a:r>
            <a:endParaRPr sz="2100">
              <a:latin typeface="Oswald"/>
              <a:ea typeface="Oswald"/>
              <a:cs typeface="Oswald"/>
              <a:sym typeface="Oswald"/>
            </a:endParaRPr>
          </a:p>
          <a:p>
            <a:pPr indent="0" lvl="0" marL="0" rtl="0" algn="l">
              <a:spcBef>
                <a:spcPts val="0"/>
              </a:spcBef>
              <a:spcAft>
                <a:spcPts val="0"/>
              </a:spcAft>
              <a:buNone/>
            </a:pPr>
            <a:r>
              <a:t/>
            </a:r>
            <a:endParaRPr sz="2250">
              <a:highlight>
                <a:schemeClr val="accent1"/>
              </a:highlight>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1" name="Shape 1411"/>
        <p:cNvGrpSpPr/>
        <p:nvPr/>
      </p:nvGrpSpPr>
      <p:grpSpPr>
        <a:xfrm>
          <a:off x="0" y="0"/>
          <a:ext cx="0" cy="0"/>
          <a:chOff x="0" y="0"/>
          <a:chExt cx="0" cy="0"/>
        </a:xfrm>
      </p:grpSpPr>
      <p:sp>
        <p:nvSpPr>
          <p:cNvPr id="1412" name="Google Shape;1412;p74"/>
          <p:cNvSpPr txBox="1"/>
          <p:nvPr>
            <p:ph idx="5" type="title"/>
          </p:nvPr>
        </p:nvSpPr>
        <p:spPr>
          <a:xfrm>
            <a:off x="5813784" y="3114734"/>
            <a:ext cx="21915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Market Strategy</a:t>
            </a:r>
            <a:endParaRPr/>
          </a:p>
        </p:txBody>
      </p:sp>
      <p:sp>
        <p:nvSpPr>
          <p:cNvPr id="1413" name="Google Shape;1413;p74"/>
          <p:cNvSpPr txBox="1"/>
          <p:nvPr>
            <p:ph type="title"/>
          </p:nvPr>
        </p:nvSpPr>
        <p:spPr>
          <a:xfrm>
            <a:off x="5813784" y="1272434"/>
            <a:ext cx="21915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Segmenting Wines</a:t>
            </a:r>
            <a:endParaRPr/>
          </a:p>
        </p:txBody>
      </p:sp>
      <p:sp>
        <p:nvSpPr>
          <p:cNvPr id="1414" name="Google Shape;1414;p74"/>
          <p:cNvSpPr txBox="1"/>
          <p:nvPr>
            <p:ph idx="2" type="title"/>
          </p:nvPr>
        </p:nvSpPr>
        <p:spPr>
          <a:xfrm>
            <a:off x="5813750" y="1682813"/>
            <a:ext cx="32043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300"/>
              <a:t>Cluster 1: Likely lower-quality wines.</a:t>
            </a:r>
            <a:endParaRPr sz="1300"/>
          </a:p>
          <a:p>
            <a:pPr indent="0" lvl="0" marL="0" rtl="0" algn="l">
              <a:spcBef>
                <a:spcPts val="0"/>
              </a:spcBef>
              <a:spcAft>
                <a:spcPts val="0"/>
              </a:spcAft>
              <a:buNone/>
            </a:pPr>
            <a:r>
              <a:rPr lang="de" sz="1300"/>
              <a:t>Cluster 2: Balanced, average-quality wines.</a:t>
            </a:r>
            <a:endParaRPr sz="1300"/>
          </a:p>
          <a:p>
            <a:pPr indent="0" lvl="0" marL="0" rtl="0" algn="l">
              <a:spcBef>
                <a:spcPts val="0"/>
              </a:spcBef>
              <a:spcAft>
                <a:spcPts val="0"/>
              </a:spcAft>
              <a:buNone/>
            </a:pPr>
            <a:r>
              <a:rPr lang="de" sz="1300"/>
              <a:t>Cluster 3: Higher-quality wines.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de" sz="1300"/>
              <a:t>Helps in targeting specific markets and creating tailored blends.</a:t>
            </a:r>
            <a:endParaRPr sz="1300"/>
          </a:p>
          <a:p>
            <a:pPr indent="0" lvl="0" marL="0" rtl="0" algn="l">
              <a:spcBef>
                <a:spcPts val="0"/>
              </a:spcBef>
              <a:spcAft>
                <a:spcPts val="0"/>
              </a:spcAft>
              <a:buNone/>
            </a:pPr>
            <a:r>
              <a:t/>
            </a:r>
            <a:endParaRPr sz="1300"/>
          </a:p>
        </p:txBody>
      </p:sp>
      <p:sp>
        <p:nvSpPr>
          <p:cNvPr id="1415" name="Google Shape;1415;p74"/>
          <p:cNvSpPr txBox="1"/>
          <p:nvPr>
            <p:ph idx="6" type="title"/>
          </p:nvPr>
        </p:nvSpPr>
        <p:spPr>
          <a:xfrm>
            <a:off x="5813752" y="3493934"/>
            <a:ext cx="21915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300"/>
              <a:t>Insights on chemical profiles enable better positioning of premium wines and alignment with consumer preferences.</a:t>
            </a:r>
            <a:endParaRPr sz="1300"/>
          </a:p>
        </p:txBody>
      </p:sp>
      <p:sp>
        <p:nvSpPr>
          <p:cNvPr id="1416" name="Google Shape;1416;p74"/>
          <p:cNvSpPr txBox="1"/>
          <p:nvPr>
            <p:ph idx="3" type="title"/>
          </p:nvPr>
        </p:nvSpPr>
        <p:spPr>
          <a:xfrm>
            <a:off x="2254569" y="1272434"/>
            <a:ext cx="21915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Quality Control</a:t>
            </a:r>
            <a:endParaRPr/>
          </a:p>
        </p:txBody>
      </p:sp>
      <p:sp>
        <p:nvSpPr>
          <p:cNvPr id="1417" name="Google Shape;1417;p74"/>
          <p:cNvSpPr txBox="1"/>
          <p:nvPr>
            <p:ph idx="4" type="title"/>
          </p:nvPr>
        </p:nvSpPr>
        <p:spPr>
          <a:xfrm>
            <a:off x="2254538" y="1651634"/>
            <a:ext cx="21915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300"/>
              <a:t>High sensitivity (77.50%) ensures effective identification of low-quality wines for intervention.</a:t>
            </a:r>
            <a:endParaRPr sz="1300"/>
          </a:p>
        </p:txBody>
      </p:sp>
      <p:sp>
        <p:nvSpPr>
          <p:cNvPr id="1418" name="Google Shape;1418;p74"/>
          <p:cNvSpPr txBox="1"/>
          <p:nvPr>
            <p:ph idx="7" type="title"/>
          </p:nvPr>
        </p:nvSpPr>
        <p:spPr>
          <a:xfrm>
            <a:off x="2254576" y="3114725"/>
            <a:ext cx="2517000" cy="53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de"/>
              <a:t>Identifying Key Drivers</a:t>
            </a:r>
            <a:endParaRPr/>
          </a:p>
        </p:txBody>
      </p:sp>
      <p:sp>
        <p:nvSpPr>
          <p:cNvPr id="1419" name="Google Shape;1419;p74"/>
          <p:cNvSpPr txBox="1"/>
          <p:nvPr>
            <p:ph idx="9" type="title"/>
          </p:nvPr>
        </p:nvSpPr>
        <p:spPr>
          <a:xfrm>
            <a:off x="140900" y="369125"/>
            <a:ext cx="80265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1500"/>
          </a:p>
        </p:txBody>
      </p:sp>
      <p:sp>
        <p:nvSpPr>
          <p:cNvPr id="1420" name="Google Shape;1420;p74"/>
          <p:cNvSpPr txBox="1"/>
          <p:nvPr>
            <p:ph idx="8" type="title"/>
          </p:nvPr>
        </p:nvSpPr>
        <p:spPr>
          <a:xfrm>
            <a:off x="2254551" y="3493925"/>
            <a:ext cx="2444400" cy="75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sz="1300"/>
              <a:t>Significant predictors like alcohol, volatile acidity, sulphates, chlorides, and total sulfur dioxide guide production adjustments to improve quality.</a:t>
            </a:r>
            <a:endParaRPr sz="1300"/>
          </a:p>
        </p:txBody>
      </p:sp>
      <p:sp>
        <p:nvSpPr>
          <p:cNvPr id="1421" name="Google Shape;1421;p74"/>
          <p:cNvSpPr/>
          <p:nvPr/>
        </p:nvSpPr>
        <p:spPr>
          <a:xfrm>
            <a:off x="1291101" y="1482228"/>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4"/>
          <p:cNvSpPr/>
          <p:nvPr/>
        </p:nvSpPr>
        <p:spPr>
          <a:xfrm>
            <a:off x="1359638" y="1413692"/>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4"/>
          <p:cNvSpPr/>
          <p:nvPr/>
        </p:nvSpPr>
        <p:spPr>
          <a:xfrm>
            <a:off x="4850326" y="1482228"/>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4"/>
          <p:cNvSpPr/>
          <p:nvPr/>
        </p:nvSpPr>
        <p:spPr>
          <a:xfrm>
            <a:off x="4918863" y="1413692"/>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4"/>
          <p:cNvSpPr/>
          <p:nvPr/>
        </p:nvSpPr>
        <p:spPr>
          <a:xfrm>
            <a:off x="1291101" y="3325770"/>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4"/>
          <p:cNvSpPr/>
          <p:nvPr/>
        </p:nvSpPr>
        <p:spPr>
          <a:xfrm>
            <a:off x="1359638" y="3257235"/>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4"/>
          <p:cNvSpPr/>
          <p:nvPr/>
        </p:nvSpPr>
        <p:spPr>
          <a:xfrm>
            <a:off x="4850326" y="3325770"/>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4"/>
          <p:cNvSpPr/>
          <p:nvPr/>
        </p:nvSpPr>
        <p:spPr>
          <a:xfrm>
            <a:off x="4918863" y="3257235"/>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74"/>
          <p:cNvGrpSpPr/>
          <p:nvPr/>
        </p:nvGrpSpPr>
        <p:grpSpPr>
          <a:xfrm>
            <a:off x="5095180" y="1555771"/>
            <a:ext cx="389890" cy="458296"/>
            <a:chOff x="2551800" y="1249350"/>
            <a:chExt cx="337275" cy="396450"/>
          </a:xfrm>
        </p:grpSpPr>
        <p:sp>
          <p:nvSpPr>
            <p:cNvPr id="1430" name="Google Shape;1430;p74"/>
            <p:cNvSpPr/>
            <p:nvPr/>
          </p:nvSpPr>
          <p:spPr>
            <a:xfrm>
              <a:off x="2647350" y="1291950"/>
              <a:ext cx="18775" cy="15650"/>
            </a:xfrm>
            <a:custGeom>
              <a:rect b="b" l="l" r="r" t="t"/>
              <a:pathLst>
                <a:path extrusionOk="0" h="626" w="751">
                  <a:moveTo>
                    <a:pt x="334" y="1"/>
                  </a:moveTo>
                  <a:cubicBezTo>
                    <a:pt x="250" y="1"/>
                    <a:pt x="179" y="36"/>
                    <a:pt x="119" y="96"/>
                  </a:cubicBezTo>
                  <a:cubicBezTo>
                    <a:pt x="0" y="215"/>
                    <a:pt x="0" y="406"/>
                    <a:pt x="119" y="536"/>
                  </a:cubicBezTo>
                  <a:lnTo>
                    <a:pt x="107" y="536"/>
                  </a:lnTo>
                  <a:cubicBezTo>
                    <a:pt x="167" y="596"/>
                    <a:pt x="247" y="626"/>
                    <a:pt x="329" y="626"/>
                  </a:cubicBezTo>
                  <a:cubicBezTo>
                    <a:pt x="411" y="626"/>
                    <a:pt x="494" y="596"/>
                    <a:pt x="560" y="536"/>
                  </a:cubicBezTo>
                  <a:cubicBezTo>
                    <a:pt x="750" y="334"/>
                    <a:pt x="607"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4"/>
            <p:cNvSpPr/>
            <p:nvPr/>
          </p:nvSpPr>
          <p:spPr>
            <a:xfrm>
              <a:off x="2551800" y="1249350"/>
              <a:ext cx="337275" cy="396450"/>
            </a:xfrm>
            <a:custGeom>
              <a:rect b="b" l="l" r="r" t="t"/>
              <a:pathLst>
                <a:path extrusionOk="0" h="15858" w="13491">
                  <a:moveTo>
                    <a:pt x="4156" y="681"/>
                  </a:moveTo>
                  <a:lnTo>
                    <a:pt x="7227" y="3276"/>
                  </a:lnTo>
                  <a:lnTo>
                    <a:pt x="6573" y="3657"/>
                  </a:lnTo>
                  <a:lnTo>
                    <a:pt x="5251" y="2538"/>
                  </a:lnTo>
                  <a:cubicBezTo>
                    <a:pt x="5183" y="2480"/>
                    <a:pt x="5112" y="2456"/>
                    <a:pt x="5045" y="2456"/>
                  </a:cubicBezTo>
                  <a:cubicBezTo>
                    <a:pt x="4795" y="2456"/>
                    <a:pt x="4602" y="2798"/>
                    <a:pt x="4846" y="3014"/>
                  </a:cubicBezTo>
                  <a:lnTo>
                    <a:pt x="6001" y="3991"/>
                  </a:lnTo>
                  <a:lnTo>
                    <a:pt x="1393" y="6646"/>
                  </a:lnTo>
                  <a:lnTo>
                    <a:pt x="679" y="2693"/>
                  </a:lnTo>
                  <a:lnTo>
                    <a:pt x="4156" y="681"/>
                  </a:lnTo>
                  <a:close/>
                  <a:moveTo>
                    <a:pt x="7716" y="3705"/>
                  </a:moveTo>
                  <a:cubicBezTo>
                    <a:pt x="9049" y="4979"/>
                    <a:pt x="9144" y="7086"/>
                    <a:pt x="7942" y="8479"/>
                  </a:cubicBezTo>
                  <a:cubicBezTo>
                    <a:pt x="7323" y="9206"/>
                    <a:pt x="6465" y="9694"/>
                    <a:pt x="5537" y="9872"/>
                  </a:cubicBezTo>
                  <a:cubicBezTo>
                    <a:pt x="5316" y="9914"/>
                    <a:pt x="5097" y="9934"/>
                    <a:pt x="4881" y="9934"/>
                  </a:cubicBezTo>
                  <a:cubicBezTo>
                    <a:pt x="3308" y="9934"/>
                    <a:pt x="1900" y="8869"/>
                    <a:pt x="1512" y="7289"/>
                  </a:cubicBezTo>
                  <a:lnTo>
                    <a:pt x="7716" y="3705"/>
                  </a:lnTo>
                  <a:close/>
                  <a:moveTo>
                    <a:pt x="7421" y="9771"/>
                  </a:moveTo>
                  <a:lnTo>
                    <a:pt x="8728" y="12039"/>
                  </a:lnTo>
                  <a:lnTo>
                    <a:pt x="8573" y="12135"/>
                  </a:lnTo>
                  <a:lnTo>
                    <a:pt x="8216" y="12325"/>
                  </a:lnTo>
                  <a:lnTo>
                    <a:pt x="6906" y="10063"/>
                  </a:lnTo>
                  <a:cubicBezTo>
                    <a:pt x="7082" y="9969"/>
                    <a:pt x="7246" y="9876"/>
                    <a:pt x="7421" y="9771"/>
                  </a:cubicBezTo>
                  <a:close/>
                  <a:moveTo>
                    <a:pt x="7037" y="11527"/>
                  </a:moveTo>
                  <a:lnTo>
                    <a:pt x="7668" y="12623"/>
                  </a:lnTo>
                  <a:cubicBezTo>
                    <a:pt x="6918" y="13039"/>
                    <a:pt x="6144" y="13397"/>
                    <a:pt x="5346" y="13718"/>
                  </a:cubicBezTo>
                  <a:lnTo>
                    <a:pt x="5334" y="13718"/>
                  </a:lnTo>
                  <a:cubicBezTo>
                    <a:pt x="4394" y="14075"/>
                    <a:pt x="3977" y="14123"/>
                    <a:pt x="3810" y="14123"/>
                  </a:cubicBezTo>
                  <a:cubicBezTo>
                    <a:pt x="3882" y="13992"/>
                    <a:pt x="4084" y="13694"/>
                    <a:pt x="4703" y="13182"/>
                  </a:cubicBezTo>
                  <a:cubicBezTo>
                    <a:pt x="5441" y="12575"/>
                    <a:pt x="6215" y="12016"/>
                    <a:pt x="7037" y="11527"/>
                  </a:cubicBezTo>
                  <a:close/>
                  <a:moveTo>
                    <a:pt x="9037" y="12575"/>
                  </a:moveTo>
                  <a:lnTo>
                    <a:pt x="9073" y="12647"/>
                  </a:lnTo>
                  <a:cubicBezTo>
                    <a:pt x="9266" y="12969"/>
                    <a:pt x="9625" y="13165"/>
                    <a:pt x="9999" y="13165"/>
                  </a:cubicBezTo>
                  <a:cubicBezTo>
                    <a:pt x="10040" y="13165"/>
                    <a:pt x="10080" y="13163"/>
                    <a:pt x="10121" y="13159"/>
                  </a:cubicBezTo>
                  <a:lnTo>
                    <a:pt x="11418" y="12992"/>
                  </a:lnTo>
                  <a:lnTo>
                    <a:pt x="11418" y="12992"/>
                  </a:lnTo>
                  <a:lnTo>
                    <a:pt x="7692" y="15135"/>
                  </a:lnTo>
                  <a:lnTo>
                    <a:pt x="8489" y="14099"/>
                  </a:lnTo>
                  <a:cubicBezTo>
                    <a:pt x="8739" y="13754"/>
                    <a:pt x="8775" y="13301"/>
                    <a:pt x="8561" y="12932"/>
                  </a:cubicBezTo>
                  <a:lnTo>
                    <a:pt x="8525" y="12861"/>
                  </a:lnTo>
                  <a:cubicBezTo>
                    <a:pt x="8632" y="12801"/>
                    <a:pt x="8751" y="12730"/>
                    <a:pt x="8870" y="12670"/>
                  </a:cubicBezTo>
                  <a:cubicBezTo>
                    <a:pt x="8930" y="12635"/>
                    <a:pt x="8978" y="12599"/>
                    <a:pt x="9037" y="12575"/>
                  </a:cubicBezTo>
                  <a:close/>
                  <a:moveTo>
                    <a:pt x="4184" y="1"/>
                  </a:moveTo>
                  <a:cubicBezTo>
                    <a:pt x="4132" y="1"/>
                    <a:pt x="4081" y="13"/>
                    <a:pt x="4037" y="38"/>
                  </a:cubicBezTo>
                  <a:lnTo>
                    <a:pt x="179" y="2276"/>
                  </a:lnTo>
                  <a:cubicBezTo>
                    <a:pt x="60" y="2336"/>
                    <a:pt x="0" y="2467"/>
                    <a:pt x="24" y="2598"/>
                  </a:cubicBezTo>
                  <a:lnTo>
                    <a:pt x="858" y="7193"/>
                  </a:lnTo>
                  <a:cubicBezTo>
                    <a:pt x="1215" y="9172"/>
                    <a:pt x="2941" y="10565"/>
                    <a:pt x="4883" y="10565"/>
                  </a:cubicBezTo>
                  <a:cubicBezTo>
                    <a:pt x="5138" y="10565"/>
                    <a:pt x="5396" y="10541"/>
                    <a:pt x="5656" y="10492"/>
                  </a:cubicBezTo>
                  <a:cubicBezTo>
                    <a:pt x="5882" y="10444"/>
                    <a:pt x="6108" y="10384"/>
                    <a:pt x="6334" y="10313"/>
                  </a:cubicBezTo>
                  <a:lnTo>
                    <a:pt x="6727" y="10992"/>
                  </a:lnTo>
                  <a:cubicBezTo>
                    <a:pt x="5811" y="11551"/>
                    <a:pt x="4953" y="12170"/>
                    <a:pt x="4132" y="12861"/>
                  </a:cubicBezTo>
                  <a:cubicBezTo>
                    <a:pt x="3298" y="13611"/>
                    <a:pt x="3013" y="14099"/>
                    <a:pt x="3227" y="14468"/>
                  </a:cubicBezTo>
                  <a:cubicBezTo>
                    <a:pt x="3334" y="14647"/>
                    <a:pt x="3536" y="14742"/>
                    <a:pt x="3846" y="14742"/>
                  </a:cubicBezTo>
                  <a:cubicBezTo>
                    <a:pt x="4191" y="14742"/>
                    <a:pt x="4679" y="14623"/>
                    <a:pt x="5334" y="14385"/>
                  </a:cubicBezTo>
                  <a:cubicBezTo>
                    <a:pt x="6251" y="14040"/>
                    <a:pt x="7132" y="13635"/>
                    <a:pt x="7989" y="13170"/>
                  </a:cubicBezTo>
                  <a:lnTo>
                    <a:pt x="8037" y="13254"/>
                  </a:lnTo>
                  <a:cubicBezTo>
                    <a:pt x="8120" y="13397"/>
                    <a:pt x="8108" y="13587"/>
                    <a:pt x="8001" y="13730"/>
                  </a:cubicBezTo>
                  <a:lnTo>
                    <a:pt x="7085" y="14933"/>
                  </a:lnTo>
                  <a:cubicBezTo>
                    <a:pt x="6782" y="15343"/>
                    <a:pt x="7112" y="15858"/>
                    <a:pt x="7544" y="15858"/>
                  </a:cubicBezTo>
                  <a:cubicBezTo>
                    <a:pt x="7638" y="15858"/>
                    <a:pt x="7737" y="15833"/>
                    <a:pt x="7835" y="15778"/>
                  </a:cubicBezTo>
                  <a:lnTo>
                    <a:pt x="11907" y="13432"/>
                  </a:lnTo>
                  <a:cubicBezTo>
                    <a:pt x="12417" y="13126"/>
                    <a:pt x="12182" y="12355"/>
                    <a:pt x="11623" y="12355"/>
                  </a:cubicBezTo>
                  <a:cubicBezTo>
                    <a:pt x="11595" y="12355"/>
                    <a:pt x="11567" y="12357"/>
                    <a:pt x="11537" y="12361"/>
                  </a:cubicBezTo>
                  <a:lnTo>
                    <a:pt x="10037" y="12551"/>
                  </a:lnTo>
                  <a:cubicBezTo>
                    <a:pt x="10018" y="12554"/>
                    <a:pt x="9999" y="12555"/>
                    <a:pt x="9981" y="12555"/>
                  </a:cubicBezTo>
                  <a:cubicBezTo>
                    <a:pt x="9834" y="12555"/>
                    <a:pt x="9694" y="12474"/>
                    <a:pt x="9621" y="12337"/>
                  </a:cubicBezTo>
                  <a:lnTo>
                    <a:pt x="9573" y="12266"/>
                  </a:lnTo>
                  <a:cubicBezTo>
                    <a:pt x="10466" y="11718"/>
                    <a:pt x="11323" y="11123"/>
                    <a:pt x="12133" y="10456"/>
                  </a:cubicBezTo>
                  <a:cubicBezTo>
                    <a:pt x="13145" y="9610"/>
                    <a:pt x="13490" y="9063"/>
                    <a:pt x="13264" y="8670"/>
                  </a:cubicBezTo>
                  <a:cubicBezTo>
                    <a:pt x="13123" y="8436"/>
                    <a:pt x="12845" y="8386"/>
                    <a:pt x="12623" y="8386"/>
                  </a:cubicBezTo>
                  <a:cubicBezTo>
                    <a:pt x="12506" y="8386"/>
                    <a:pt x="12405" y="8400"/>
                    <a:pt x="12347" y="8408"/>
                  </a:cubicBezTo>
                  <a:cubicBezTo>
                    <a:pt x="12145" y="8444"/>
                    <a:pt x="11954" y="8491"/>
                    <a:pt x="11764" y="8539"/>
                  </a:cubicBezTo>
                  <a:cubicBezTo>
                    <a:pt x="11809" y="8320"/>
                    <a:pt x="11635" y="8173"/>
                    <a:pt x="11458" y="8173"/>
                  </a:cubicBezTo>
                  <a:cubicBezTo>
                    <a:pt x="11356" y="8173"/>
                    <a:pt x="11253" y="8223"/>
                    <a:pt x="11192" y="8336"/>
                  </a:cubicBezTo>
                  <a:lnTo>
                    <a:pt x="10859" y="8932"/>
                  </a:lnTo>
                  <a:cubicBezTo>
                    <a:pt x="10764" y="9110"/>
                    <a:pt x="10871" y="9325"/>
                    <a:pt x="11061" y="9372"/>
                  </a:cubicBezTo>
                  <a:lnTo>
                    <a:pt x="11573" y="9503"/>
                  </a:lnTo>
                  <a:lnTo>
                    <a:pt x="11645" y="9503"/>
                  </a:lnTo>
                  <a:cubicBezTo>
                    <a:pt x="11787" y="9503"/>
                    <a:pt x="11907" y="9408"/>
                    <a:pt x="11942" y="9277"/>
                  </a:cubicBezTo>
                  <a:cubicBezTo>
                    <a:pt x="11954" y="9229"/>
                    <a:pt x="11954" y="9182"/>
                    <a:pt x="11942" y="9134"/>
                  </a:cubicBezTo>
                  <a:cubicBezTo>
                    <a:pt x="12180" y="9051"/>
                    <a:pt x="12419" y="9003"/>
                    <a:pt x="12669" y="9003"/>
                  </a:cubicBezTo>
                  <a:cubicBezTo>
                    <a:pt x="12585" y="9146"/>
                    <a:pt x="12335" y="9491"/>
                    <a:pt x="11561" y="10122"/>
                  </a:cubicBezTo>
                  <a:cubicBezTo>
                    <a:pt x="10823" y="10706"/>
                    <a:pt x="10061" y="11242"/>
                    <a:pt x="9263" y="11730"/>
                  </a:cubicBezTo>
                  <a:lnTo>
                    <a:pt x="7918" y="9396"/>
                  </a:lnTo>
                  <a:cubicBezTo>
                    <a:pt x="8097" y="9241"/>
                    <a:pt x="8263" y="9075"/>
                    <a:pt x="8418" y="8896"/>
                  </a:cubicBezTo>
                  <a:cubicBezTo>
                    <a:pt x="9906" y="7170"/>
                    <a:pt x="9704" y="4562"/>
                    <a:pt x="7966" y="3098"/>
                  </a:cubicBezTo>
                  <a:lnTo>
                    <a:pt x="4394" y="74"/>
                  </a:lnTo>
                  <a:cubicBezTo>
                    <a:pt x="4331" y="25"/>
                    <a:pt x="4257" y="1"/>
                    <a:pt x="4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2" name="Google Shape;1432;p74"/>
          <p:cNvGrpSpPr/>
          <p:nvPr/>
        </p:nvGrpSpPr>
        <p:grpSpPr>
          <a:xfrm>
            <a:off x="1498541" y="1628420"/>
            <a:ext cx="464683" cy="313016"/>
            <a:chOff x="429400" y="1850200"/>
            <a:chExt cx="401975" cy="270775"/>
          </a:xfrm>
        </p:grpSpPr>
        <p:sp>
          <p:nvSpPr>
            <p:cNvPr id="1433" name="Google Shape;1433;p74"/>
            <p:cNvSpPr/>
            <p:nvPr/>
          </p:nvSpPr>
          <p:spPr>
            <a:xfrm>
              <a:off x="429400" y="1850200"/>
              <a:ext cx="401975" cy="270775"/>
            </a:xfrm>
            <a:custGeom>
              <a:rect b="b" l="l" r="r" t="t"/>
              <a:pathLst>
                <a:path extrusionOk="0" h="10831" w="16079">
                  <a:moveTo>
                    <a:pt x="11328" y="685"/>
                  </a:moveTo>
                  <a:lnTo>
                    <a:pt x="13661" y="2614"/>
                  </a:lnTo>
                  <a:cubicBezTo>
                    <a:pt x="14114" y="2983"/>
                    <a:pt x="14423" y="3483"/>
                    <a:pt x="14566" y="4055"/>
                  </a:cubicBezTo>
                  <a:lnTo>
                    <a:pt x="13971" y="4055"/>
                  </a:lnTo>
                  <a:cubicBezTo>
                    <a:pt x="13768" y="3591"/>
                    <a:pt x="13447" y="3174"/>
                    <a:pt x="13054" y="2852"/>
                  </a:cubicBezTo>
                  <a:lnTo>
                    <a:pt x="12411" y="2317"/>
                  </a:lnTo>
                  <a:cubicBezTo>
                    <a:pt x="12349" y="2270"/>
                    <a:pt x="12285" y="2251"/>
                    <a:pt x="12224" y="2251"/>
                  </a:cubicBezTo>
                  <a:cubicBezTo>
                    <a:pt x="11972" y="2251"/>
                    <a:pt x="11778" y="2594"/>
                    <a:pt x="12018" y="2805"/>
                  </a:cubicBezTo>
                  <a:lnTo>
                    <a:pt x="12661" y="3329"/>
                  </a:lnTo>
                  <a:cubicBezTo>
                    <a:pt x="12911" y="3531"/>
                    <a:pt x="13114" y="3781"/>
                    <a:pt x="13280" y="4055"/>
                  </a:cubicBezTo>
                  <a:lnTo>
                    <a:pt x="8720" y="4055"/>
                  </a:lnTo>
                  <a:lnTo>
                    <a:pt x="8434" y="2352"/>
                  </a:lnTo>
                  <a:lnTo>
                    <a:pt x="11328" y="685"/>
                  </a:lnTo>
                  <a:close/>
                  <a:moveTo>
                    <a:pt x="14649" y="4674"/>
                  </a:moveTo>
                  <a:cubicBezTo>
                    <a:pt x="14661" y="5496"/>
                    <a:pt x="14292" y="6293"/>
                    <a:pt x="13649" y="6805"/>
                  </a:cubicBezTo>
                  <a:cubicBezTo>
                    <a:pt x="13328" y="7067"/>
                    <a:pt x="12959" y="7281"/>
                    <a:pt x="12566" y="7424"/>
                  </a:cubicBezTo>
                  <a:lnTo>
                    <a:pt x="12578" y="7436"/>
                  </a:lnTo>
                  <a:cubicBezTo>
                    <a:pt x="12256" y="7558"/>
                    <a:pt x="11927" y="7615"/>
                    <a:pt x="11606" y="7615"/>
                  </a:cubicBezTo>
                  <a:cubicBezTo>
                    <a:pt x="10324" y="7615"/>
                    <a:pt x="9153" y="6705"/>
                    <a:pt x="8934" y="5353"/>
                  </a:cubicBezTo>
                  <a:lnTo>
                    <a:pt x="8815" y="4674"/>
                  </a:lnTo>
                  <a:close/>
                  <a:moveTo>
                    <a:pt x="4851" y="685"/>
                  </a:moveTo>
                  <a:lnTo>
                    <a:pt x="7744" y="2352"/>
                  </a:lnTo>
                  <a:lnTo>
                    <a:pt x="7458" y="4055"/>
                  </a:lnTo>
                  <a:lnTo>
                    <a:pt x="3862" y="4055"/>
                  </a:lnTo>
                  <a:cubicBezTo>
                    <a:pt x="3851" y="4054"/>
                    <a:pt x="3840" y="4054"/>
                    <a:pt x="3829" y="4054"/>
                  </a:cubicBezTo>
                  <a:cubicBezTo>
                    <a:pt x="3429" y="4054"/>
                    <a:pt x="3433" y="4675"/>
                    <a:pt x="3840" y="4675"/>
                  </a:cubicBezTo>
                  <a:cubicBezTo>
                    <a:pt x="3847" y="4675"/>
                    <a:pt x="3855" y="4674"/>
                    <a:pt x="3862" y="4674"/>
                  </a:cubicBezTo>
                  <a:lnTo>
                    <a:pt x="7363" y="4674"/>
                  </a:lnTo>
                  <a:lnTo>
                    <a:pt x="7244" y="5353"/>
                  </a:lnTo>
                  <a:cubicBezTo>
                    <a:pt x="7125" y="6067"/>
                    <a:pt x="6720" y="6722"/>
                    <a:pt x="6113" y="7139"/>
                  </a:cubicBezTo>
                  <a:cubicBezTo>
                    <a:pt x="5651" y="7451"/>
                    <a:pt x="5114" y="7615"/>
                    <a:pt x="4573" y="7615"/>
                  </a:cubicBezTo>
                  <a:cubicBezTo>
                    <a:pt x="4250" y="7615"/>
                    <a:pt x="3924" y="7557"/>
                    <a:pt x="3612" y="7436"/>
                  </a:cubicBezTo>
                  <a:cubicBezTo>
                    <a:pt x="3219" y="7281"/>
                    <a:pt x="2862" y="7079"/>
                    <a:pt x="2541" y="6805"/>
                  </a:cubicBezTo>
                  <a:cubicBezTo>
                    <a:pt x="1195" y="5734"/>
                    <a:pt x="1195" y="3710"/>
                    <a:pt x="2517" y="2614"/>
                  </a:cubicBezTo>
                  <a:lnTo>
                    <a:pt x="4851" y="685"/>
                  </a:lnTo>
                  <a:close/>
                  <a:moveTo>
                    <a:pt x="11359" y="0"/>
                  </a:moveTo>
                  <a:cubicBezTo>
                    <a:pt x="11302" y="0"/>
                    <a:pt x="11246" y="15"/>
                    <a:pt x="11197" y="43"/>
                  </a:cubicBezTo>
                  <a:lnTo>
                    <a:pt x="8089" y="1840"/>
                  </a:lnTo>
                  <a:lnTo>
                    <a:pt x="4982" y="43"/>
                  </a:lnTo>
                  <a:cubicBezTo>
                    <a:pt x="4932" y="18"/>
                    <a:pt x="4880" y="5"/>
                    <a:pt x="4829" y="5"/>
                  </a:cubicBezTo>
                  <a:cubicBezTo>
                    <a:pt x="4757" y="5"/>
                    <a:pt x="4687" y="30"/>
                    <a:pt x="4624" y="78"/>
                  </a:cubicBezTo>
                  <a:lnTo>
                    <a:pt x="2124" y="2138"/>
                  </a:lnTo>
                  <a:cubicBezTo>
                    <a:pt x="493" y="3472"/>
                    <a:pt x="505" y="5972"/>
                    <a:pt x="2148" y="7293"/>
                  </a:cubicBezTo>
                  <a:cubicBezTo>
                    <a:pt x="2243" y="7377"/>
                    <a:pt x="2350" y="7460"/>
                    <a:pt x="2469" y="7532"/>
                  </a:cubicBezTo>
                  <a:lnTo>
                    <a:pt x="1433" y="9317"/>
                  </a:lnTo>
                  <a:lnTo>
                    <a:pt x="612" y="8841"/>
                  </a:lnTo>
                  <a:cubicBezTo>
                    <a:pt x="557" y="8810"/>
                    <a:pt x="503" y="8796"/>
                    <a:pt x="452" y="8796"/>
                  </a:cubicBezTo>
                  <a:cubicBezTo>
                    <a:pt x="175" y="8796"/>
                    <a:pt x="0" y="9206"/>
                    <a:pt x="302" y="9377"/>
                  </a:cubicBezTo>
                  <a:lnTo>
                    <a:pt x="1398" y="10008"/>
                  </a:lnTo>
                  <a:lnTo>
                    <a:pt x="2707" y="10770"/>
                  </a:lnTo>
                  <a:cubicBezTo>
                    <a:pt x="2770" y="10812"/>
                    <a:pt x="2832" y="10830"/>
                    <a:pt x="2889" y="10830"/>
                  </a:cubicBezTo>
                  <a:cubicBezTo>
                    <a:pt x="3172" y="10830"/>
                    <a:pt x="3353" y="10393"/>
                    <a:pt x="3017" y="10234"/>
                  </a:cubicBezTo>
                  <a:lnTo>
                    <a:pt x="1981" y="9627"/>
                  </a:lnTo>
                  <a:lnTo>
                    <a:pt x="3005" y="7841"/>
                  </a:lnTo>
                  <a:cubicBezTo>
                    <a:pt x="3136" y="7901"/>
                    <a:pt x="3267" y="7960"/>
                    <a:pt x="3386" y="8008"/>
                  </a:cubicBezTo>
                  <a:cubicBezTo>
                    <a:pt x="3786" y="8162"/>
                    <a:pt x="4193" y="8234"/>
                    <a:pt x="4591" y="8234"/>
                  </a:cubicBezTo>
                  <a:cubicBezTo>
                    <a:pt x="6161" y="8234"/>
                    <a:pt x="7590" y="7110"/>
                    <a:pt x="7875" y="5448"/>
                  </a:cubicBezTo>
                  <a:lnTo>
                    <a:pt x="8101" y="4091"/>
                  </a:lnTo>
                  <a:lnTo>
                    <a:pt x="8327" y="5448"/>
                  </a:lnTo>
                  <a:cubicBezTo>
                    <a:pt x="8603" y="7110"/>
                    <a:pt x="10030" y="8234"/>
                    <a:pt x="11599" y="8234"/>
                  </a:cubicBezTo>
                  <a:cubicBezTo>
                    <a:pt x="11997" y="8234"/>
                    <a:pt x="12404" y="8162"/>
                    <a:pt x="12804" y="8008"/>
                  </a:cubicBezTo>
                  <a:cubicBezTo>
                    <a:pt x="12935" y="7960"/>
                    <a:pt x="13054" y="7901"/>
                    <a:pt x="13185" y="7841"/>
                  </a:cubicBezTo>
                  <a:lnTo>
                    <a:pt x="14209" y="9627"/>
                  </a:lnTo>
                  <a:lnTo>
                    <a:pt x="13173" y="10234"/>
                  </a:lnTo>
                  <a:cubicBezTo>
                    <a:pt x="12949" y="10437"/>
                    <a:pt x="13107" y="10773"/>
                    <a:pt x="13373" y="10773"/>
                  </a:cubicBezTo>
                  <a:cubicBezTo>
                    <a:pt x="13404" y="10773"/>
                    <a:pt x="13437" y="10768"/>
                    <a:pt x="13471" y="10758"/>
                  </a:cubicBezTo>
                  <a:lnTo>
                    <a:pt x="14780" y="9996"/>
                  </a:lnTo>
                  <a:lnTo>
                    <a:pt x="15876" y="9365"/>
                  </a:lnTo>
                  <a:cubicBezTo>
                    <a:pt x="16019" y="9282"/>
                    <a:pt x="16078" y="9091"/>
                    <a:pt x="15995" y="8948"/>
                  </a:cubicBezTo>
                  <a:cubicBezTo>
                    <a:pt x="15939" y="8853"/>
                    <a:pt x="15836" y="8795"/>
                    <a:pt x="15728" y="8795"/>
                  </a:cubicBezTo>
                  <a:cubicBezTo>
                    <a:pt x="15673" y="8795"/>
                    <a:pt x="15618" y="8809"/>
                    <a:pt x="15566" y="8841"/>
                  </a:cubicBezTo>
                  <a:lnTo>
                    <a:pt x="14745" y="9317"/>
                  </a:lnTo>
                  <a:lnTo>
                    <a:pt x="13709" y="7520"/>
                  </a:lnTo>
                  <a:cubicBezTo>
                    <a:pt x="13828" y="7448"/>
                    <a:pt x="13935" y="7377"/>
                    <a:pt x="14042" y="7281"/>
                  </a:cubicBezTo>
                  <a:cubicBezTo>
                    <a:pt x="15673" y="5960"/>
                    <a:pt x="15685" y="3472"/>
                    <a:pt x="14054" y="2126"/>
                  </a:cubicBezTo>
                  <a:lnTo>
                    <a:pt x="11554" y="66"/>
                  </a:lnTo>
                  <a:cubicBezTo>
                    <a:pt x="11496" y="21"/>
                    <a:pt x="11427" y="0"/>
                    <a:pt x="113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4"/>
            <p:cNvSpPr/>
            <p:nvPr/>
          </p:nvSpPr>
          <p:spPr>
            <a:xfrm>
              <a:off x="481775" y="1951525"/>
              <a:ext cx="18600" cy="15550"/>
            </a:xfrm>
            <a:custGeom>
              <a:rect b="b" l="l" r="r" t="t"/>
              <a:pathLst>
                <a:path extrusionOk="0" h="622" w="744">
                  <a:moveTo>
                    <a:pt x="401" y="1"/>
                  </a:moveTo>
                  <a:cubicBezTo>
                    <a:pt x="1" y="1"/>
                    <a:pt x="4" y="622"/>
                    <a:pt x="411" y="622"/>
                  </a:cubicBezTo>
                  <a:cubicBezTo>
                    <a:pt x="419" y="622"/>
                    <a:pt x="426" y="621"/>
                    <a:pt x="434" y="621"/>
                  </a:cubicBezTo>
                  <a:cubicBezTo>
                    <a:pt x="612" y="621"/>
                    <a:pt x="743" y="478"/>
                    <a:pt x="743" y="311"/>
                  </a:cubicBezTo>
                  <a:cubicBezTo>
                    <a:pt x="743" y="228"/>
                    <a:pt x="708" y="145"/>
                    <a:pt x="660" y="85"/>
                  </a:cubicBezTo>
                  <a:cubicBezTo>
                    <a:pt x="601" y="26"/>
                    <a:pt x="517" y="2"/>
                    <a:pt x="434" y="2"/>
                  </a:cubicBezTo>
                  <a:cubicBezTo>
                    <a:pt x="423" y="1"/>
                    <a:pt x="412" y="1"/>
                    <a:pt x="4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4"/>
            <p:cNvSpPr/>
            <p:nvPr/>
          </p:nvSpPr>
          <p:spPr>
            <a:xfrm>
              <a:off x="705125" y="1889500"/>
              <a:ext cx="15525" cy="15500"/>
            </a:xfrm>
            <a:custGeom>
              <a:rect b="b" l="l" r="r" t="t"/>
              <a:pathLst>
                <a:path extrusionOk="0" h="620" w="621">
                  <a:moveTo>
                    <a:pt x="309" y="0"/>
                  </a:moveTo>
                  <a:cubicBezTo>
                    <a:pt x="230" y="0"/>
                    <a:pt x="150" y="30"/>
                    <a:pt x="84" y="90"/>
                  </a:cubicBezTo>
                  <a:cubicBezTo>
                    <a:pt x="37" y="149"/>
                    <a:pt x="1" y="233"/>
                    <a:pt x="1" y="316"/>
                  </a:cubicBezTo>
                  <a:cubicBezTo>
                    <a:pt x="1" y="399"/>
                    <a:pt x="37" y="471"/>
                    <a:pt x="96" y="530"/>
                  </a:cubicBezTo>
                  <a:cubicBezTo>
                    <a:pt x="156" y="590"/>
                    <a:pt x="233" y="620"/>
                    <a:pt x="310" y="620"/>
                  </a:cubicBezTo>
                  <a:cubicBezTo>
                    <a:pt x="388" y="620"/>
                    <a:pt x="465" y="590"/>
                    <a:pt x="525" y="530"/>
                  </a:cubicBezTo>
                  <a:cubicBezTo>
                    <a:pt x="584" y="471"/>
                    <a:pt x="620" y="399"/>
                    <a:pt x="620" y="316"/>
                  </a:cubicBezTo>
                  <a:cubicBezTo>
                    <a:pt x="620" y="233"/>
                    <a:pt x="584" y="149"/>
                    <a:pt x="525" y="90"/>
                  </a:cubicBezTo>
                  <a:cubicBezTo>
                    <a:pt x="465" y="30"/>
                    <a:pt x="388"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6" name="Google Shape;1436;p74"/>
          <p:cNvGrpSpPr/>
          <p:nvPr/>
        </p:nvGrpSpPr>
        <p:grpSpPr>
          <a:xfrm>
            <a:off x="1507852" y="3399033"/>
            <a:ext cx="446072" cy="458874"/>
            <a:chOff x="2526225" y="1850200"/>
            <a:chExt cx="385875" cy="396950"/>
          </a:xfrm>
        </p:grpSpPr>
        <p:sp>
          <p:nvSpPr>
            <p:cNvPr id="1437" name="Google Shape;1437;p74"/>
            <p:cNvSpPr/>
            <p:nvPr/>
          </p:nvSpPr>
          <p:spPr>
            <a:xfrm>
              <a:off x="2526225" y="1850200"/>
              <a:ext cx="385875" cy="396950"/>
            </a:xfrm>
            <a:custGeom>
              <a:rect b="b" l="l" r="r" t="t"/>
              <a:pathLst>
                <a:path extrusionOk="0" h="15878" w="15435">
                  <a:moveTo>
                    <a:pt x="8048" y="685"/>
                  </a:moveTo>
                  <a:lnTo>
                    <a:pt x="8834" y="1138"/>
                  </a:lnTo>
                  <a:lnTo>
                    <a:pt x="7167" y="2507"/>
                  </a:lnTo>
                  <a:cubicBezTo>
                    <a:pt x="6911" y="2716"/>
                    <a:pt x="7108" y="3060"/>
                    <a:pt x="7360" y="3060"/>
                  </a:cubicBezTo>
                  <a:cubicBezTo>
                    <a:pt x="7425" y="3060"/>
                    <a:pt x="7494" y="3037"/>
                    <a:pt x="7560" y="2983"/>
                  </a:cubicBezTo>
                  <a:lnTo>
                    <a:pt x="9405" y="1471"/>
                  </a:lnTo>
                  <a:lnTo>
                    <a:pt x="12453" y="3233"/>
                  </a:lnTo>
                  <a:lnTo>
                    <a:pt x="11929" y="6365"/>
                  </a:lnTo>
                  <a:cubicBezTo>
                    <a:pt x="11785" y="6466"/>
                    <a:pt x="11146" y="6876"/>
                    <a:pt x="10098" y="6876"/>
                  </a:cubicBezTo>
                  <a:cubicBezTo>
                    <a:pt x="9423" y="6876"/>
                    <a:pt x="8577" y="6706"/>
                    <a:pt x="7584" y="6174"/>
                  </a:cubicBezTo>
                  <a:cubicBezTo>
                    <a:pt x="6509" y="5593"/>
                    <a:pt x="5584" y="5417"/>
                    <a:pt x="4857" y="5417"/>
                  </a:cubicBezTo>
                  <a:cubicBezTo>
                    <a:pt x="4497" y="5417"/>
                    <a:pt x="4185" y="5460"/>
                    <a:pt x="3928" y="5519"/>
                  </a:cubicBezTo>
                  <a:cubicBezTo>
                    <a:pt x="3655" y="5579"/>
                    <a:pt x="3405" y="5662"/>
                    <a:pt x="3155" y="5781"/>
                  </a:cubicBezTo>
                  <a:cubicBezTo>
                    <a:pt x="3357" y="4912"/>
                    <a:pt x="3845" y="4138"/>
                    <a:pt x="4536" y="3567"/>
                  </a:cubicBezTo>
                  <a:lnTo>
                    <a:pt x="8048" y="685"/>
                  </a:lnTo>
                  <a:close/>
                  <a:moveTo>
                    <a:pt x="4859" y="6036"/>
                  </a:moveTo>
                  <a:cubicBezTo>
                    <a:pt x="5517" y="6036"/>
                    <a:pt x="6332" y="6204"/>
                    <a:pt x="7286" y="6722"/>
                  </a:cubicBezTo>
                  <a:cubicBezTo>
                    <a:pt x="8405" y="7317"/>
                    <a:pt x="9358" y="7496"/>
                    <a:pt x="10096" y="7496"/>
                  </a:cubicBezTo>
                  <a:cubicBezTo>
                    <a:pt x="10394" y="7496"/>
                    <a:pt x="10679" y="7472"/>
                    <a:pt x="10965" y="7412"/>
                  </a:cubicBezTo>
                  <a:cubicBezTo>
                    <a:pt x="11251" y="7353"/>
                    <a:pt x="11525" y="7270"/>
                    <a:pt x="11798" y="7151"/>
                  </a:cubicBezTo>
                  <a:lnTo>
                    <a:pt x="11798" y="7151"/>
                  </a:lnTo>
                  <a:lnTo>
                    <a:pt x="11703" y="7710"/>
                  </a:lnTo>
                  <a:cubicBezTo>
                    <a:pt x="11548" y="8639"/>
                    <a:pt x="11084" y="9484"/>
                    <a:pt x="10382" y="10103"/>
                  </a:cubicBezTo>
                  <a:cubicBezTo>
                    <a:pt x="10274" y="10056"/>
                    <a:pt x="10155" y="10020"/>
                    <a:pt x="10048" y="9972"/>
                  </a:cubicBezTo>
                  <a:cubicBezTo>
                    <a:pt x="8834" y="9508"/>
                    <a:pt x="7738" y="8794"/>
                    <a:pt x="6822" y="7877"/>
                  </a:cubicBezTo>
                  <a:lnTo>
                    <a:pt x="6381" y="7436"/>
                  </a:lnTo>
                  <a:cubicBezTo>
                    <a:pt x="6142" y="7191"/>
                    <a:pt x="5827" y="7069"/>
                    <a:pt x="5512" y="7069"/>
                  </a:cubicBezTo>
                  <a:cubicBezTo>
                    <a:pt x="5201" y="7069"/>
                    <a:pt x="4891" y="7188"/>
                    <a:pt x="4655" y="7424"/>
                  </a:cubicBezTo>
                  <a:cubicBezTo>
                    <a:pt x="4167" y="7901"/>
                    <a:pt x="4178" y="8675"/>
                    <a:pt x="4655" y="9151"/>
                  </a:cubicBezTo>
                  <a:lnTo>
                    <a:pt x="6488" y="10972"/>
                  </a:lnTo>
                  <a:cubicBezTo>
                    <a:pt x="6381" y="10949"/>
                    <a:pt x="6274" y="10913"/>
                    <a:pt x="6179" y="10865"/>
                  </a:cubicBezTo>
                  <a:cubicBezTo>
                    <a:pt x="5595" y="10651"/>
                    <a:pt x="5048" y="10329"/>
                    <a:pt x="4559" y="9937"/>
                  </a:cubicBezTo>
                  <a:cubicBezTo>
                    <a:pt x="4286" y="9722"/>
                    <a:pt x="4047" y="9460"/>
                    <a:pt x="3833" y="9175"/>
                  </a:cubicBezTo>
                  <a:lnTo>
                    <a:pt x="3714" y="9008"/>
                  </a:lnTo>
                  <a:cubicBezTo>
                    <a:pt x="3238" y="8282"/>
                    <a:pt x="3000" y="7424"/>
                    <a:pt x="3035" y="6555"/>
                  </a:cubicBezTo>
                  <a:cubicBezTo>
                    <a:pt x="3256" y="6406"/>
                    <a:pt x="3884" y="6036"/>
                    <a:pt x="4859" y="6036"/>
                  </a:cubicBezTo>
                  <a:close/>
                  <a:moveTo>
                    <a:pt x="5869" y="11413"/>
                  </a:moveTo>
                  <a:lnTo>
                    <a:pt x="5952" y="11449"/>
                  </a:lnTo>
                  <a:cubicBezTo>
                    <a:pt x="6179" y="11532"/>
                    <a:pt x="6417" y="11603"/>
                    <a:pt x="6655" y="11663"/>
                  </a:cubicBezTo>
                  <a:cubicBezTo>
                    <a:pt x="6584" y="11734"/>
                    <a:pt x="6488" y="11770"/>
                    <a:pt x="6381" y="11770"/>
                  </a:cubicBezTo>
                  <a:cubicBezTo>
                    <a:pt x="6286" y="11770"/>
                    <a:pt x="6191" y="11734"/>
                    <a:pt x="6119" y="11663"/>
                  </a:cubicBezTo>
                  <a:lnTo>
                    <a:pt x="5869" y="11413"/>
                  </a:lnTo>
                  <a:close/>
                  <a:moveTo>
                    <a:pt x="7995" y="0"/>
                  </a:moveTo>
                  <a:cubicBezTo>
                    <a:pt x="7927" y="0"/>
                    <a:pt x="7861" y="21"/>
                    <a:pt x="7810" y="66"/>
                  </a:cubicBezTo>
                  <a:lnTo>
                    <a:pt x="4143" y="3091"/>
                  </a:lnTo>
                  <a:cubicBezTo>
                    <a:pt x="3155" y="3912"/>
                    <a:pt x="2535" y="5091"/>
                    <a:pt x="2428" y="6377"/>
                  </a:cubicBezTo>
                  <a:lnTo>
                    <a:pt x="2428" y="6400"/>
                  </a:lnTo>
                  <a:cubicBezTo>
                    <a:pt x="2321" y="6079"/>
                    <a:pt x="2226" y="5746"/>
                    <a:pt x="2154" y="5412"/>
                  </a:cubicBezTo>
                  <a:cubicBezTo>
                    <a:pt x="2049" y="4932"/>
                    <a:pt x="1633" y="4590"/>
                    <a:pt x="1155" y="4590"/>
                  </a:cubicBezTo>
                  <a:cubicBezTo>
                    <a:pt x="1147" y="4590"/>
                    <a:pt x="1139" y="4590"/>
                    <a:pt x="1130" y="4591"/>
                  </a:cubicBezTo>
                  <a:cubicBezTo>
                    <a:pt x="1124" y="4591"/>
                    <a:pt x="1117" y="4591"/>
                    <a:pt x="1111" y="4591"/>
                  </a:cubicBezTo>
                  <a:cubicBezTo>
                    <a:pt x="478" y="4591"/>
                    <a:pt x="0" y="5157"/>
                    <a:pt x="83" y="5781"/>
                  </a:cubicBezTo>
                  <a:cubicBezTo>
                    <a:pt x="392" y="8198"/>
                    <a:pt x="1392" y="10484"/>
                    <a:pt x="2964" y="12342"/>
                  </a:cubicBezTo>
                  <a:cubicBezTo>
                    <a:pt x="3155" y="12568"/>
                    <a:pt x="3345" y="12770"/>
                    <a:pt x="3559" y="12973"/>
                  </a:cubicBezTo>
                  <a:lnTo>
                    <a:pt x="2952" y="14020"/>
                  </a:lnTo>
                  <a:lnTo>
                    <a:pt x="1285" y="13068"/>
                  </a:lnTo>
                  <a:cubicBezTo>
                    <a:pt x="1233" y="13039"/>
                    <a:pt x="1181" y="13026"/>
                    <a:pt x="1133" y="13026"/>
                  </a:cubicBezTo>
                  <a:cubicBezTo>
                    <a:pt x="864" y="13026"/>
                    <a:pt x="693" y="13422"/>
                    <a:pt x="976" y="13604"/>
                  </a:cubicBezTo>
                  <a:lnTo>
                    <a:pt x="4833" y="15830"/>
                  </a:lnTo>
                  <a:cubicBezTo>
                    <a:pt x="4881" y="15854"/>
                    <a:pt x="4929" y="15866"/>
                    <a:pt x="4976" y="15878"/>
                  </a:cubicBezTo>
                  <a:cubicBezTo>
                    <a:pt x="5298" y="15866"/>
                    <a:pt x="5405" y="15449"/>
                    <a:pt x="5131" y="15294"/>
                  </a:cubicBezTo>
                  <a:lnTo>
                    <a:pt x="3476" y="14330"/>
                  </a:lnTo>
                  <a:lnTo>
                    <a:pt x="4024" y="13389"/>
                  </a:lnTo>
                  <a:cubicBezTo>
                    <a:pt x="4679" y="13937"/>
                    <a:pt x="5405" y="14390"/>
                    <a:pt x="6191" y="14723"/>
                  </a:cubicBezTo>
                  <a:lnTo>
                    <a:pt x="8858" y="15842"/>
                  </a:lnTo>
                  <a:cubicBezTo>
                    <a:pt x="8893" y="15854"/>
                    <a:pt x="8929" y="15866"/>
                    <a:pt x="8977" y="15866"/>
                  </a:cubicBezTo>
                  <a:cubicBezTo>
                    <a:pt x="9096" y="15866"/>
                    <a:pt x="9215" y="15794"/>
                    <a:pt x="9262" y="15675"/>
                  </a:cubicBezTo>
                  <a:cubicBezTo>
                    <a:pt x="9322" y="15521"/>
                    <a:pt x="9251" y="15342"/>
                    <a:pt x="9096" y="15271"/>
                  </a:cubicBezTo>
                  <a:lnTo>
                    <a:pt x="6429" y="14151"/>
                  </a:lnTo>
                  <a:cubicBezTo>
                    <a:pt x="5274" y="13651"/>
                    <a:pt x="4238" y="12901"/>
                    <a:pt x="3428" y="11937"/>
                  </a:cubicBezTo>
                  <a:cubicBezTo>
                    <a:pt x="1928" y="10163"/>
                    <a:pt x="976" y="7984"/>
                    <a:pt x="690" y="5686"/>
                  </a:cubicBezTo>
                  <a:cubicBezTo>
                    <a:pt x="678" y="5555"/>
                    <a:pt x="714" y="5436"/>
                    <a:pt x="797" y="5341"/>
                  </a:cubicBezTo>
                  <a:cubicBezTo>
                    <a:pt x="886" y="5243"/>
                    <a:pt x="1000" y="5199"/>
                    <a:pt x="1114" y="5199"/>
                  </a:cubicBezTo>
                  <a:cubicBezTo>
                    <a:pt x="1305" y="5199"/>
                    <a:pt x="1490" y="5326"/>
                    <a:pt x="1535" y="5543"/>
                  </a:cubicBezTo>
                  <a:cubicBezTo>
                    <a:pt x="1845" y="6900"/>
                    <a:pt x="2404" y="8186"/>
                    <a:pt x="3190" y="9341"/>
                  </a:cubicBezTo>
                  <a:cubicBezTo>
                    <a:pt x="3238" y="9413"/>
                    <a:pt x="3274" y="9472"/>
                    <a:pt x="3321" y="9532"/>
                  </a:cubicBezTo>
                  <a:cubicBezTo>
                    <a:pt x="3678" y="10020"/>
                    <a:pt x="4071" y="10484"/>
                    <a:pt x="4500" y="10913"/>
                  </a:cubicBezTo>
                  <a:lnTo>
                    <a:pt x="5679" y="12092"/>
                  </a:lnTo>
                  <a:cubicBezTo>
                    <a:pt x="5892" y="12297"/>
                    <a:pt x="6128" y="12383"/>
                    <a:pt x="6354" y="12383"/>
                  </a:cubicBezTo>
                  <a:cubicBezTo>
                    <a:pt x="7112" y="12383"/>
                    <a:pt x="7760" y="11411"/>
                    <a:pt x="7072" y="10687"/>
                  </a:cubicBezTo>
                  <a:lnTo>
                    <a:pt x="5083" y="8698"/>
                  </a:lnTo>
                  <a:cubicBezTo>
                    <a:pt x="4857" y="8472"/>
                    <a:pt x="4857" y="8091"/>
                    <a:pt x="5083" y="7865"/>
                  </a:cubicBezTo>
                  <a:cubicBezTo>
                    <a:pt x="5202" y="7746"/>
                    <a:pt x="5354" y="7686"/>
                    <a:pt x="5506" y="7686"/>
                  </a:cubicBezTo>
                  <a:cubicBezTo>
                    <a:pt x="5658" y="7686"/>
                    <a:pt x="5810" y="7746"/>
                    <a:pt x="5929" y="7865"/>
                  </a:cubicBezTo>
                  <a:lnTo>
                    <a:pt x="6369" y="8305"/>
                  </a:lnTo>
                  <a:cubicBezTo>
                    <a:pt x="7346" y="9294"/>
                    <a:pt x="8524" y="10056"/>
                    <a:pt x="9822" y="10544"/>
                  </a:cubicBezTo>
                  <a:cubicBezTo>
                    <a:pt x="11394" y="11151"/>
                    <a:pt x="12775" y="12175"/>
                    <a:pt x="13811" y="13508"/>
                  </a:cubicBezTo>
                  <a:lnTo>
                    <a:pt x="14763" y="14735"/>
                  </a:lnTo>
                  <a:cubicBezTo>
                    <a:pt x="14830" y="14821"/>
                    <a:pt x="14914" y="14857"/>
                    <a:pt x="14996" y="14857"/>
                  </a:cubicBezTo>
                  <a:cubicBezTo>
                    <a:pt x="15222" y="14857"/>
                    <a:pt x="15434" y="14589"/>
                    <a:pt x="15251" y="14354"/>
                  </a:cubicBezTo>
                  <a:lnTo>
                    <a:pt x="15251" y="14354"/>
                  </a:lnTo>
                  <a:lnTo>
                    <a:pt x="15263" y="14366"/>
                  </a:lnTo>
                  <a:lnTo>
                    <a:pt x="14311" y="13139"/>
                  </a:lnTo>
                  <a:cubicBezTo>
                    <a:pt x="13418" y="11984"/>
                    <a:pt x="12287" y="11044"/>
                    <a:pt x="10989" y="10389"/>
                  </a:cubicBezTo>
                  <a:cubicBezTo>
                    <a:pt x="11679" y="9687"/>
                    <a:pt x="12156" y="8794"/>
                    <a:pt x="12310" y="7817"/>
                  </a:cubicBezTo>
                  <a:lnTo>
                    <a:pt x="13096" y="3126"/>
                  </a:lnTo>
                  <a:cubicBezTo>
                    <a:pt x="13120" y="2995"/>
                    <a:pt x="13061" y="2864"/>
                    <a:pt x="12941" y="2805"/>
                  </a:cubicBezTo>
                  <a:lnTo>
                    <a:pt x="8167" y="43"/>
                  </a:lnTo>
                  <a:cubicBezTo>
                    <a:pt x="8112" y="15"/>
                    <a:pt x="8053" y="0"/>
                    <a:pt x="79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4"/>
            <p:cNvSpPr/>
            <p:nvPr/>
          </p:nvSpPr>
          <p:spPr>
            <a:xfrm>
              <a:off x="2681575" y="1928950"/>
              <a:ext cx="15500" cy="14900"/>
            </a:xfrm>
            <a:custGeom>
              <a:rect b="b" l="l" r="r" t="t"/>
              <a:pathLst>
                <a:path extrusionOk="0" h="596" w="620">
                  <a:moveTo>
                    <a:pt x="310" y="0"/>
                  </a:moveTo>
                  <a:cubicBezTo>
                    <a:pt x="161" y="0"/>
                    <a:pt x="12" y="95"/>
                    <a:pt x="0" y="286"/>
                  </a:cubicBezTo>
                  <a:cubicBezTo>
                    <a:pt x="0" y="452"/>
                    <a:pt x="131" y="595"/>
                    <a:pt x="310" y="595"/>
                  </a:cubicBezTo>
                  <a:cubicBezTo>
                    <a:pt x="477" y="595"/>
                    <a:pt x="620" y="452"/>
                    <a:pt x="620" y="286"/>
                  </a:cubicBezTo>
                  <a:cubicBezTo>
                    <a:pt x="608" y="95"/>
                    <a:pt x="459"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9" name="Google Shape;1439;p74"/>
          <p:cNvGrpSpPr/>
          <p:nvPr/>
        </p:nvGrpSpPr>
        <p:grpSpPr>
          <a:xfrm>
            <a:off x="5099346" y="3387520"/>
            <a:ext cx="381567" cy="459279"/>
            <a:chOff x="428975" y="2312325"/>
            <a:chExt cx="330075" cy="397300"/>
          </a:xfrm>
        </p:grpSpPr>
        <p:sp>
          <p:nvSpPr>
            <p:cNvPr id="1440" name="Google Shape;1440;p74"/>
            <p:cNvSpPr/>
            <p:nvPr/>
          </p:nvSpPr>
          <p:spPr>
            <a:xfrm>
              <a:off x="428975" y="2513275"/>
              <a:ext cx="159200" cy="195850"/>
            </a:xfrm>
            <a:custGeom>
              <a:rect b="b" l="l" r="r" t="t"/>
              <a:pathLst>
                <a:path extrusionOk="0" h="7834" w="6368">
                  <a:moveTo>
                    <a:pt x="3808" y="690"/>
                  </a:moveTo>
                  <a:lnTo>
                    <a:pt x="5677" y="1773"/>
                  </a:lnTo>
                  <a:lnTo>
                    <a:pt x="5320" y="3273"/>
                  </a:lnTo>
                  <a:cubicBezTo>
                    <a:pt x="5292" y="3276"/>
                    <a:pt x="5258" y="3278"/>
                    <a:pt x="5221" y="3278"/>
                  </a:cubicBezTo>
                  <a:cubicBezTo>
                    <a:pt x="4957" y="3278"/>
                    <a:pt x="4476" y="3178"/>
                    <a:pt x="3987" y="2595"/>
                  </a:cubicBezTo>
                  <a:cubicBezTo>
                    <a:pt x="3665" y="2178"/>
                    <a:pt x="3213" y="1880"/>
                    <a:pt x="2701" y="1749"/>
                  </a:cubicBezTo>
                  <a:lnTo>
                    <a:pt x="3808" y="690"/>
                  </a:lnTo>
                  <a:close/>
                  <a:moveTo>
                    <a:pt x="2309" y="2328"/>
                  </a:moveTo>
                  <a:cubicBezTo>
                    <a:pt x="2574" y="2328"/>
                    <a:pt x="3029" y="2429"/>
                    <a:pt x="3498" y="2999"/>
                  </a:cubicBezTo>
                  <a:cubicBezTo>
                    <a:pt x="4117" y="3726"/>
                    <a:pt x="4737" y="3892"/>
                    <a:pt x="5141" y="3904"/>
                  </a:cubicBezTo>
                  <a:cubicBezTo>
                    <a:pt x="4999" y="4297"/>
                    <a:pt x="4689" y="4619"/>
                    <a:pt x="4296" y="4797"/>
                  </a:cubicBezTo>
                  <a:cubicBezTo>
                    <a:pt x="4100" y="4885"/>
                    <a:pt x="3889" y="4928"/>
                    <a:pt x="3680" y="4928"/>
                  </a:cubicBezTo>
                  <a:cubicBezTo>
                    <a:pt x="3406" y="4928"/>
                    <a:pt x="3134" y="4855"/>
                    <a:pt x="2891" y="4714"/>
                  </a:cubicBezTo>
                  <a:lnTo>
                    <a:pt x="2653" y="4583"/>
                  </a:lnTo>
                  <a:cubicBezTo>
                    <a:pt x="1867" y="4119"/>
                    <a:pt x="1629" y="3095"/>
                    <a:pt x="2129" y="2344"/>
                  </a:cubicBezTo>
                  <a:cubicBezTo>
                    <a:pt x="2170" y="2336"/>
                    <a:pt x="2231" y="2328"/>
                    <a:pt x="2309" y="2328"/>
                  </a:cubicBezTo>
                  <a:close/>
                  <a:moveTo>
                    <a:pt x="3742" y="1"/>
                  </a:moveTo>
                  <a:cubicBezTo>
                    <a:pt x="3668" y="1"/>
                    <a:pt x="3595" y="28"/>
                    <a:pt x="3534" y="82"/>
                  </a:cubicBezTo>
                  <a:lnTo>
                    <a:pt x="1915" y="1630"/>
                  </a:lnTo>
                  <a:cubicBezTo>
                    <a:pt x="915" y="2595"/>
                    <a:pt x="1046" y="4238"/>
                    <a:pt x="2189" y="5023"/>
                  </a:cubicBezTo>
                  <a:lnTo>
                    <a:pt x="1320" y="6547"/>
                  </a:lnTo>
                  <a:lnTo>
                    <a:pt x="629" y="6143"/>
                  </a:lnTo>
                  <a:cubicBezTo>
                    <a:pt x="569" y="6106"/>
                    <a:pt x="510" y="6090"/>
                    <a:pt x="455" y="6090"/>
                  </a:cubicBezTo>
                  <a:cubicBezTo>
                    <a:pt x="174" y="6090"/>
                    <a:pt x="1" y="6509"/>
                    <a:pt x="319" y="6678"/>
                  </a:cubicBezTo>
                  <a:lnTo>
                    <a:pt x="1272" y="7238"/>
                  </a:lnTo>
                  <a:lnTo>
                    <a:pt x="2224" y="7786"/>
                  </a:lnTo>
                  <a:cubicBezTo>
                    <a:pt x="2272" y="7809"/>
                    <a:pt x="2320" y="7833"/>
                    <a:pt x="2379" y="7833"/>
                  </a:cubicBezTo>
                  <a:cubicBezTo>
                    <a:pt x="2689" y="7821"/>
                    <a:pt x="2796" y="7405"/>
                    <a:pt x="2522" y="7250"/>
                  </a:cubicBezTo>
                  <a:lnTo>
                    <a:pt x="1855" y="6857"/>
                  </a:lnTo>
                  <a:lnTo>
                    <a:pt x="2724" y="5333"/>
                  </a:lnTo>
                  <a:cubicBezTo>
                    <a:pt x="3034" y="5482"/>
                    <a:pt x="3358" y="5551"/>
                    <a:pt x="3674" y="5551"/>
                  </a:cubicBezTo>
                  <a:cubicBezTo>
                    <a:pt x="4648" y="5551"/>
                    <a:pt x="5557" y="4896"/>
                    <a:pt x="5808" y="3880"/>
                  </a:cubicBezTo>
                  <a:lnTo>
                    <a:pt x="6332" y="1702"/>
                  </a:lnTo>
                  <a:cubicBezTo>
                    <a:pt x="6368" y="1571"/>
                    <a:pt x="6308" y="1428"/>
                    <a:pt x="6189" y="1356"/>
                  </a:cubicBezTo>
                  <a:lnTo>
                    <a:pt x="3903" y="47"/>
                  </a:lnTo>
                  <a:cubicBezTo>
                    <a:pt x="3852" y="16"/>
                    <a:pt x="3797" y="1"/>
                    <a:pt x="37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4"/>
            <p:cNvSpPr/>
            <p:nvPr/>
          </p:nvSpPr>
          <p:spPr>
            <a:xfrm>
              <a:off x="595600" y="2335225"/>
              <a:ext cx="163450" cy="374400"/>
            </a:xfrm>
            <a:custGeom>
              <a:rect b="b" l="l" r="r" t="t"/>
              <a:pathLst>
                <a:path extrusionOk="0" h="14976" w="6538">
                  <a:moveTo>
                    <a:pt x="3043" y="1"/>
                  </a:moveTo>
                  <a:cubicBezTo>
                    <a:pt x="2957" y="1"/>
                    <a:pt x="2868" y="39"/>
                    <a:pt x="2798" y="132"/>
                  </a:cubicBezTo>
                  <a:cubicBezTo>
                    <a:pt x="2179" y="965"/>
                    <a:pt x="1441" y="2311"/>
                    <a:pt x="1441" y="3966"/>
                  </a:cubicBezTo>
                  <a:cubicBezTo>
                    <a:pt x="1441" y="5466"/>
                    <a:pt x="834" y="6359"/>
                    <a:pt x="310" y="6835"/>
                  </a:cubicBezTo>
                  <a:cubicBezTo>
                    <a:pt x="108" y="7026"/>
                    <a:pt x="0" y="7311"/>
                    <a:pt x="48" y="7597"/>
                  </a:cubicBezTo>
                  <a:cubicBezTo>
                    <a:pt x="84" y="7871"/>
                    <a:pt x="262" y="8109"/>
                    <a:pt x="512" y="8240"/>
                  </a:cubicBezTo>
                  <a:lnTo>
                    <a:pt x="762" y="8359"/>
                  </a:lnTo>
                  <a:cubicBezTo>
                    <a:pt x="977" y="8454"/>
                    <a:pt x="1167" y="8562"/>
                    <a:pt x="1358" y="8669"/>
                  </a:cubicBezTo>
                  <a:lnTo>
                    <a:pt x="1358" y="9383"/>
                  </a:lnTo>
                  <a:cubicBezTo>
                    <a:pt x="1358" y="9478"/>
                    <a:pt x="1346" y="9586"/>
                    <a:pt x="1310" y="9681"/>
                  </a:cubicBezTo>
                  <a:lnTo>
                    <a:pt x="1215" y="9907"/>
                  </a:lnTo>
                  <a:cubicBezTo>
                    <a:pt x="1096" y="10217"/>
                    <a:pt x="1143" y="10550"/>
                    <a:pt x="1334" y="10812"/>
                  </a:cubicBezTo>
                  <a:lnTo>
                    <a:pt x="1334" y="10919"/>
                  </a:lnTo>
                  <a:cubicBezTo>
                    <a:pt x="1334" y="11145"/>
                    <a:pt x="1441" y="11371"/>
                    <a:pt x="1632" y="11514"/>
                  </a:cubicBezTo>
                  <a:lnTo>
                    <a:pt x="1632" y="11991"/>
                  </a:lnTo>
                  <a:cubicBezTo>
                    <a:pt x="1632" y="12907"/>
                    <a:pt x="2370" y="13646"/>
                    <a:pt x="3287" y="13646"/>
                  </a:cubicBezTo>
                  <a:lnTo>
                    <a:pt x="4227" y="13646"/>
                  </a:lnTo>
                  <a:cubicBezTo>
                    <a:pt x="4775" y="13646"/>
                    <a:pt x="5287" y="13919"/>
                    <a:pt x="5573" y="14384"/>
                  </a:cubicBezTo>
                  <a:lnTo>
                    <a:pt x="5846" y="14824"/>
                  </a:lnTo>
                  <a:cubicBezTo>
                    <a:pt x="5914" y="14931"/>
                    <a:pt x="6009" y="14975"/>
                    <a:pt x="6103" y="14975"/>
                  </a:cubicBezTo>
                  <a:cubicBezTo>
                    <a:pt x="6324" y="14975"/>
                    <a:pt x="6537" y="14733"/>
                    <a:pt x="6370" y="14491"/>
                  </a:cubicBezTo>
                  <a:lnTo>
                    <a:pt x="6382" y="14479"/>
                  </a:lnTo>
                  <a:lnTo>
                    <a:pt x="6108" y="14050"/>
                  </a:lnTo>
                  <a:cubicBezTo>
                    <a:pt x="5704" y="13407"/>
                    <a:pt x="4989" y="13015"/>
                    <a:pt x="4239" y="13015"/>
                  </a:cubicBezTo>
                  <a:lnTo>
                    <a:pt x="3287" y="13015"/>
                  </a:lnTo>
                  <a:cubicBezTo>
                    <a:pt x="2715" y="13015"/>
                    <a:pt x="2251" y="12550"/>
                    <a:pt x="2251" y="11979"/>
                  </a:cubicBezTo>
                  <a:lnTo>
                    <a:pt x="2251" y="11324"/>
                  </a:lnTo>
                  <a:cubicBezTo>
                    <a:pt x="2251" y="11205"/>
                    <a:pt x="2167" y="11086"/>
                    <a:pt x="2060" y="11038"/>
                  </a:cubicBezTo>
                  <a:lnTo>
                    <a:pt x="2048" y="11038"/>
                  </a:lnTo>
                  <a:cubicBezTo>
                    <a:pt x="1989" y="11014"/>
                    <a:pt x="1953" y="10967"/>
                    <a:pt x="1965" y="10919"/>
                  </a:cubicBezTo>
                  <a:lnTo>
                    <a:pt x="1965" y="10705"/>
                  </a:lnTo>
                  <a:cubicBezTo>
                    <a:pt x="1953" y="10633"/>
                    <a:pt x="1941" y="10574"/>
                    <a:pt x="1894" y="10514"/>
                  </a:cubicBezTo>
                  <a:lnTo>
                    <a:pt x="1822" y="10431"/>
                  </a:lnTo>
                  <a:cubicBezTo>
                    <a:pt x="1763" y="10348"/>
                    <a:pt x="1751" y="10240"/>
                    <a:pt x="1786" y="10145"/>
                  </a:cubicBezTo>
                  <a:lnTo>
                    <a:pt x="1882" y="9919"/>
                  </a:lnTo>
                  <a:cubicBezTo>
                    <a:pt x="1953" y="9752"/>
                    <a:pt x="1977" y="9574"/>
                    <a:pt x="1989" y="9395"/>
                  </a:cubicBezTo>
                  <a:lnTo>
                    <a:pt x="1989" y="8574"/>
                  </a:lnTo>
                  <a:cubicBezTo>
                    <a:pt x="1989" y="8252"/>
                    <a:pt x="1620" y="8085"/>
                    <a:pt x="1036" y="7800"/>
                  </a:cubicBezTo>
                  <a:lnTo>
                    <a:pt x="786" y="7681"/>
                  </a:lnTo>
                  <a:cubicBezTo>
                    <a:pt x="715" y="7645"/>
                    <a:pt x="667" y="7585"/>
                    <a:pt x="655" y="7502"/>
                  </a:cubicBezTo>
                  <a:cubicBezTo>
                    <a:pt x="643" y="7419"/>
                    <a:pt x="679" y="7347"/>
                    <a:pt x="739" y="7288"/>
                  </a:cubicBezTo>
                  <a:cubicBezTo>
                    <a:pt x="1346" y="6728"/>
                    <a:pt x="2060" y="5692"/>
                    <a:pt x="2060" y="3966"/>
                  </a:cubicBezTo>
                  <a:cubicBezTo>
                    <a:pt x="2060" y="2478"/>
                    <a:pt x="2739" y="1263"/>
                    <a:pt x="3298" y="501"/>
                  </a:cubicBezTo>
                  <a:cubicBezTo>
                    <a:pt x="3479" y="260"/>
                    <a:pt x="3268" y="1"/>
                    <a:pt x="30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4"/>
            <p:cNvSpPr/>
            <p:nvPr/>
          </p:nvSpPr>
          <p:spPr>
            <a:xfrm>
              <a:off x="681325" y="2312325"/>
              <a:ext cx="21875" cy="16100"/>
            </a:xfrm>
            <a:custGeom>
              <a:rect b="b" l="l" r="r" t="t"/>
              <a:pathLst>
                <a:path extrusionOk="0" h="644" w="875">
                  <a:moveTo>
                    <a:pt x="431" y="0"/>
                  </a:moveTo>
                  <a:cubicBezTo>
                    <a:pt x="364" y="0"/>
                    <a:pt x="293" y="25"/>
                    <a:pt x="227" y="84"/>
                  </a:cubicBezTo>
                  <a:lnTo>
                    <a:pt x="203" y="107"/>
                  </a:lnTo>
                  <a:cubicBezTo>
                    <a:pt x="0" y="298"/>
                    <a:pt x="131" y="643"/>
                    <a:pt x="417" y="643"/>
                  </a:cubicBezTo>
                  <a:cubicBezTo>
                    <a:pt x="489" y="643"/>
                    <a:pt x="572" y="607"/>
                    <a:pt x="620" y="560"/>
                  </a:cubicBezTo>
                  <a:lnTo>
                    <a:pt x="631" y="548"/>
                  </a:lnTo>
                  <a:cubicBezTo>
                    <a:pt x="875" y="333"/>
                    <a:pt x="677" y="0"/>
                    <a:pt x="4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21"/>
                                        </p:tgtEl>
                                        <p:attrNameLst>
                                          <p:attrName>style.visibility</p:attrName>
                                        </p:attrNameLst>
                                      </p:cBhvr>
                                      <p:to>
                                        <p:strVal val="visible"/>
                                      </p:to>
                                    </p:set>
                                    <p:animEffect filter="fade" transition="in">
                                      <p:cBhvr>
                                        <p:cTn dur="1000"/>
                                        <p:tgtEl>
                                          <p:spTgt spid="1421"/>
                                        </p:tgtEl>
                                      </p:cBhvr>
                                    </p:animEffect>
                                  </p:childTnLst>
                                </p:cTn>
                              </p:par>
                              <p:par>
                                <p:cTn fill="hold" nodeType="withEffect" presetClass="entr" presetID="10" presetSubtype="0">
                                  <p:stCondLst>
                                    <p:cond delay="0"/>
                                  </p:stCondLst>
                                  <p:childTnLst>
                                    <p:set>
                                      <p:cBhvr>
                                        <p:cTn dur="1" fill="hold">
                                          <p:stCondLst>
                                            <p:cond delay="0"/>
                                          </p:stCondLst>
                                        </p:cTn>
                                        <p:tgtEl>
                                          <p:spTgt spid="1422"/>
                                        </p:tgtEl>
                                        <p:attrNameLst>
                                          <p:attrName>style.visibility</p:attrName>
                                        </p:attrNameLst>
                                      </p:cBhvr>
                                      <p:to>
                                        <p:strVal val="visible"/>
                                      </p:to>
                                    </p:set>
                                    <p:animEffect filter="fade" transition="in">
                                      <p:cBhvr>
                                        <p:cTn dur="1000"/>
                                        <p:tgtEl>
                                          <p:spTgt spid="1422"/>
                                        </p:tgtEl>
                                      </p:cBhvr>
                                    </p:animEffect>
                                  </p:childTnLst>
                                </p:cTn>
                              </p:par>
                              <p:par>
                                <p:cTn fill="hold" nodeType="withEffect" presetClass="entr" presetID="10" presetSubtype="0">
                                  <p:stCondLst>
                                    <p:cond delay="0"/>
                                  </p:stCondLst>
                                  <p:childTnLst>
                                    <p:set>
                                      <p:cBhvr>
                                        <p:cTn dur="1" fill="hold">
                                          <p:stCondLst>
                                            <p:cond delay="0"/>
                                          </p:stCondLst>
                                        </p:cTn>
                                        <p:tgtEl>
                                          <p:spTgt spid="1425"/>
                                        </p:tgtEl>
                                        <p:attrNameLst>
                                          <p:attrName>style.visibility</p:attrName>
                                        </p:attrNameLst>
                                      </p:cBhvr>
                                      <p:to>
                                        <p:strVal val="visible"/>
                                      </p:to>
                                    </p:set>
                                    <p:animEffect filter="fade" transition="in">
                                      <p:cBhvr>
                                        <p:cTn dur="1000"/>
                                        <p:tgtEl>
                                          <p:spTgt spid="1425"/>
                                        </p:tgtEl>
                                      </p:cBhvr>
                                    </p:animEffect>
                                  </p:childTnLst>
                                </p:cTn>
                              </p:par>
                              <p:par>
                                <p:cTn fill="hold" nodeType="withEffect" presetClass="entr" presetID="10" presetSubtype="0">
                                  <p:stCondLst>
                                    <p:cond delay="0"/>
                                  </p:stCondLst>
                                  <p:childTnLst>
                                    <p:set>
                                      <p:cBhvr>
                                        <p:cTn dur="1" fill="hold">
                                          <p:stCondLst>
                                            <p:cond delay="0"/>
                                          </p:stCondLst>
                                        </p:cTn>
                                        <p:tgtEl>
                                          <p:spTgt spid="1426"/>
                                        </p:tgtEl>
                                        <p:attrNameLst>
                                          <p:attrName>style.visibility</p:attrName>
                                        </p:attrNameLst>
                                      </p:cBhvr>
                                      <p:to>
                                        <p:strVal val="visible"/>
                                      </p:to>
                                    </p:set>
                                    <p:animEffect filter="fade" transition="in">
                                      <p:cBhvr>
                                        <p:cTn dur="1000"/>
                                        <p:tgtEl>
                                          <p:spTgt spid="1426"/>
                                        </p:tgtEl>
                                      </p:cBhvr>
                                    </p:animEffect>
                                  </p:childTnLst>
                                </p:cTn>
                              </p:par>
                              <p:par>
                                <p:cTn fill="hold" nodeType="withEffect" presetClass="entr" presetID="10" presetSubtype="0">
                                  <p:stCondLst>
                                    <p:cond delay="0"/>
                                  </p:stCondLst>
                                  <p:childTnLst>
                                    <p:set>
                                      <p:cBhvr>
                                        <p:cTn dur="1" fill="hold">
                                          <p:stCondLst>
                                            <p:cond delay="0"/>
                                          </p:stCondLst>
                                        </p:cTn>
                                        <p:tgtEl>
                                          <p:spTgt spid="1432"/>
                                        </p:tgtEl>
                                        <p:attrNameLst>
                                          <p:attrName>style.visibility</p:attrName>
                                        </p:attrNameLst>
                                      </p:cBhvr>
                                      <p:to>
                                        <p:strVal val="visible"/>
                                      </p:to>
                                    </p:set>
                                    <p:animEffect filter="fade" transition="in">
                                      <p:cBhvr>
                                        <p:cTn dur="1000"/>
                                        <p:tgtEl>
                                          <p:spTgt spid="1432"/>
                                        </p:tgtEl>
                                      </p:cBhvr>
                                    </p:animEffect>
                                  </p:childTnLst>
                                </p:cTn>
                              </p:par>
                              <p:par>
                                <p:cTn fill="hold" nodeType="withEffect" presetClass="entr" presetID="10" presetSubtype="0">
                                  <p:stCondLst>
                                    <p:cond delay="0"/>
                                  </p:stCondLst>
                                  <p:childTnLst>
                                    <p:set>
                                      <p:cBhvr>
                                        <p:cTn dur="1" fill="hold">
                                          <p:stCondLst>
                                            <p:cond delay="0"/>
                                          </p:stCondLst>
                                        </p:cTn>
                                        <p:tgtEl>
                                          <p:spTgt spid="1436"/>
                                        </p:tgtEl>
                                        <p:attrNameLst>
                                          <p:attrName>style.visibility</p:attrName>
                                        </p:attrNameLst>
                                      </p:cBhvr>
                                      <p:to>
                                        <p:strVal val="visible"/>
                                      </p:to>
                                    </p:set>
                                    <p:animEffect filter="fade" transition="in">
                                      <p:cBhvr>
                                        <p:cTn dur="1000"/>
                                        <p:tgtEl>
                                          <p:spTgt spid="1436"/>
                                        </p:tgtEl>
                                      </p:cBhvr>
                                    </p:animEffect>
                                  </p:childTnLst>
                                </p:cTn>
                              </p:par>
                              <p:par>
                                <p:cTn fill="hold" nodeType="withEffect" presetClass="entr" presetID="10" presetSubtype="0">
                                  <p:stCondLst>
                                    <p:cond delay="0"/>
                                  </p:stCondLst>
                                  <p:childTnLst>
                                    <p:set>
                                      <p:cBhvr>
                                        <p:cTn dur="1" fill="hold">
                                          <p:stCondLst>
                                            <p:cond delay="0"/>
                                          </p:stCondLst>
                                        </p:cTn>
                                        <p:tgtEl>
                                          <p:spTgt spid="1423"/>
                                        </p:tgtEl>
                                        <p:attrNameLst>
                                          <p:attrName>style.visibility</p:attrName>
                                        </p:attrNameLst>
                                      </p:cBhvr>
                                      <p:to>
                                        <p:strVal val="visible"/>
                                      </p:to>
                                    </p:set>
                                    <p:animEffect filter="fade" transition="in">
                                      <p:cBhvr>
                                        <p:cTn dur="1000"/>
                                        <p:tgtEl>
                                          <p:spTgt spid="1423"/>
                                        </p:tgtEl>
                                      </p:cBhvr>
                                    </p:animEffect>
                                  </p:childTnLst>
                                </p:cTn>
                              </p:par>
                              <p:par>
                                <p:cTn fill="hold" nodeType="withEffect" presetClass="entr" presetID="10" presetSubtype="0">
                                  <p:stCondLst>
                                    <p:cond delay="0"/>
                                  </p:stCondLst>
                                  <p:childTnLst>
                                    <p:set>
                                      <p:cBhvr>
                                        <p:cTn dur="1" fill="hold">
                                          <p:stCondLst>
                                            <p:cond delay="0"/>
                                          </p:stCondLst>
                                        </p:cTn>
                                        <p:tgtEl>
                                          <p:spTgt spid="1424"/>
                                        </p:tgtEl>
                                        <p:attrNameLst>
                                          <p:attrName>style.visibility</p:attrName>
                                        </p:attrNameLst>
                                      </p:cBhvr>
                                      <p:to>
                                        <p:strVal val="visible"/>
                                      </p:to>
                                    </p:set>
                                    <p:animEffect filter="fade" transition="in">
                                      <p:cBhvr>
                                        <p:cTn dur="1000"/>
                                        <p:tgtEl>
                                          <p:spTgt spid="1424"/>
                                        </p:tgtEl>
                                      </p:cBhvr>
                                    </p:animEffect>
                                  </p:childTnLst>
                                </p:cTn>
                              </p:par>
                              <p:par>
                                <p:cTn fill="hold" nodeType="withEffect" presetClass="entr" presetID="10" presetSubtype="0">
                                  <p:stCondLst>
                                    <p:cond delay="0"/>
                                  </p:stCondLst>
                                  <p:childTnLst>
                                    <p:set>
                                      <p:cBhvr>
                                        <p:cTn dur="1" fill="hold">
                                          <p:stCondLst>
                                            <p:cond delay="0"/>
                                          </p:stCondLst>
                                        </p:cTn>
                                        <p:tgtEl>
                                          <p:spTgt spid="1427"/>
                                        </p:tgtEl>
                                        <p:attrNameLst>
                                          <p:attrName>style.visibility</p:attrName>
                                        </p:attrNameLst>
                                      </p:cBhvr>
                                      <p:to>
                                        <p:strVal val="visible"/>
                                      </p:to>
                                    </p:set>
                                    <p:animEffect filter="fade" transition="in">
                                      <p:cBhvr>
                                        <p:cTn dur="1000"/>
                                        <p:tgtEl>
                                          <p:spTgt spid="1427"/>
                                        </p:tgtEl>
                                      </p:cBhvr>
                                    </p:animEffect>
                                  </p:childTnLst>
                                </p:cTn>
                              </p:par>
                              <p:par>
                                <p:cTn fill="hold" nodeType="withEffect" presetClass="entr" presetID="10" presetSubtype="0">
                                  <p:stCondLst>
                                    <p:cond delay="0"/>
                                  </p:stCondLst>
                                  <p:childTnLst>
                                    <p:set>
                                      <p:cBhvr>
                                        <p:cTn dur="1" fill="hold">
                                          <p:stCondLst>
                                            <p:cond delay="0"/>
                                          </p:stCondLst>
                                        </p:cTn>
                                        <p:tgtEl>
                                          <p:spTgt spid="1428"/>
                                        </p:tgtEl>
                                        <p:attrNameLst>
                                          <p:attrName>style.visibility</p:attrName>
                                        </p:attrNameLst>
                                      </p:cBhvr>
                                      <p:to>
                                        <p:strVal val="visible"/>
                                      </p:to>
                                    </p:set>
                                    <p:animEffect filter="fade" transition="in">
                                      <p:cBhvr>
                                        <p:cTn dur="1000"/>
                                        <p:tgtEl>
                                          <p:spTgt spid="1428"/>
                                        </p:tgtEl>
                                      </p:cBhvr>
                                    </p:animEffect>
                                  </p:childTnLst>
                                </p:cTn>
                              </p:par>
                              <p:par>
                                <p:cTn fill="hold" nodeType="withEffect" presetClass="entr" presetID="10" presetSubtype="0">
                                  <p:stCondLst>
                                    <p:cond delay="0"/>
                                  </p:stCondLst>
                                  <p:childTnLst>
                                    <p:set>
                                      <p:cBhvr>
                                        <p:cTn dur="1" fill="hold">
                                          <p:stCondLst>
                                            <p:cond delay="0"/>
                                          </p:stCondLst>
                                        </p:cTn>
                                        <p:tgtEl>
                                          <p:spTgt spid="1429"/>
                                        </p:tgtEl>
                                        <p:attrNameLst>
                                          <p:attrName>style.visibility</p:attrName>
                                        </p:attrNameLst>
                                      </p:cBhvr>
                                      <p:to>
                                        <p:strVal val="visible"/>
                                      </p:to>
                                    </p:set>
                                    <p:animEffect filter="fade" transition="in">
                                      <p:cBhvr>
                                        <p:cTn dur="1000"/>
                                        <p:tgtEl>
                                          <p:spTgt spid="1429"/>
                                        </p:tgtEl>
                                      </p:cBhvr>
                                    </p:animEffect>
                                  </p:childTnLst>
                                </p:cTn>
                              </p:par>
                              <p:par>
                                <p:cTn fill="hold" nodeType="withEffect" presetClass="entr" presetID="10" presetSubtype="0">
                                  <p:stCondLst>
                                    <p:cond delay="0"/>
                                  </p:stCondLst>
                                  <p:childTnLst>
                                    <p:set>
                                      <p:cBhvr>
                                        <p:cTn dur="1" fill="hold">
                                          <p:stCondLst>
                                            <p:cond delay="0"/>
                                          </p:stCondLst>
                                        </p:cTn>
                                        <p:tgtEl>
                                          <p:spTgt spid="1439"/>
                                        </p:tgtEl>
                                        <p:attrNameLst>
                                          <p:attrName>style.visibility</p:attrName>
                                        </p:attrNameLst>
                                      </p:cBhvr>
                                      <p:to>
                                        <p:strVal val="visible"/>
                                      </p:to>
                                    </p:set>
                                    <p:animEffect filter="fade" transition="in">
                                      <p:cBhvr>
                                        <p:cTn dur="1000"/>
                                        <p:tgtEl>
                                          <p:spTgt spid="1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6" name="Shape 1446"/>
        <p:cNvGrpSpPr/>
        <p:nvPr/>
      </p:nvGrpSpPr>
      <p:grpSpPr>
        <a:xfrm>
          <a:off x="0" y="0"/>
          <a:ext cx="0" cy="0"/>
          <a:chOff x="0" y="0"/>
          <a:chExt cx="0" cy="0"/>
        </a:xfrm>
      </p:grpSpPr>
      <p:sp>
        <p:nvSpPr>
          <p:cNvPr id="1447" name="Google Shape;1447;p75"/>
          <p:cNvSpPr txBox="1"/>
          <p:nvPr>
            <p:ph type="title"/>
          </p:nvPr>
        </p:nvSpPr>
        <p:spPr>
          <a:xfrm>
            <a:off x="1152150" y="1569047"/>
            <a:ext cx="4553700" cy="208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Thank You</a:t>
            </a:r>
            <a:endParaRPr/>
          </a:p>
        </p:txBody>
      </p:sp>
      <p:sp>
        <p:nvSpPr>
          <p:cNvPr id="1448" name="Google Shape;1448;p75"/>
          <p:cNvSpPr/>
          <p:nvPr/>
        </p:nvSpPr>
        <p:spPr>
          <a:xfrm rot="-5400243">
            <a:off x="7619568" y="3792854"/>
            <a:ext cx="811035" cy="810921"/>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75"/>
          <p:cNvGrpSpPr/>
          <p:nvPr/>
        </p:nvGrpSpPr>
        <p:grpSpPr>
          <a:xfrm>
            <a:off x="7832998" y="3992329"/>
            <a:ext cx="384186" cy="411959"/>
            <a:chOff x="7832998" y="3992329"/>
            <a:chExt cx="384186" cy="411959"/>
          </a:xfrm>
        </p:grpSpPr>
        <p:sp>
          <p:nvSpPr>
            <p:cNvPr id="1450" name="Google Shape;1450;p75"/>
            <p:cNvSpPr/>
            <p:nvPr/>
          </p:nvSpPr>
          <p:spPr>
            <a:xfrm>
              <a:off x="7832998" y="3992329"/>
              <a:ext cx="384186" cy="411959"/>
            </a:xfrm>
            <a:custGeom>
              <a:rect b="b" l="l" r="r" t="t"/>
              <a:pathLst>
                <a:path extrusionOk="0" h="15575" w="14525">
                  <a:moveTo>
                    <a:pt x="7704" y="453"/>
                  </a:moveTo>
                  <a:cubicBezTo>
                    <a:pt x="7752" y="453"/>
                    <a:pt x="7787" y="489"/>
                    <a:pt x="7799" y="537"/>
                  </a:cubicBezTo>
                  <a:lnTo>
                    <a:pt x="8037" y="1834"/>
                  </a:lnTo>
                  <a:cubicBezTo>
                    <a:pt x="8025" y="1858"/>
                    <a:pt x="8013" y="1894"/>
                    <a:pt x="8002" y="1930"/>
                  </a:cubicBezTo>
                  <a:lnTo>
                    <a:pt x="7811" y="2561"/>
                  </a:lnTo>
                  <a:lnTo>
                    <a:pt x="7168" y="2751"/>
                  </a:lnTo>
                  <a:cubicBezTo>
                    <a:pt x="6930" y="2823"/>
                    <a:pt x="6787" y="3073"/>
                    <a:pt x="6847" y="3311"/>
                  </a:cubicBezTo>
                  <a:lnTo>
                    <a:pt x="7001" y="3954"/>
                  </a:lnTo>
                  <a:cubicBezTo>
                    <a:pt x="7001" y="3954"/>
                    <a:pt x="7001" y="3966"/>
                    <a:pt x="7001" y="3966"/>
                  </a:cubicBezTo>
                  <a:lnTo>
                    <a:pt x="6549" y="4442"/>
                  </a:lnTo>
                  <a:cubicBezTo>
                    <a:pt x="6370" y="4632"/>
                    <a:pt x="6370" y="4918"/>
                    <a:pt x="6549" y="5097"/>
                  </a:cubicBezTo>
                  <a:lnTo>
                    <a:pt x="6585" y="5132"/>
                  </a:lnTo>
                  <a:cubicBezTo>
                    <a:pt x="6567" y="5133"/>
                    <a:pt x="6550" y="5133"/>
                    <a:pt x="6532" y="5133"/>
                  </a:cubicBezTo>
                  <a:cubicBezTo>
                    <a:pt x="5883" y="5133"/>
                    <a:pt x="5249" y="4920"/>
                    <a:pt x="4727" y="4537"/>
                  </a:cubicBezTo>
                  <a:cubicBezTo>
                    <a:pt x="4076" y="4077"/>
                    <a:pt x="3349" y="3867"/>
                    <a:pt x="2607" y="3867"/>
                  </a:cubicBezTo>
                  <a:cubicBezTo>
                    <a:pt x="1966" y="3867"/>
                    <a:pt x="1315" y="4024"/>
                    <a:pt x="691" y="4311"/>
                  </a:cubicBezTo>
                  <a:lnTo>
                    <a:pt x="1382" y="537"/>
                  </a:lnTo>
                  <a:cubicBezTo>
                    <a:pt x="1382" y="489"/>
                    <a:pt x="1429" y="453"/>
                    <a:pt x="1477" y="453"/>
                  </a:cubicBezTo>
                  <a:close/>
                  <a:moveTo>
                    <a:pt x="10020" y="1623"/>
                  </a:moveTo>
                  <a:cubicBezTo>
                    <a:pt x="10023" y="1623"/>
                    <a:pt x="10026" y="1626"/>
                    <a:pt x="10026" y="1632"/>
                  </a:cubicBezTo>
                  <a:lnTo>
                    <a:pt x="10514" y="2084"/>
                  </a:lnTo>
                  <a:cubicBezTo>
                    <a:pt x="10597" y="2168"/>
                    <a:pt x="10717" y="2215"/>
                    <a:pt x="10839" y="2215"/>
                  </a:cubicBezTo>
                  <a:cubicBezTo>
                    <a:pt x="10873" y="2215"/>
                    <a:pt x="10908" y="2211"/>
                    <a:pt x="10942" y="2204"/>
                  </a:cubicBezTo>
                  <a:lnTo>
                    <a:pt x="11585" y="2049"/>
                  </a:lnTo>
                  <a:cubicBezTo>
                    <a:pt x="11589" y="2045"/>
                    <a:pt x="11592" y="2043"/>
                    <a:pt x="11594" y="2043"/>
                  </a:cubicBezTo>
                  <a:cubicBezTo>
                    <a:pt x="11597" y="2043"/>
                    <a:pt x="11597" y="2049"/>
                    <a:pt x="11597" y="2049"/>
                  </a:cubicBezTo>
                  <a:lnTo>
                    <a:pt x="11788" y="2692"/>
                  </a:lnTo>
                  <a:cubicBezTo>
                    <a:pt x="11835" y="2846"/>
                    <a:pt x="11954" y="2966"/>
                    <a:pt x="12109" y="3013"/>
                  </a:cubicBezTo>
                  <a:lnTo>
                    <a:pt x="12740" y="3192"/>
                  </a:lnTo>
                  <a:cubicBezTo>
                    <a:pt x="12740" y="3192"/>
                    <a:pt x="12740" y="3204"/>
                    <a:pt x="12740" y="3204"/>
                  </a:cubicBezTo>
                  <a:lnTo>
                    <a:pt x="12597" y="3847"/>
                  </a:lnTo>
                  <a:cubicBezTo>
                    <a:pt x="12550" y="4001"/>
                    <a:pt x="12597" y="4168"/>
                    <a:pt x="12705" y="4287"/>
                  </a:cubicBezTo>
                  <a:lnTo>
                    <a:pt x="13169" y="4763"/>
                  </a:lnTo>
                  <a:cubicBezTo>
                    <a:pt x="13169" y="4775"/>
                    <a:pt x="13169" y="4775"/>
                    <a:pt x="13169" y="4787"/>
                  </a:cubicBezTo>
                  <a:lnTo>
                    <a:pt x="12716" y="5263"/>
                  </a:lnTo>
                  <a:cubicBezTo>
                    <a:pt x="12597" y="5382"/>
                    <a:pt x="12562" y="5537"/>
                    <a:pt x="12597" y="5692"/>
                  </a:cubicBezTo>
                  <a:lnTo>
                    <a:pt x="12740" y="6335"/>
                  </a:lnTo>
                  <a:cubicBezTo>
                    <a:pt x="12752" y="6347"/>
                    <a:pt x="12752" y="6347"/>
                    <a:pt x="12740" y="6359"/>
                  </a:cubicBezTo>
                  <a:lnTo>
                    <a:pt x="12109" y="6537"/>
                  </a:lnTo>
                  <a:cubicBezTo>
                    <a:pt x="11954" y="6585"/>
                    <a:pt x="11835" y="6704"/>
                    <a:pt x="11788" y="6859"/>
                  </a:cubicBezTo>
                  <a:lnTo>
                    <a:pt x="11609" y="7490"/>
                  </a:lnTo>
                  <a:cubicBezTo>
                    <a:pt x="11597" y="7502"/>
                    <a:pt x="11597" y="7502"/>
                    <a:pt x="11585" y="7502"/>
                  </a:cubicBezTo>
                  <a:lnTo>
                    <a:pt x="10942" y="7347"/>
                  </a:lnTo>
                  <a:cubicBezTo>
                    <a:pt x="10904" y="7338"/>
                    <a:pt x="10866" y="7334"/>
                    <a:pt x="10828" y="7334"/>
                  </a:cubicBezTo>
                  <a:cubicBezTo>
                    <a:pt x="10710" y="7334"/>
                    <a:pt x="10595" y="7376"/>
                    <a:pt x="10514" y="7466"/>
                  </a:cubicBezTo>
                  <a:lnTo>
                    <a:pt x="10038" y="7918"/>
                  </a:lnTo>
                  <a:lnTo>
                    <a:pt x="10014" y="7918"/>
                  </a:lnTo>
                  <a:lnTo>
                    <a:pt x="9537" y="7466"/>
                  </a:lnTo>
                  <a:cubicBezTo>
                    <a:pt x="9448" y="7376"/>
                    <a:pt x="9331" y="7334"/>
                    <a:pt x="9217" y="7334"/>
                  </a:cubicBezTo>
                  <a:cubicBezTo>
                    <a:pt x="9180" y="7334"/>
                    <a:pt x="9144" y="7338"/>
                    <a:pt x="9109" y="7347"/>
                  </a:cubicBezTo>
                  <a:lnTo>
                    <a:pt x="8454" y="7502"/>
                  </a:lnTo>
                  <a:cubicBezTo>
                    <a:pt x="8454" y="7502"/>
                    <a:pt x="8454" y="7502"/>
                    <a:pt x="8442" y="7490"/>
                  </a:cubicBezTo>
                  <a:lnTo>
                    <a:pt x="8264" y="6859"/>
                  </a:lnTo>
                  <a:cubicBezTo>
                    <a:pt x="8216" y="6704"/>
                    <a:pt x="8097" y="6585"/>
                    <a:pt x="7942" y="6537"/>
                  </a:cubicBezTo>
                  <a:lnTo>
                    <a:pt x="7311" y="6359"/>
                  </a:lnTo>
                  <a:cubicBezTo>
                    <a:pt x="7299" y="6347"/>
                    <a:pt x="7299" y="6347"/>
                    <a:pt x="7299" y="6335"/>
                  </a:cubicBezTo>
                  <a:cubicBezTo>
                    <a:pt x="7466" y="5668"/>
                    <a:pt x="7466" y="5668"/>
                    <a:pt x="7466" y="5585"/>
                  </a:cubicBezTo>
                  <a:cubicBezTo>
                    <a:pt x="7466" y="5466"/>
                    <a:pt x="7418" y="5347"/>
                    <a:pt x="7335" y="5263"/>
                  </a:cubicBezTo>
                  <a:lnTo>
                    <a:pt x="6882" y="4787"/>
                  </a:lnTo>
                  <a:cubicBezTo>
                    <a:pt x="6882" y="4775"/>
                    <a:pt x="6882" y="4775"/>
                    <a:pt x="6882" y="4763"/>
                  </a:cubicBezTo>
                  <a:lnTo>
                    <a:pt x="7335" y="4287"/>
                  </a:lnTo>
                  <a:cubicBezTo>
                    <a:pt x="7454" y="4168"/>
                    <a:pt x="7490" y="4013"/>
                    <a:pt x="7454" y="3858"/>
                  </a:cubicBezTo>
                  <a:lnTo>
                    <a:pt x="7299" y="3204"/>
                  </a:lnTo>
                  <a:cubicBezTo>
                    <a:pt x="7299" y="3204"/>
                    <a:pt x="7311" y="3192"/>
                    <a:pt x="7311" y="3192"/>
                  </a:cubicBezTo>
                  <a:lnTo>
                    <a:pt x="7954" y="3013"/>
                  </a:lnTo>
                  <a:cubicBezTo>
                    <a:pt x="8109" y="2966"/>
                    <a:pt x="8228" y="2846"/>
                    <a:pt x="8264" y="2692"/>
                  </a:cubicBezTo>
                  <a:lnTo>
                    <a:pt x="8454" y="2049"/>
                  </a:lnTo>
                  <a:lnTo>
                    <a:pt x="8466" y="2049"/>
                  </a:lnTo>
                  <a:lnTo>
                    <a:pt x="9097" y="2204"/>
                  </a:lnTo>
                  <a:cubicBezTo>
                    <a:pt x="9131" y="2211"/>
                    <a:pt x="9166" y="2215"/>
                    <a:pt x="9201" y="2215"/>
                  </a:cubicBezTo>
                  <a:cubicBezTo>
                    <a:pt x="9323" y="2215"/>
                    <a:pt x="9445" y="2168"/>
                    <a:pt x="9537" y="2084"/>
                  </a:cubicBezTo>
                  <a:lnTo>
                    <a:pt x="10014" y="1632"/>
                  </a:lnTo>
                  <a:cubicBezTo>
                    <a:pt x="10014" y="1626"/>
                    <a:pt x="10017" y="1623"/>
                    <a:pt x="10020" y="1623"/>
                  </a:cubicBezTo>
                  <a:close/>
                  <a:moveTo>
                    <a:pt x="2596" y="4315"/>
                  </a:moveTo>
                  <a:cubicBezTo>
                    <a:pt x="3257" y="4315"/>
                    <a:pt x="3903" y="4520"/>
                    <a:pt x="4454" y="4918"/>
                  </a:cubicBezTo>
                  <a:cubicBezTo>
                    <a:pt x="5076" y="5370"/>
                    <a:pt x="5817" y="5610"/>
                    <a:pt x="6576" y="5610"/>
                  </a:cubicBezTo>
                  <a:cubicBezTo>
                    <a:pt x="6718" y="5610"/>
                    <a:pt x="6859" y="5602"/>
                    <a:pt x="7001" y="5585"/>
                  </a:cubicBezTo>
                  <a:lnTo>
                    <a:pt x="7001" y="5597"/>
                  </a:lnTo>
                  <a:lnTo>
                    <a:pt x="6847" y="6240"/>
                  </a:lnTo>
                  <a:cubicBezTo>
                    <a:pt x="6787" y="6478"/>
                    <a:pt x="6930" y="6728"/>
                    <a:pt x="7168" y="6799"/>
                  </a:cubicBezTo>
                  <a:lnTo>
                    <a:pt x="7216" y="6811"/>
                  </a:lnTo>
                  <a:lnTo>
                    <a:pt x="6561" y="8847"/>
                  </a:lnTo>
                  <a:cubicBezTo>
                    <a:pt x="6239" y="9014"/>
                    <a:pt x="5906" y="9145"/>
                    <a:pt x="5573" y="9252"/>
                  </a:cubicBezTo>
                  <a:cubicBezTo>
                    <a:pt x="5394" y="9312"/>
                    <a:pt x="5216" y="9347"/>
                    <a:pt x="5037" y="9371"/>
                  </a:cubicBezTo>
                  <a:lnTo>
                    <a:pt x="5025" y="9371"/>
                  </a:lnTo>
                  <a:cubicBezTo>
                    <a:pt x="4876" y="9395"/>
                    <a:pt x="4727" y="9407"/>
                    <a:pt x="4579" y="9407"/>
                  </a:cubicBezTo>
                  <a:cubicBezTo>
                    <a:pt x="4430" y="9407"/>
                    <a:pt x="4281" y="9395"/>
                    <a:pt x="4132" y="9371"/>
                  </a:cubicBezTo>
                  <a:lnTo>
                    <a:pt x="4120" y="9371"/>
                  </a:lnTo>
                  <a:cubicBezTo>
                    <a:pt x="3942" y="9347"/>
                    <a:pt x="3763" y="9312"/>
                    <a:pt x="3584" y="9252"/>
                  </a:cubicBezTo>
                  <a:cubicBezTo>
                    <a:pt x="2513" y="8907"/>
                    <a:pt x="48" y="7811"/>
                    <a:pt x="524" y="5180"/>
                  </a:cubicBezTo>
                  <a:lnTo>
                    <a:pt x="536" y="5168"/>
                  </a:lnTo>
                  <a:lnTo>
                    <a:pt x="596" y="4871"/>
                  </a:lnTo>
                  <a:cubicBezTo>
                    <a:pt x="965" y="4668"/>
                    <a:pt x="1370" y="4513"/>
                    <a:pt x="1787" y="4418"/>
                  </a:cubicBezTo>
                  <a:cubicBezTo>
                    <a:pt x="2055" y="4349"/>
                    <a:pt x="2327" y="4315"/>
                    <a:pt x="2596" y="4315"/>
                  </a:cubicBezTo>
                  <a:close/>
                  <a:moveTo>
                    <a:pt x="8859" y="7883"/>
                  </a:moveTo>
                  <a:lnTo>
                    <a:pt x="7632" y="11657"/>
                  </a:lnTo>
                  <a:lnTo>
                    <a:pt x="7585" y="11586"/>
                  </a:lnTo>
                  <a:cubicBezTo>
                    <a:pt x="7511" y="11475"/>
                    <a:pt x="7388" y="11415"/>
                    <a:pt x="7259" y="11415"/>
                  </a:cubicBezTo>
                  <a:cubicBezTo>
                    <a:pt x="7221" y="11415"/>
                    <a:pt x="7182" y="11420"/>
                    <a:pt x="7144" y="11431"/>
                  </a:cubicBezTo>
                  <a:lnTo>
                    <a:pt x="7144" y="11443"/>
                  </a:lnTo>
                  <a:lnTo>
                    <a:pt x="7061" y="11467"/>
                  </a:lnTo>
                  <a:lnTo>
                    <a:pt x="7061" y="11467"/>
                  </a:lnTo>
                  <a:lnTo>
                    <a:pt x="8216" y="7895"/>
                  </a:lnTo>
                  <a:cubicBezTo>
                    <a:pt x="8295" y="7939"/>
                    <a:pt x="8381" y="7963"/>
                    <a:pt x="8469" y="7963"/>
                  </a:cubicBezTo>
                  <a:cubicBezTo>
                    <a:pt x="8500" y="7963"/>
                    <a:pt x="8530" y="7960"/>
                    <a:pt x="8561" y="7954"/>
                  </a:cubicBezTo>
                  <a:lnTo>
                    <a:pt x="8859" y="7883"/>
                  </a:lnTo>
                  <a:close/>
                  <a:moveTo>
                    <a:pt x="11181" y="7871"/>
                  </a:moveTo>
                  <a:lnTo>
                    <a:pt x="11478" y="7942"/>
                  </a:lnTo>
                  <a:cubicBezTo>
                    <a:pt x="11516" y="7954"/>
                    <a:pt x="11555" y="7959"/>
                    <a:pt x="11592" y="7959"/>
                  </a:cubicBezTo>
                  <a:cubicBezTo>
                    <a:pt x="11672" y="7959"/>
                    <a:pt x="11751" y="7935"/>
                    <a:pt x="11823" y="7895"/>
                  </a:cubicBezTo>
                  <a:lnTo>
                    <a:pt x="12978" y="11467"/>
                  </a:lnTo>
                  <a:lnTo>
                    <a:pt x="12978" y="11467"/>
                  </a:lnTo>
                  <a:lnTo>
                    <a:pt x="12895" y="11443"/>
                  </a:lnTo>
                  <a:cubicBezTo>
                    <a:pt x="12855" y="11427"/>
                    <a:pt x="12813" y="11420"/>
                    <a:pt x="12771" y="11420"/>
                  </a:cubicBezTo>
                  <a:cubicBezTo>
                    <a:pt x="12652" y="11420"/>
                    <a:pt x="12534" y="11480"/>
                    <a:pt x="12455" y="11586"/>
                  </a:cubicBezTo>
                  <a:lnTo>
                    <a:pt x="12407" y="11657"/>
                  </a:lnTo>
                  <a:lnTo>
                    <a:pt x="11181" y="7871"/>
                  </a:lnTo>
                  <a:close/>
                  <a:moveTo>
                    <a:pt x="7656" y="6930"/>
                  </a:moveTo>
                  <a:lnTo>
                    <a:pt x="7811" y="6978"/>
                  </a:lnTo>
                  <a:cubicBezTo>
                    <a:pt x="7811" y="6978"/>
                    <a:pt x="7811" y="6978"/>
                    <a:pt x="7811" y="6990"/>
                  </a:cubicBezTo>
                  <a:lnTo>
                    <a:pt x="7918" y="7347"/>
                  </a:lnTo>
                  <a:lnTo>
                    <a:pt x="6525" y="11657"/>
                  </a:lnTo>
                  <a:lnTo>
                    <a:pt x="6085" y="11812"/>
                  </a:lnTo>
                  <a:lnTo>
                    <a:pt x="7656" y="6930"/>
                  </a:lnTo>
                  <a:close/>
                  <a:moveTo>
                    <a:pt x="12371" y="6942"/>
                  </a:moveTo>
                  <a:lnTo>
                    <a:pt x="13955" y="11824"/>
                  </a:lnTo>
                  <a:lnTo>
                    <a:pt x="13514" y="11657"/>
                  </a:lnTo>
                  <a:lnTo>
                    <a:pt x="12121" y="7347"/>
                  </a:lnTo>
                  <a:lnTo>
                    <a:pt x="12228" y="6990"/>
                  </a:lnTo>
                  <a:lnTo>
                    <a:pt x="12228" y="6978"/>
                  </a:lnTo>
                  <a:lnTo>
                    <a:pt x="12371" y="6942"/>
                  </a:lnTo>
                  <a:close/>
                  <a:moveTo>
                    <a:pt x="9323" y="7895"/>
                  </a:moveTo>
                  <a:lnTo>
                    <a:pt x="9621" y="8180"/>
                  </a:lnTo>
                  <a:lnTo>
                    <a:pt x="8228" y="12514"/>
                  </a:lnTo>
                  <a:lnTo>
                    <a:pt x="7966" y="12121"/>
                  </a:lnTo>
                  <a:lnTo>
                    <a:pt x="9323" y="7895"/>
                  </a:lnTo>
                  <a:close/>
                  <a:moveTo>
                    <a:pt x="10704" y="7895"/>
                  </a:moveTo>
                  <a:lnTo>
                    <a:pt x="12074" y="12121"/>
                  </a:lnTo>
                  <a:lnTo>
                    <a:pt x="11812" y="12514"/>
                  </a:lnTo>
                  <a:lnTo>
                    <a:pt x="10407" y="8180"/>
                  </a:lnTo>
                  <a:lnTo>
                    <a:pt x="10704" y="7895"/>
                  </a:lnTo>
                  <a:close/>
                  <a:moveTo>
                    <a:pt x="4835" y="9847"/>
                  </a:moveTo>
                  <a:lnTo>
                    <a:pt x="4835" y="13705"/>
                  </a:lnTo>
                  <a:lnTo>
                    <a:pt x="4346" y="13705"/>
                  </a:lnTo>
                  <a:lnTo>
                    <a:pt x="4346" y="9847"/>
                  </a:lnTo>
                  <a:cubicBezTo>
                    <a:pt x="4418" y="9847"/>
                    <a:pt x="4501" y="9859"/>
                    <a:pt x="4584" y="9859"/>
                  </a:cubicBezTo>
                  <a:cubicBezTo>
                    <a:pt x="4668" y="9859"/>
                    <a:pt x="4751" y="9859"/>
                    <a:pt x="4835" y="9847"/>
                  </a:cubicBezTo>
                  <a:close/>
                  <a:moveTo>
                    <a:pt x="1477" y="1"/>
                  </a:moveTo>
                  <a:cubicBezTo>
                    <a:pt x="1203" y="1"/>
                    <a:pt x="977" y="191"/>
                    <a:pt x="929" y="453"/>
                  </a:cubicBezTo>
                  <a:cubicBezTo>
                    <a:pt x="1" y="5561"/>
                    <a:pt x="24" y="5323"/>
                    <a:pt x="24" y="5752"/>
                  </a:cubicBezTo>
                  <a:cubicBezTo>
                    <a:pt x="1" y="7526"/>
                    <a:pt x="1251" y="8966"/>
                    <a:pt x="3465" y="9681"/>
                  </a:cubicBezTo>
                  <a:cubicBezTo>
                    <a:pt x="3596" y="9728"/>
                    <a:pt x="3739" y="9764"/>
                    <a:pt x="3882" y="9788"/>
                  </a:cubicBezTo>
                  <a:lnTo>
                    <a:pt x="3882" y="13753"/>
                  </a:lnTo>
                  <a:lnTo>
                    <a:pt x="1727" y="14276"/>
                  </a:lnTo>
                  <a:lnTo>
                    <a:pt x="1703" y="14276"/>
                  </a:lnTo>
                  <a:cubicBezTo>
                    <a:pt x="953" y="14467"/>
                    <a:pt x="1096" y="15574"/>
                    <a:pt x="1870" y="15574"/>
                  </a:cubicBezTo>
                  <a:lnTo>
                    <a:pt x="4061" y="15574"/>
                  </a:lnTo>
                  <a:cubicBezTo>
                    <a:pt x="4358" y="15574"/>
                    <a:pt x="4358" y="15110"/>
                    <a:pt x="4061" y="15110"/>
                  </a:cubicBezTo>
                  <a:lnTo>
                    <a:pt x="1870" y="15110"/>
                  </a:lnTo>
                  <a:cubicBezTo>
                    <a:pt x="1864" y="15111"/>
                    <a:pt x="1858" y="15111"/>
                    <a:pt x="1852" y="15111"/>
                  </a:cubicBezTo>
                  <a:cubicBezTo>
                    <a:pt x="1763" y="15111"/>
                    <a:pt x="1679" y="15032"/>
                    <a:pt x="1679" y="14931"/>
                  </a:cubicBezTo>
                  <a:cubicBezTo>
                    <a:pt x="1656" y="14836"/>
                    <a:pt x="1727" y="14741"/>
                    <a:pt x="1822" y="14717"/>
                  </a:cubicBezTo>
                  <a:lnTo>
                    <a:pt x="4144" y="14157"/>
                  </a:lnTo>
                  <a:lnTo>
                    <a:pt x="5037" y="14157"/>
                  </a:lnTo>
                  <a:lnTo>
                    <a:pt x="7359" y="14717"/>
                  </a:lnTo>
                  <a:cubicBezTo>
                    <a:pt x="7466" y="14741"/>
                    <a:pt x="7525" y="14836"/>
                    <a:pt x="7513" y="14931"/>
                  </a:cubicBezTo>
                  <a:cubicBezTo>
                    <a:pt x="7502" y="15032"/>
                    <a:pt x="7429" y="15111"/>
                    <a:pt x="7331" y="15111"/>
                  </a:cubicBezTo>
                  <a:cubicBezTo>
                    <a:pt x="7325" y="15111"/>
                    <a:pt x="7318" y="15111"/>
                    <a:pt x="7311" y="15110"/>
                  </a:cubicBezTo>
                  <a:lnTo>
                    <a:pt x="5120" y="15110"/>
                  </a:lnTo>
                  <a:cubicBezTo>
                    <a:pt x="4823" y="15110"/>
                    <a:pt x="4823" y="15574"/>
                    <a:pt x="5120" y="15574"/>
                  </a:cubicBezTo>
                  <a:lnTo>
                    <a:pt x="7299" y="15574"/>
                  </a:lnTo>
                  <a:cubicBezTo>
                    <a:pt x="8073" y="15574"/>
                    <a:pt x="8216" y="14467"/>
                    <a:pt x="7466" y="14276"/>
                  </a:cubicBezTo>
                  <a:lnTo>
                    <a:pt x="5299" y="13753"/>
                  </a:lnTo>
                  <a:lnTo>
                    <a:pt x="5299" y="9788"/>
                  </a:lnTo>
                  <a:cubicBezTo>
                    <a:pt x="5442" y="9764"/>
                    <a:pt x="5573" y="9728"/>
                    <a:pt x="5716" y="9681"/>
                  </a:cubicBezTo>
                  <a:cubicBezTo>
                    <a:pt x="5942" y="9609"/>
                    <a:pt x="6168" y="9538"/>
                    <a:pt x="6370" y="9442"/>
                  </a:cubicBezTo>
                  <a:lnTo>
                    <a:pt x="6370" y="9442"/>
                  </a:lnTo>
                  <a:lnTo>
                    <a:pt x="5597" y="11824"/>
                  </a:lnTo>
                  <a:cubicBezTo>
                    <a:pt x="5514" y="12080"/>
                    <a:pt x="5715" y="12319"/>
                    <a:pt x="5963" y="12319"/>
                  </a:cubicBezTo>
                  <a:cubicBezTo>
                    <a:pt x="6003" y="12319"/>
                    <a:pt x="6044" y="12313"/>
                    <a:pt x="6085" y="12300"/>
                  </a:cubicBezTo>
                  <a:lnTo>
                    <a:pt x="6787" y="12050"/>
                  </a:lnTo>
                  <a:lnTo>
                    <a:pt x="7240" y="11895"/>
                  </a:lnTo>
                  <a:lnTo>
                    <a:pt x="7942" y="12895"/>
                  </a:lnTo>
                  <a:cubicBezTo>
                    <a:pt x="8019" y="13008"/>
                    <a:pt x="8136" y="13062"/>
                    <a:pt x="8253" y="13062"/>
                  </a:cubicBezTo>
                  <a:cubicBezTo>
                    <a:pt x="8407" y="13062"/>
                    <a:pt x="8560" y="12969"/>
                    <a:pt x="8621" y="12800"/>
                  </a:cubicBezTo>
                  <a:lnTo>
                    <a:pt x="10014" y="8454"/>
                  </a:lnTo>
                  <a:lnTo>
                    <a:pt x="11419" y="12800"/>
                  </a:lnTo>
                  <a:cubicBezTo>
                    <a:pt x="11473" y="12969"/>
                    <a:pt x="11627" y="13062"/>
                    <a:pt x="11783" y="13062"/>
                  </a:cubicBezTo>
                  <a:cubicBezTo>
                    <a:pt x="11901" y="13062"/>
                    <a:pt x="12020" y="13008"/>
                    <a:pt x="12097" y="12895"/>
                  </a:cubicBezTo>
                  <a:lnTo>
                    <a:pt x="12800" y="11895"/>
                  </a:lnTo>
                  <a:lnTo>
                    <a:pt x="13955" y="12300"/>
                  </a:lnTo>
                  <a:cubicBezTo>
                    <a:pt x="13996" y="12313"/>
                    <a:pt x="14037" y="12319"/>
                    <a:pt x="14076" y="12319"/>
                  </a:cubicBezTo>
                  <a:cubicBezTo>
                    <a:pt x="14324" y="12319"/>
                    <a:pt x="14525" y="12080"/>
                    <a:pt x="14443" y="11824"/>
                  </a:cubicBezTo>
                  <a:lnTo>
                    <a:pt x="12824" y="6811"/>
                  </a:lnTo>
                  <a:lnTo>
                    <a:pt x="12871" y="6787"/>
                  </a:lnTo>
                  <a:cubicBezTo>
                    <a:pt x="13109" y="6716"/>
                    <a:pt x="13252" y="6478"/>
                    <a:pt x="13193" y="6228"/>
                  </a:cubicBezTo>
                  <a:lnTo>
                    <a:pt x="13050" y="5585"/>
                  </a:lnTo>
                  <a:cubicBezTo>
                    <a:pt x="13038" y="5585"/>
                    <a:pt x="13038" y="5585"/>
                    <a:pt x="13050" y="5573"/>
                  </a:cubicBezTo>
                  <a:lnTo>
                    <a:pt x="13502" y="5097"/>
                  </a:lnTo>
                  <a:cubicBezTo>
                    <a:pt x="13681" y="4918"/>
                    <a:pt x="13681" y="4632"/>
                    <a:pt x="13502" y="4454"/>
                  </a:cubicBezTo>
                  <a:lnTo>
                    <a:pt x="13050" y="3966"/>
                  </a:lnTo>
                  <a:cubicBezTo>
                    <a:pt x="13038" y="3966"/>
                    <a:pt x="13038" y="3966"/>
                    <a:pt x="13050" y="3954"/>
                  </a:cubicBezTo>
                  <a:lnTo>
                    <a:pt x="13193" y="3311"/>
                  </a:lnTo>
                  <a:cubicBezTo>
                    <a:pt x="13252" y="3073"/>
                    <a:pt x="13109" y="2823"/>
                    <a:pt x="12871" y="2751"/>
                  </a:cubicBezTo>
                  <a:lnTo>
                    <a:pt x="12228" y="2573"/>
                  </a:lnTo>
                  <a:lnTo>
                    <a:pt x="12050" y="1930"/>
                  </a:lnTo>
                  <a:cubicBezTo>
                    <a:pt x="11989" y="1728"/>
                    <a:pt x="11801" y="1595"/>
                    <a:pt x="11600" y="1595"/>
                  </a:cubicBezTo>
                  <a:cubicBezTo>
                    <a:pt x="11563" y="1595"/>
                    <a:pt x="11527" y="1599"/>
                    <a:pt x="11490" y="1608"/>
                  </a:cubicBezTo>
                  <a:lnTo>
                    <a:pt x="10847" y="1763"/>
                  </a:lnTo>
                  <a:lnTo>
                    <a:pt x="10835" y="1763"/>
                  </a:lnTo>
                  <a:lnTo>
                    <a:pt x="10347" y="1311"/>
                  </a:lnTo>
                  <a:cubicBezTo>
                    <a:pt x="10258" y="1221"/>
                    <a:pt x="10142" y="1177"/>
                    <a:pt x="10026" y="1177"/>
                  </a:cubicBezTo>
                  <a:cubicBezTo>
                    <a:pt x="9910" y="1177"/>
                    <a:pt x="9793" y="1221"/>
                    <a:pt x="9704" y="1311"/>
                  </a:cubicBezTo>
                  <a:lnTo>
                    <a:pt x="9228" y="1763"/>
                  </a:lnTo>
                  <a:lnTo>
                    <a:pt x="9216" y="1763"/>
                  </a:lnTo>
                  <a:lnTo>
                    <a:pt x="8573" y="1608"/>
                  </a:lnTo>
                  <a:cubicBezTo>
                    <a:pt x="8537" y="1596"/>
                    <a:pt x="8502" y="1596"/>
                    <a:pt x="8466" y="1596"/>
                  </a:cubicBezTo>
                  <a:lnTo>
                    <a:pt x="8252" y="453"/>
                  </a:lnTo>
                  <a:cubicBezTo>
                    <a:pt x="8204" y="191"/>
                    <a:pt x="7966" y="1"/>
                    <a:pt x="7704" y="1"/>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5"/>
            <p:cNvSpPr/>
            <p:nvPr/>
          </p:nvSpPr>
          <p:spPr>
            <a:xfrm>
              <a:off x="8038010" y="4058242"/>
              <a:ext cx="118496" cy="120797"/>
            </a:xfrm>
            <a:custGeom>
              <a:rect b="b" l="l" r="r" t="t"/>
              <a:pathLst>
                <a:path extrusionOk="0" h="4567" w="4480">
                  <a:moveTo>
                    <a:pt x="2273" y="0"/>
                  </a:moveTo>
                  <a:cubicBezTo>
                    <a:pt x="2171" y="0"/>
                    <a:pt x="2068" y="7"/>
                    <a:pt x="1965" y="21"/>
                  </a:cubicBezTo>
                  <a:cubicBezTo>
                    <a:pt x="834" y="176"/>
                    <a:pt x="1" y="1152"/>
                    <a:pt x="36" y="2283"/>
                  </a:cubicBezTo>
                  <a:cubicBezTo>
                    <a:pt x="1" y="3414"/>
                    <a:pt x="834" y="4403"/>
                    <a:pt x="1965" y="4545"/>
                  </a:cubicBezTo>
                  <a:cubicBezTo>
                    <a:pt x="2068" y="4560"/>
                    <a:pt x="2171" y="4566"/>
                    <a:pt x="2273" y="4566"/>
                  </a:cubicBezTo>
                  <a:cubicBezTo>
                    <a:pt x="3283" y="4566"/>
                    <a:pt x="4181" y="3885"/>
                    <a:pt x="4430" y="2879"/>
                  </a:cubicBezTo>
                  <a:cubicBezTo>
                    <a:pt x="4480" y="2700"/>
                    <a:pt x="4337" y="2582"/>
                    <a:pt x="4200" y="2582"/>
                  </a:cubicBezTo>
                  <a:cubicBezTo>
                    <a:pt x="4108" y="2582"/>
                    <a:pt x="4018" y="2635"/>
                    <a:pt x="3989" y="2760"/>
                  </a:cubicBezTo>
                  <a:cubicBezTo>
                    <a:pt x="3772" y="3540"/>
                    <a:pt x="3063" y="4073"/>
                    <a:pt x="2264" y="4073"/>
                  </a:cubicBezTo>
                  <a:cubicBezTo>
                    <a:pt x="2185" y="4073"/>
                    <a:pt x="2105" y="4068"/>
                    <a:pt x="2025" y="4057"/>
                  </a:cubicBezTo>
                  <a:cubicBezTo>
                    <a:pt x="1144" y="3938"/>
                    <a:pt x="477" y="3176"/>
                    <a:pt x="477" y="2283"/>
                  </a:cubicBezTo>
                  <a:cubicBezTo>
                    <a:pt x="477" y="1390"/>
                    <a:pt x="1144" y="628"/>
                    <a:pt x="2025" y="509"/>
                  </a:cubicBezTo>
                  <a:cubicBezTo>
                    <a:pt x="2105" y="499"/>
                    <a:pt x="2185" y="493"/>
                    <a:pt x="2264" y="493"/>
                  </a:cubicBezTo>
                  <a:cubicBezTo>
                    <a:pt x="3063" y="493"/>
                    <a:pt x="3772" y="1027"/>
                    <a:pt x="3989" y="1807"/>
                  </a:cubicBezTo>
                  <a:cubicBezTo>
                    <a:pt x="4018" y="1931"/>
                    <a:pt x="4108" y="1985"/>
                    <a:pt x="4200" y="1985"/>
                  </a:cubicBezTo>
                  <a:cubicBezTo>
                    <a:pt x="4337" y="1985"/>
                    <a:pt x="4480" y="1866"/>
                    <a:pt x="4430" y="1688"/>
                  </a:cubicBezTo>
                  <a:cubicBezTo>
                    <a:pt x="4181" y="682"/>
                    <a:pt x="3283" y="0"/>
                    <a:pt x="2273" y="0"/>
                  </a:cubicBezTo>
                  <a:close/>
                </a:path>
              </a:pathLst>
            </a:custGeom>
            <a:solidFill>
              <a:srgbClr val="0101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447"/>
                                        </p:tgtEl>
                                        <p:attrNameLst>
                                          <p:attrName>style.visibility</p:attrName>
                                        </p:attrNameLst>
                                      </p:cBhvr>
                                      <p:to>
                                        <p:strVal val="visible"/>
                                      </p:to>
                                    </p:set>
                                    <p:animEffect filter="fade" transition="in">
                                      <p:cBhvr>
                                        <p:cTn dur="1000"/>
                                        <p:tgtEl>
                                          <p:spTgt spid="14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449"/>
                                        </p:tgtEl>
                                        <p:attrNameLst>
                                          <p:attrName>style.visibility</p:attrName>
                                        </p:attrNameLst>
                                      </p:cBhvr>
                                      <p:to>
                                        <p:strVal val="visible"/>
                                      </p:to>
                                    </p:set>
                                    <p:animEffect filter="fade" transition="in">
                                      <p:cBhvr>
                                        <p:cTn dur="1000"/>
                                        <p:tgtEl>
                                          <p:spTgt spid="1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59"/>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Introduction </a:t>
            </a:r>
            <a:endParaRPr/>
          </a:p>
        </p:txBody>
      </p:sp>
      <p:sp>
        <p:nvSpPr>
          <p:cNvPr id="1228" name="Google Shape;1228;p59"/>
          <p:cNvSpPr txBox="1"/>
          <p:nvPr>
            <p:ph idx="1" type="body"/>
          </p:nvPr>
        </p:nvSpPr>
        <p:spPr>
          <a:xfrm>
            <a:off x="340700" y="1228125"/>
            <a:ext cx="7596900" cy="21561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de" sz="2000"/>
              <a:t>Did you know that wine's acidity, sugar levels, and even pH determine its quality? </a:t>
            </a:r>
            <a:endParaRPr b="1" sz="2000"/>
          </a:p>
          <a:p>
            <a:pPr indent="0" lvl="0" marL="457200" rtl="0" algn="ctr">
              <a:spcBef>
                <a:spcPts val="0"/>
              </a:spcBef>
              <a:spcAft>
                <a:spcPts val="0"/>
              </a:spcAft>
              <a:buNone/>
            </a:pPr>
            <a:r>
              <a:t/>
            </a:r>
            <a:endParaRPr b="1" sz="2000"/>
          </a:p>
          <a:p>
            <a:pPr indent="0" lvl="0" marL="457200" rtl="0" algn="l">
              <a:spcBef>
                <a:spcPts val="0"/>
              </a:spcBef>
              <a:spcAft>
                <a:spcPts val="0"/>
              </a:spcAft>
              <a:buNone/>
            </a:pPr>
            <a:r>
              <a:rPr lang="de" sz="2000"/>
              <a:t>In fact, higher-quality wines often balance these elements perfectly, with just the right level of volatile acidity. </a:t>
            </a:r>
            <a:endParaRPr sz="2000"/>
          </a:p>
          <a:p>
            <a:pPr indent="0" lvl="0" marL="457200" rtl="0" algn="ctr">
              <a:spcBef>
                <a:spcPts val="0"/>
              </a:spcBef>
              <a:spcAft>
                <a:spcPts val="0"/>
              </a:spcAft>
              <a:buNone/>
            </a:pPr>
            <a:r>
              <a:t/>
            </a:r>
            <a:endParaRPr sz="2000"/>
          </a:p>
          <a:p>
            <a:pPr indent="0" lvl="0" marL="457200" rtl="0" algn="l">
              <a:spcBef>
                <a:spcPts val="0"/>
              </a:spcBef>
              <a:spcAft>
                <a:spcPts val="0"/>
              </a:spcAft>
              <a:buNone/>
            </a:pPr>
            <a:r>
              <a:rPr lang="de" sz="2000"/>
              <a:t>Using real-world data, we’ll explore how data science help us unravel what makes a great wine.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60"/>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Why Wine Quality Analysis?</a:t>
            </a:r>
            <a:endParaRPr/>
          </a:p>
        </p:txBody>
      </p:sp>
      <p:sp>
        <p:nvSpPr>
          <p:cNvPr id="1234" name="Google Shape;1234;p60"/>
          <p:cNvSpPr txBox="1"/>
          <p:nvPr>
            <p:ph idx="1" type="body"/>
          </p:nvPr>
        </p:nvSpPr>
        <p:spPr>
          <a:xfrm>
            <a:off x="642725" y="1104225"/>
            <a:ext cx="7650900" cy="3557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de" sz="2000"/>
              <a:t>Ensures consistent quality for all.</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de" sz="2000"/>
              <a:t>Identifies key chemical factors influencing flavor.</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de" sz="2000"/>
              <a:t>Optimizes production for better outcomes.</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de" sz="2000"/>
              <a:t>Aligns quality with pricing strategies.</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de" sz="2000"/>
              <a:t>Provides data-driven insights on excellence.</a:t>
            </a:r>
            <a:endParaRPr sz="2000"/>
          </a:p>
          <a:p>
            <a:pPr indent="0" lvl="0" marL="914400" rtl="0" algn="l">
              <a:spcBef>
                <a:spcPts val="0"/>
              </a:spcBef>
              <a:spcAft>
                <a:spcPts val="0"/>
              </a:spcAft>
              <a:buNone/>
            </a:pPr>
            <a:r>
              <a:t/>
            </a:r>
            <a:endParaRPr sz="2000"/>
          </a:p>
          <a:p>
            <a:pPr indent="-355600" lvl="0" marL="457200" rtl="0" algn="l">
              <a:spcBef>
                <a:spcPts val="0"/>
              </a:spcBef>
              <a:spcAft>
                <a:spcPts val="0"/>
              </a:spcAft>
              <a:buSzPts val="2000"/>
              <a:buChar char="●"/>
            </a:pPr>
            <a:r>
              <a:rPr lang="de" sz="2000"/>
              <a:t>Bridges taste and science seamlessly. 🍷</a:t>
            </a:r>
            <a:endParaRPr sz="2000"/>
          </a:p>
          <a:p>
            <a:pPr indent="0" lvl="0" marL="457200" rtl="0" algn="l">
              <a:spcBef>
                <a:spcPts val="0"/>
              </a:spcBef>
              <a:spcAft>
                <a:spcPts val="0"/>
              </a:spcAft>
              <a:buNone/>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61"/>
          <p:cNvSpPr txBox="1"/>
          <p:nvPr>
            <p:ph idx="7"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Data Source and Features</a:t>
            </a:r>
            <a:endParaRPr/>
          </a:p>
        </p:txBody>
      </p:sp>
      <p:sp>
        <p:nvSpPr>
          <p:cNvPr id="1240" name="Google Shape;1240;p61"/>
          <p:cNvSpPr txBox="1"/>
          <p:nvPr>
            <p:ph idx="2" type="title"/>
          </p:nvPr>
        </p:nvSpPr>
        <p:spPr>
          <a:xfrm>
            <a:off x="1685527" y="1943330"/>
            <a:ext cx="2757300" cy="5316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de"/>
              <a:t>1,599 observations</a:t>
            </a:r>
            <a:endParaRPr/>
          </a:p>
        </p:txBody>
      </p:sp>
      <p:sp>
        <p:nvSpPr>
          <p:cNvPr id="1241" name="Google Shape;1241;p61"/>
          <p:cNvSpPr txBox="1"/>
          <p:nvPr>
            <p:ph idx="5" type="title"/>
          </p:nvPr>
        </p:nvSpPr>
        <p:spPr>
          <a:xfrm>
            <a:off x="271050" y="2325625"/>
            <a:ext cx="4839600" cy="16479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de"/>
              <a:t>12 variables</a:t>
            </a:r>
            <a:endParaRPr/>
          </a:p>
          <a:p>
            <a:pPr indent="0" lvl="0" marL="0" marR="0" rtl="0" algn="ctr">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de"/>
              <a:t>The</a:t>
            </a:r>
            <a:r>
              <a:rPr lang="de"/>
              <a:t> dataset is</a:t>
            </a:r>
            <a:r>
              <a:rPr lang="de"/>
              <a:t> related to red and white variants of the Portuguese "Vinho Verde" wine.</a:t>
            </a:r>
            <a:endParaRPr/>
          </a:p>
        </p:txBody>
      </p:sp>
      <p:sp>
        <p:nvSpPr>
          <p:cNvPr id="1242" name="Google Shape;1242;p61"/>
          <p:cNvSpPr/>
          <p:nvPr/>
        </p:nvSpPr>
        <p:spPr>
          <a:xfrm>
            <a:off x="6379924" y="1897443"/>
            <a:ext cx="2037115" cy="1873210"/>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1"/>
          <p:cNvSpPr/>
          <p:nvPr/>
        </p:nvSpPr>
        <p:spPr>
          <a:xfrm>
            <a:off x="6567962" y="1724526"/>
            <a:ext cx="2037115" cy="1873210"/>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lt1"/>
            </a:solidFill>
            <a:prstDash val="solid"/>
            <a:miter lim="1190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4" name="Google Shape;1244;p61"/>
          <p:cNvGrpSpPr/>
          <p:nvPr/>
        </p:nvGrpSpPr>
        <p:grpSpPr>
          <a:xfrm>
            <a:off x="7107124" y="2085721"/>
            <a:ext cx="958522" cy="1150630"/>
            <a:chOff x="5349175" y="2971000"/>
            <a:chExt cx="304225" cy="397125"/>
          </a:xfrm>
        </p:grpSpPr>
        <p:sp>
          <p:nvSpPr>
            <p:cNvPr id="1245" name="Google Shape;1245;p61"/>
            <p:cNvSpPr/>
            <p:nvPr/>
          </p:nvSpPr>
          <p:spPr>
            <a:xfrm>
              <a:off x="5349175" y="2971000"/>
              <a:ext cx="304225" cy="397125"/>
            </a:xfrm>
            <a:custGeom>
              <a:rect b="b" l="l" r="r" t="t"/>
              <a:pathLst>
                <a:path extrusionOk="0" h="15885" w="12169">
                  <a:moveTo>
                    <a:pt x="8799" y="621"/>
                  </a:moveTo>
                  <a:lnTo>
                    <a:pt x="10490" y="5121"/>
                  </a:lnTo>
                  <a:cubicBezTo>
                    <a:pt x="10537" y="5240"/>
                    <a:pt x="10573" y="5348"/>
                    <a:pt x="10609" y="5467"/>
                  </a:cubicBezTo>
                  <a:cubicBezTo>
                    <a:pt x="10275" y="5669"/>
                    <a:pt x="9930" y="5800"/>
                    <a:pt x="9549" y="5871"/>
                  </a:cubicBezTo>
                  <a:cubicBezTo>
                    <a:pt x="9293" y="5926"/>
                    <a:pt x="9031" y="5952"/>
                    <a:pt x="8762" y="5952"/>
                  </a:cubicBezTo>
                  <a:cubicBezTo>
                    <a:pt x="7968" y="5952"/>
                    <a:pt x="7120" y="5718"/>
                    <a:pt x="6239" y="5264"/>
                  </a:cubicBezTo>
                  <a:cubicBezTo>
                    <a:pt x="5158" y="4704"/>
                    <a:pt x="4224" y="4530"/>
                    <a:pt x="3483" y="4530"/>
                  </a:cubicBezTo>
                  <a:cubicBezTo>
                    <a:pt x="3091" y="4530"/>
                    <a:pt x="2753" y="4579"/>
                    <a:pt x="2477" y="4645"/>
                  </a:cubicBezTo>
                  <a:cubicBezTo>
                    <a:pt x="2251" y="4705"/>
                    <a:pt x="2012" y="4776"/>
                    <a:pt x="1798" y="4871"/>
                  </a:cubicBezTo>
                  <a:lnTo>
                    <a:pt x="3394" y="621"/>
                  </a:lnTo>
                  <a:close/>
                  <a:moveTo>
                    <a:pt x="3506" y="5159"/>
                  </a:moveTo>
                  <a:cubicBezTo>
                    <a:pt x="4172" y="5159"/>
                    <a:pt x="4993" y="5324"/>
                    <a:pt x="5953" y="5824"/>
                  </a:cubicBezTo>
                  <a:cubicBezTo>
                    <a:pt x="7061" y="6407"/>
                    <a:pt x="8025" y="6586"/>
                    <a:pt x="8775" y="6586"/>
                  </a:cubicBezTo>
                  <a:cubicBezTo>
                    <a:pt x="9097" y="6586"/>
                    <a:pt x="9406" y="6550"/>
                    <a:pt x="9716" y="6491"/>
                  </a:cubicBezTo>
                  <a:cubicBezTo>
                    <a:pt x="10073" y="6407"/>
                    <a:pt x="10418" y="6288"/>
                    <a:pt x="10740" y="6122"/>
                  </a:cubicBezTo>
                  <a:lnTo>
                    <a:pt x="10740" y="6122"/>
                  </a:lnTo>
                  <a:cubicBezTo>
                    <a:pt x="10835" y="6943"/>
                    <a:pt x="10704" y="7788"/>
                    <a:pt x="10347" y="8538"/>
                  </a:cubicBezTo>
                  <a:cubicBezTo>
                    <a:pt x="9728" y="9836"/>
                    <a:pt x="8513" y="10753"/>
                    <a:pt x="7084" y="10979"/>
                  </a:cubicBezTo>
                  <a:cubicBezTo>
                    <a:pt x="6757" y="11027"/>
                    <a:pt x="6427" y="11051"/>
                    <a:pt x="6096" y="11051"/>
                  </a:cubicBezTo>
                  <a:cubicBezTo>
                    <a:pt x="5766" y="11051"/>
                    <a:pt x="5435" y="11027"/>
                    <a:pt x="5108" y="10979"/>
                  </a:cubicBezTo>
                  <a:cubicBezTo>
                    <a:pt x="2643" y="10586"/>
                    <a:pt x="1012" y="8205"/>
                    <a:pt x="1524" y="5764"/>
                  </a:cubicBezTo>
                  <a:cubicBezTo>
                    <a:pt x="1660" y="5658"/>
                    <a:pt x="2348" y="5159"/>
                    <a:pt x="3506" y="5159"/>
                  </a:cubicBezTo>
                  <a:close/>
                  <a:moveTo>
                    <a:pt x="6406" y="11658"/>
                  </a:moveTo>
                  <a:lnTo>
                    <a:pt x="6406" y="13753"/>
                  </a:lnTo>
                  <a:cubicBezTo>
                    <a:pt x="6406" y="14182"/>
                    <a:pt x="6656" y="14575"/>
                    <a:pt x="7061" y="14742"/>
                  </a:cubicBezTo>
                  <a:lnTo>
                    <a:pt x="8323" y="15277"/>
                  </a:lnTo>
                  <a:lnTo>
                    <a:pt x="3858" y="15277"/>
                  </a:lnTo>
                  <a:lnTo>
                    <a:pt x="5132" y="14742"/>
                  </a:lnTo>
                  <a:cubicBezTo>
                    <a:pt x="5525" y="14575"/>
                    <a:pt x="5787" y="14182"/>
                    <a:pt x="5787" y="13753"/>
                  </a:cubicBezTo>
                  <a:lnTo>
                    <a:pt x="5787" y="11658"/>
                  </a:lnTo>
                  <a:cubicBezTo>
                    <a:pt x="5894" y="11658"/>
                    <a:pt x="5989" y="11670"/>
                    <a:pt x="6096" y="11670"/>
                  </a:cubicBezTo>
                  <a:cubicBezTo>
                    <a:pt x="6203" y="11670"/>
                    <a:pt x="6299" y="11670"/>
                    <a:pt x="6406" y="11658"/>
                  </a:cubicBezTo>
                  <a:close/>
                  <a:moveTo>
                    <a:pt x="3152" y="1"/>
                  </a:moveTo>
                  <a:cubicBezTo>
                    <a:pt x="3022" y="1"/>
                    <a:pt x="2915" y="81"/>
                    <a:pt x="2882" y="204"/>
                  </a:cubicBezTo>
                  <a:lnTo>
                    <a:pt x="1108" y="4907"/>
                  </a:lnTo>
                  <a:cubicBezTo>
                    <a:pt x="0" y="7860"/>
                    <a:pt x="1881" y="11086"/>
                    <a:pt x="5001" y="11586"/>
                  </a:cubicBezTo>
                  <a:lnTo>
                    <a:pt x="5156" y="11598"/>
                  </a:lnTo>
                  <a:lnTo>
                    <a:pt x="5156" y="13753"/>
                  </a:lnTo>
                  <a:cubicBezTo>
                    <a:pt x="5144" y="13932"/>
                    <a:pt x="5037" y="14087"/>
                    <a:pt x="4882" y="14158"/>
                  </a:cubicBezTo>
                  <a:lnTo>
                    <a:pt x="3453" y="14754"/>
                  </a:lnTo>
                  <a:cubicBezTo>
                    <a:pt x="2858" y="15004"/>
                    <a:pt x="3036" y="15885"/>
                    <a:pt x="3679" y="15885"/>
                  </a:cubicBezTo>
                  <a:lnTo>
                    <a:pt x="8489" y="15885"/>
                  </a:lnTo>
                  <a:cubicBezTo>
                    <a:pt x="9120" y="15885"/>
                    <a:pt x="9299" y="15004"/>
                    <a:pt x="8716" y="14754"/>
                  </a:cubicBezTo>
                  <a:lnTo>
                    <a:pt x="7287" y="14158"/>
                  </a:lnTo>
                  <a:cubicBezTo>
                    <a:pt x="7120" y="14087"/>
                    <a:pt x="7013" y="13932"/>
                    <a:pt x="7013" y="13753"/>
                  </a:cubicBezTo>
                  <a:lnTo>
                    <a:pt x="7013" y="11598"/>
                  </a:lnTo>
                  <a:lnTo>
                    <a:pt x="7168" y="11586"/>
                  </a:lnTo>
                  <a:cubicBezTo>
                    <a:pt x="10287" y="11086"/>
                    <a:pt x="12168" y="7860"/>
                    <a:pt x="11061" y="4907"/>
                  </a:cubicBezTo>
                  <a:lnTo>
                    <a:pt x="9311" y="204"/>
                  </a:lnTo>
                  <a:cubicBezTo>
                    <a:pt x="9266" y="81"/>
                    <a:pt x="9159" y="1"/>
                    <a:pt x="9038" y="1"/>
                  </a:cubicBezTo>
                  <a:cubicBezTo>
                    <a:pt x="9030" y="1"/>
                    <a:pt x="9022" y="1"/>
                    <a:pt x="9013" y="2"/>
                  </a:cubicBezTo>
                  <a:lnTo>
                    <a:pt x="3179" y="2"/>
                  </a:lnTo>
                  <a:cubicBezTo>
                    <a:pt x="3170" y="1"/>
                    <a:pt x="3161" y="1"/>
                    <a:pt x="31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1"/>
            <p:cNvSpPr/>
            <p:nvPr/>
          </p:nvSpPr>
          <p:spPr>
            <a:xfrm>
              <a:off x="5402700" y="3134825"/>
              <a:ext cx="88975" cy="91925"/>
            </a:xfrm>
            <a:custGeom>
              <a:rect b="b" l="l" r="r" t="t"/>
              <a:pathLst>
                <a:path extrusionOk="0" h="3677" w="3559">
                  <a:moveTo>
                    <a:pt x="344" y="1"/>
                  </a:moveTo>
                  <a:cubicBezTo>
                    <a:pt x="172" y="1"/>
                    <a:pt x="1" y="124"/>
                    <a:pt x="38" y="354"/>
                  </a:cubicBezTo>
                  <a:cubicBezTo>
                    <a:pt x="145" y="2033"/>
                    <a:pt x="1407" y="3414"/>
                    <a:pt x="3074" y="3676"/>
                  </a:cubicBezTo>
                  <a:lnTo>
                    <a:pt x="3134" y="3676"/>
                  </a:lnTo>
                  <a:cubicBezTo>
                    <a:pt x="3138" y="3676"/>
                    <a:pt x="3142" y="3676"/>
                    <a:pt x="3145" y="3676"/>
                  </a:cubicBezTo>
                  <a:cubicBezTo>
                    <a:pt x="3516" y="3676"/>
                    <a:pt x="3558" y="3116"/>
                    <a:pt x="3181" y="3069"/>
                  </a:cubicBezTo>
                  <a:cubicBezTo>
                    <a:pt x="1800" y="2855"/>
                    <a:pt x="752" y="1712"/>
                    <a:pt x="657" y="319"/>
                  </a:cubicBezTo>
                  <a:cubicBezTo>
                    <a:pt x="657" y="103"/>
                    <a:pt x="500" y="1"/>
                    <a:pt x="3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1"/>
            <p:cNvSpPr/>
            <p:nvPr/>
          </p:nvSpPr>
          <p:spPr>
            <a:xfrm>
              <a:off x="5508700" y="3211250"/>
              <a:ext cx="21250" cy="15550"/>
            </a:xfrm>
            <a:custGeom>
              <a:rect b="b" l="l" r="r" t="t"/>
              <a:pathLst>
                <a:path extrusionOk="0" h="622" w="850">
                  <a:moveTo>
                    <a:pt x="430" y="0"/>
                  </a:moveTo>
                  <a:cubicBezTo>
                    <a:pt x="84" y="0"/>
                    <a:pt x="1" y="464"/>
                    <a:pt x="311" y="595"/>
                  </a:cubicBezTo>
                  <a:cubicBezTo>
                    <a:pt x="353" y="613"/>
                    <a:pt x="395" y="621"/>
                    <a:pt x="434" y="621"/>
                  </a:cubicBezTo>
                  <a:cubicBezTo>
                    <a:pt x="683" y="621"/>
                    <a:pt x="849" y="301"/>
                    <a:pt x="644" y="95"/>
                  </a:cubicBezTo>
                  <a:cubicBezTo>
                    <a:pt x="584" y="36"/>
                    <a:pt x="513" y="0"/>
                    <a:pt x="4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8" name="Google Shape;1248;p61"/>
          <p:cNvPicPr preferRelativeResize="0"/>
          <p:nvPr/>
        </p:nvPicPr>
        <p:blipFill>
          <a:blip r:embed="rId3">
            <a:alphaModFix/>
          </a:blip>
          <a:stretch>
            <a:fillRect/>
          </a:stretch>
        </p:blipFill>
        <p:spPr>
          <a:xfrm>
            <a:off x="570713" y="1113700"/>
            <a:ext cx="1862368" cy="720125"/>
          </a:xfrm>
          <a:prstGeom prst="rect">
            <a:avLst/>
          </a:prstGeom>
          <a:noFill/>
          <a:ln>
            <a:noFill/>
          </a:ln>
        </p:spPr>
      </p:pic>
      <p:pic>
        <p:nvPicPr>
          <p:cNvPr id="1249" name="Google Shape;1249;p61"/>
          <p:cNvPicPr preferRelativeResize="0"/>
          <p:nvPr/>
        </p:nvPicPr>
        <p:blipFill>
          <a:blip r:embed="rId4">
            <a:alphaModFix/>
          </a:blip>
          <a:stretch>
            <a:fillRect/>
          </a:stretch>
        </p:blipFill>
        <p:spPr>
          <a:xfrm>
            <a:off x="2749301" y="1113700"/>
            <a:ext cx="2656650" cy="889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sp>
        <p:nvSpPr>
          <p:cNvPr id="1254" name="Google Shape;1254;p62"/>
          <p:cNvSpPr txBox="1"/>
          <p:nvPr>
            <p:ph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12 Variables</a:t>
            </a:r>
            <a:endParaRPr/>
          </a:p>
        </p:txBody>
      </p:sp>
      <p:sp>
        <p:nvSpPr>
          <p:cNvPr id="1255" name="Google Shape;1255;p62"/>
          <p:cNvSpPr/>
          <p:nvPr/>
        </p:nvSpPr>
        <p:spPr>
          <a:xfrm>
            <a:off x="3182625" y="1874488"/>
            <a:ext cx="2634900" cy="1848450"/>
          </a:xfrm>
          <a:custGeom>
            <a:rect b="b" l="l" r="r" t="t"/>
            <a:pathLst>
              <a:path extrusionOk="0" h="73938" w="105396">
                <a:moveTo>
                  <a:pt x="49329" y="0"/>
                </a:moveTo>
                <a:lnTo>
                  <a:pt x="49317" y="4822"/>
                </a:lnTo>
                <a:lnTo>
                  <a:pt x="50412" y="4834"/>
                </a:lnTo>
                <a:lnTo>
                  <a:pt x="50412" y="20574"/>
                </a:lnTo>
                <a:cubicBezTo>
                  <a:pt x="47328" y="23027"/>
                  <a:pt x="45685" y="25515"/>
                  <a:pt x="44816" y="27528"/>
                </a:cubicBezTo>
                <a:cubicBezTo>
                  <a:pt x="43911" y="26432"/>
                  <a:pt x="42899" y="25432"/>
                  <a:pt x="41780" y="24551"/>
                </a:cubicBezTo>
                <a:lnTo>
                  <a:pt x="41780" y="9942"/>
                </a:lnTo>
                <a:lnTo>
                  <a:pt x="42792" y="9930"/>
                </a:lnTo>
                <a:lnTo>
                  <a:pt x="42780" y="5465"/>
                </a:lnTo>
                <a:lnTo>
                  <a:pt x="34303" y="5465"/>
                </a:lnTo>
                <a:lnTo>
                  <a:pt x="34291" y="9930"/>
                </a:lnTo>
                <a:lnTo>
                  <a:pt x="35315" y="9942"/>
                </a:lnTo>
                <a:lnTo>
                  <a:pt x="35315" y="24551"/>
                </a:lnTo>
                <a:cubicBezTo>
                  <a:pt x="29207" y="29397"/>
                  <a:pt x="29207" y="34409"/>
                  <a:pt x="29219" y="34909"/>
                </a:cubicBezTo>
                <a:lnTo>
                  <a:pt x="29219" y="38291"/>
                </a:lnTo>
                <a:cubicBezTo>
                  <a:pt x="28350" y="37005"/>
                  <a:pt x="27278" y="35874"/>
                  <a:pt x="26052" y="34921"/>
                </a:cubicBezTo>
                <a:lnTo>
                  <a:pt x="26052" y="23241"/>
                </a:lnTo>
                <a:lnTo>
                  <a:pt x="26861" y="23229"/>
                </a:lnTo>
                <a:lnTo>
                  <a:pt x="26861" y="19658"/>
                </a:lnTo>
                <a:lnTo>
                  <a:pt x="20075" y="19658"/>
                </a:lnTo>
                <a:lnTo>
                  <a:pt x="20063" y="23229"/>
                </a:lnTo>
                <a:lnTo>
                  <a:pt x="20885" y="23241"/>
                </a:lnTo>
                <a:lnTo>
                  <a:pt x="20885" y="34921"/>
                </a:lnTo>
                <a:cubicBezTo>
                  <a:pt x="20170" y="35481"/>
                  <a:pt x="19515" y="36100"/>
                  <a:pt x="18908" y="36767"/>
                </a:cubicBezTo>
                <a:lnTo>
                  <a:pt x="18908" y="34909"/>
                </a:lnTo>
                <a:cubicBezTo>
                  <a:pt x="18920" y="34409"/>
                  <a:pt x="18920" y="29409"/>
                  <a:pt x="12824" y="24551"/>
                </a:cubicBezTo>
                <a:lnTo>
                  <a:pt x="12824" y="9942"/>
                </a:lnTo>
                <a:lnTo>
                  <a:pt x="13836" y="9930"/>
                </a:lnTo>
                <a:lnTo>
                  <a:pt x="13824" y="5465"/>
                </a:lnTo>
                <a:lnTo>
                  <a:pt x="5335" y="5465"/>
                </a:lnTo>
                <a:lnTo>
                  <a:pt x="5323" y="9930"/>
                </a:lnTo>
                <a:lnTo>
                  <a:pt x="6347" y="9942"/>
                </a:lnTo>
                <a:lnTo>
                  <a:pt x="6347" y="24551"/>
                </a:lnTo>
                <a:cubicBezTo>
                  <a:pt x="239" y="29397"/>
                  <a:pt x="239" y="34409"/>
                  <a:pt x="263" y="34909"/>
                </a:cubicBezTo>
                <a:lnTo>
                  <a:pt x="1" y="73938"/>
                </a:lnTo>
                <a:lnTo>
                  <a:pt x="105383" y="73938"/>
                </a:lnTo>
                <a:cubicBezTo>
                  <a:pt x="105383" y="73938"/>
                  <a:pt x="105371" y="36552"/>
                  <a:pt x="105371" y="36552"/>
                </a:cubicBezTo>
                <a:cubicBezTo>
                  <a:pt x="105371" y="36552"/>
                  <a:pt x="105371" y="36552"/>
                  <a:pt x="105371" y="36552"/>
                </a:cubicBezTo>
                <a:lnTo>
                  <a:pt x="105371" y="34909"/>
                </a:lnTo>
                <a:cubicBezTo>
                  <a:pt x="105395" y="34409"/>
                  <a:pt x="105395" y="29409"/>
                  <a:pt x="99287" y="24551"/>
                </a:cubicBezTo>
                <a:lnTo>
                  <a:pt x="99287" y="9942"/>
                </a:lnTo>
                <a:lnTo>
                  <a:pt x="100311" y="9930"/>
                </a:lnTo>
                <a:lnTo>
                  <a:pt x="100299" y="5465"/>
                </a:lnTo>
                <a:lnTo>
                  <a:pt x="91810" y="5465"/>
                </a:lnTo>
                <a:lnTo>
                  <a:pt x="91798" y="9930"/>
                </a:lnTo>
                <a:lnTo>
                  <a:pt x="92822" y="9942"/>
                </a:lnTo>
                <a:lnTo>
                  <a:pt x="92822" y="24551"/>
                </a:lnTo>
                <a:cubicBezTo>
                  <a:pt x="86714" y="29397"/>
                  <a:pt x="86714" y="34409"/>
                  <a:pt x="86726" y="34909"/>
                </a:cubicBezTo>
                <a:lnTo>
                  <a:pt x="86726" y="35671"/>
                </a:lnTo>
                <a:cubicBezTo>
                  <a:pt x="86452" y="35421"/>
                  <a:pt x="86155" y="35171"/>
                  <a:pt x="85833" y="34921"/>
                </a:cubicBezTo>
                <a:lnTo>
                  <a:pt x="85833" y="23241"/>
                </a:lnTo>
                <a:lnTo>
                  <a:pt x="86655" y="23229"/>
                </a:lnTo>
                <a:lnTo>
                  <a:pt x="86643" y="19658"/>
                </a:lnTo>
                <a:lnTo>
                  <a:pt x="79868" y="19658"/>
                </a:lnTo>
                <a:lnTo>
                  <a:pt x="79856" y="23229"/>
                </a:lnTo>
                <a:lnTo>
                  <a:pt x="80666" y="23241"/>
                </a:lnTo>
                <a:lnTo>
                  <a:pt x="80666" y="34921"/>
                </a:lnTo>
                <a:cubicBezTo>
                  <a:pt x="80273" y="35243"/>
                  <a:pt x="79916" y="35552"/>
                  <a:pt x="79582" y="35862"/>
                </a:cubicBezTo>
                <a:lnTo>
                  <a:pt x="79582" y="34909"/>
                </a:lnTo>
                <a:cubicBezTo>
                  <a:pt x="79606" y="34409"/>
                  <a:pt x="79606" y="29409"/>
                  <a:pt x="73498" y="24551"/>
                </a:cubicBezTo>
                <a:lnTo>
                  <a:pt x="73498" y="9942"/>
                </a:lnTo>
                <a:lnTo>
                  <a:pt x="74522" y="9930"/>
                </a:lnTo>
                <a:lnTo>
                  <a:pt x="74510" y="5465"/>
                </a:lnTo>
                <a:lnTo>
                  <a:pt x="66021" y="5465"/>
                </a:lnTo>
                <a:lnTo>
                  <a:pt x="66009" y="9930"/>
                </a:lnTo>
                <a:lnTo>
                  <a:pt x="67033" y="9942"/>
                </a:lnTo>
                <a:lnTo>
                  <a:pt x="67033" y="24551"/>
                </a:lnTo>
                <a:cubicBezTo>
                  <a:pt x="65616" y="25658"/>
                  <a:pt x="64366" y="26944"/>
                  <a:pt x="63318" y="28409"/>
                </a:cubicBezTo>
                <a:cubicBezTo>
                  <a:pt x="62568" y="26277"/>
                  <a:pt x="60937" y="23396"/>
                  <a:pt x="57377" y="20562"/>
                </a:cubicBezTo>
                <a:lnTo>
                  <a:pt x="57377" y="4834"/>
                </a:lnTo>
                <a:lnTo>
                  <a:pt x="58484" y="4822"/>
                </a:lnTo>
                <a:lnTo>
                  <a:pt x="5847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2"/>
          <p:cNvSpPr/>
          <p:nvPr/>
        </p:nvSpPr>
        <p:spPr>
          <a:xfrm>
            <a:off x="4814975" y="2708513"/>
            <a:ext cx="478375" cy="1018300"/>
          </a:xfrm>
          <a:custGeom>
            <a:rect b="b" l="l" r="r" t="t"/>
            <a:pathLst>
              <a:path extrusionOk="0" h="40732" w="19135">
                <a:moveTo>
                  <a:pt x="3204" y="1"/>
                </a:moveTo>
                <a:cubicBezTo>
                  <a:pt x="3204" y="1"/>
                  <a:pt x="1" y="6537"/>
                  <a:pt x="1537" y="12193"/>
                </a:cubicBezTo>
                <a:cubicBezTo>
                  <a:pt x="2930" y="17277"/>
                  <a:pt x="8323" y="20789"/>
                  <a:pt x="9383" y="21432"/>
                </a:cubicBezTo>
                <a:lnTo>
                  <a:pt x="9383" y="40065"/>
                </a:lnTo>
                <a:lnTo>
                  <a:pt x="6430" y="40065"/>
                </a:lnTo>
                <a:lnTo>
                  <a:pt x="6430" y="40732"/>
                </a:lnTo>
                <a:lnTo>
                  <a:pt x="12705" y="40732"/>
                </a:lnTo>
                <a:lnTo>
                  <a:pt x="12705" y="40065"/>
                </a:lnTo>
                <a:lnTo>
                  <a:pt x="9716" y="40065"/>
                </a:lnTo>
                <a:lnTo>
                  <a:pt x="9716" y="21468"/>
                </a:lnTo>
                <a:cubicBezTo>
                  <a:pt x="10693" y="20872"/>
                  <a:pt x="16193" y="17348"/>
                  <a:pt x="17598" y="12193"/>
                </a:cubicBezTo>
                <a:cubicBezTo>
                  <a:pt x="19134" y="6537"/>
                  <a:pt x="15931" y="1"/>
                  <a:pt x="159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2"/>
          <p:cNvSpPr/>
          <p:nvPr/>
        </p:nvSpPr>
        <p:spPr>
          <a:xfrm>
            <a:off x="4094050" y="2976713"/>
            <a:ext cx="541475" cy="750100"/>
          </a:xfrm>
          <a:custGeom>
            <a:rect b="b" l="l" r="r" t="t"/>
            <a:pathLst>
              <a:path extrusionOk="0" h="30004" w="21659">
                <a:moveTo>
                  <a:pt x="5656" y="0"/>
                </a:moveTo>
                <a:cubicBezTo>
                  <a:pt x="1" y="12847"/>
                  <a:pt x="9181" y="16038"/>
                  <a:pt x="10621" y="16454"/>
                </a:cubicBezTo>
                <a:lnTo>
                  <a:pt x="10621" y="29325"/>
                </a:lnTo>
                <a:lnTo>
                  <a:pt x="7609" y="29325"/>
                </a:lnTo>
                <a:lnTo>
                  <a:pt x="7609" y="30004"/>
                </a:lnTo>
                <a:lnTo>
                  <a:pt x="14015" y="30004"/>
                </a:lnTo>
                <a:lnTo>
                  <a:pt x="14015" y="29325"/>
                </a:lnTo>
                <a:lnTo>
                  <a:pt x="10967" y="29325"/>
                </a:lnTo>
                <a:lnTo>
                  <a:pt x="10967" y="16466"/>
                </a:lnTo>
                <a:cubicBezTo>
                  <a:pt x="12276" y="16097"/>
                  <a:pt x="21658" y="12954"/>
                  <a:pt x="15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2"/>
          <p:cNvSpPr/>
          <p:nvPr/>
        </p:nvSpPr>
        <p:spPr>
          <a:xfrm>
            <a:off x="3422850" y="2993363"/>
            <a:ext cx="504250" cy="733450"/>
          </a:xfrm>
          <a:custGeom>
            <a:rect b="b" l="l" r="r" t="t"/>
            <a:pathLst>
              <a:path extrusionOk="0" h="29338" w="20170">
                <a:moveTo>
                  <a:pt x="5525" y="1"/>
                </a:moveTo>
                <a:cubicBezTo>
                  <a:pt x="0" y="12562"/>
                  <a:pt x="8466" y="15681"/>
                  <a:pt x="9871" y="16098"/>
                </a:cubicBezTo>
                <a:lnTo>
                  <a:pt x="9871" y="28671"/>
                </a:lnTo>
                <a:lnTo>
                  <a:pt x="6930" y="28671"/>
                </a:lnTo>
                <a:lnTo>
                  <a:pt x="6930" y="29338"/>
                </a:lnTo>
                <a:lnTo>
                  <a:pt x="13192" y="29338"/>
                </a:lnTo>
                <a:lnTo>
                  <a:pt x="13192" y="28671"/>
                </a:lnTo>
                <a:lnTo>
                  <a:pt x="10204" y="28671"/>
                </a:lnTo>
                <a:lnTo>
                  <a:pt x="10204" y="16110"/>
                </a:lnTo>
                <a:cubicBezTo>
                  <a:pt x="11502" y="15741"/>
                  <a:pt x="20170" y="12669"/>
                  <a:pt x="145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2"/>
          <p:cNvSpPr/>
          <p:nvPr/>
        </p:nvSpPr>
        <p:spPr>
          <a:xfrm>
            <a:off x="4572700" y="2993363"/>
            <a:ext cx="504250" cy="733450"/>
          </a:xfrm>
          <a:custGeom>
            <a:rect b="b" l="l" r="r" t="t"/>
            <a:pathLst>
              <a:path extrusionOk="0" h="29338" w="20170">
                <a:moveTo>
                  <a:pt x="5525" y="1"/>
                </a:moveTo>
                <a:cubicBezTo>
                  <a:pt x="0" y="12562"/>
                  <a:pt x="8466" y="15681"/>
                  <a:pt x="9882" y="16098"/>
                </a:cubicBezTo>
                <a:lnTo>
                  <a:pt x="9882" y="28671"/>
                </a:lnTo>
                <a:lnTo>
                  <a:pt x="6930" y="28671"/>
                </a:lnTo>
                <a:lnTo>
                  <a:pt x="6930" y="29338"/>
                </a:lnTo>
                <a:lnTo>
                  <a:pt x="13192" y="29338"/>
                </a:lnTo>
                <a:lnTo>
                  <a:pt x="13192" y="28671"/>
                </a:lnTo>
                <a:lnTo>
                  <a:pt x="10216" y="28671"/>
                </a:lnTo>
                <a:lnTo>
                  <a:pt x="10216" y="16110"/>
                </a:lnTo>
                <a:cubicBezTo>
                  <a:pt x="11502" y="15741"/>
                  <a:pt x="20169" y="12669"/>
                  <a:pt x="145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2"/>
          <p:cNvSpPr/>
          <p:nvPr/>
        </p:nvSpPr>
        <p:spPr>
          <a:xfrm>
            <a:off x="4395300" y="2743638"/>
            <a:ext cx="397675" cy="983175"/>
          </a:xfrm>
          <a:custGeom>
            <a:rect b="b" l="l" r="r" t="t"/>
            <a:pathLst>
              <a:path extrusionOk="0" h="39327" w="15907">
                <a:moveTo>
                  <a:pt x="3358" y="1"/>
                </a:moveTo>
                <a:cubicBezTo>
                  <a:pt x="3358" y="1"/>
                  <a:pt x="0" y="6513"/>
                  <a:pt x="1703" y="12919"/>
                </a:cubicBezTo>
                <a:cubicBezTo>
                  <a:pt x="3405" y="19324"/>
                  <a:pt x="6084" y="20503"/>
                  <a:pt x="6918" y="22289"/>
                </a:cubicBezTo>
                <a:cubicBezTo>
                  <a:pt x="7287" y="23110"/>
                  <a:pt x="7572" y="23968"/>
                  <a:pt x="7763" y="24837"/>
                </a:cubicBezTo>
                <a:lnTo>
                  <a:pt x="7763" y="38660"/>
                </a:lnTo>
                <a:lnTo>
                  <a:pt x="4834" y="38660"/>
                </a:lnTo>
                <a:lnTo>
                  <a:pt x="4834" y="39327"/>
                </a:lnTo>
                <a:lnTo>
                  <a:pt x="11097" y="39327"/>
                </a:lnTo>
                <a:lnTo>
                  <a:pt x="11097" y="38660"/>
                </a:lnTo>
                <a:lnTo>
                  <a:pt x="8108" y="38660"/>
                </a:lnTo>
                <a:lnTo>
                  <a:pt x="8108" y="24992"/>
                </a:lnTo>
                <a:cubicBezTo>
                  <a:pt x="8299" y="24063"/>
                  <a:pt x="8596" y="23158"/>
                  <a:pt x="9001" y="22301"/>
                </a:cubicBezTo>
                <a:cubicBezTo>
                  <a:pt x="9823" y="20515"/>
                  <a:pt x="12502" y="19324"/>
                  <a:pt x="14204" y="12919"/>
                </a:cubicBezTo>
                <a:cubicBezTo>
                  <a:pt x="15907" y="6525"/>
                  <a:pt x="12573" y="1"/>
                  <a:pt x="125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2"/>
          <p:cNvSpPr/>
          <p:nvPr/>
        </p:nvSpPr>
        <p:spPr>
          <a:xfrm>
            <a:off x="5084787" y="3014813"/>
            <a:ext cx="471200" cy="712300"/>
          </a:xfrm>
          <a:custGeom>
            <a:rect b="b" l="l" r="r" t="t"/>
            <a:pathLst>
              <a:path extrusionOk="0" h="28492" w="18848">
                <a:moveTo>
                  <a:pt x="3036" y="0"/>
                </a:moveTo>
                <a:cubicBezTo>
                  <a:pt x="3036" y="0"/>
                  <a:pt x="3465" y="3120"/>
                  <a:pt x="2834" y="4596"/>
                </a:cubicBezTo>
                <a:cubicBezTo>
                  <a:pt x="2215" y="6072"/>
                  <a:pt x="0" y="10025"/>
                  <a:pt x="2655" y="13359"/>
                </a:cubicBezTo>
                <a:cubicBezTo>
                  <a:pt x="4989" y="16276"/>
                  <a:pt x="8501" y="16443"/>
                  <a:pt x="9335" y="16443"/>
                </a:cubicBezTo>
                <a:lnTo>
                  <a:pt x="9335" y="27825"/>
                </a:lnTo>
                <a:lnTo>
                  <a:pt x="6382" y="27825"/>
                </a:lnTo>
                <a:lnTo>
                  <a:pt x="6382" y="28492"/>
                </a:lnTo>
                <a:lnTo>
                  <a:pt x="12657" y="28492"/>
                </a:lnTo>
                <a:lnTo>
                  <a:pt x="12657" y="27825"/>
                </a:lnTo>
                <a:lnTo>
                  <a:pt x="9680" y="27825"/>
                </a:lnTo>
                <a:lnTo>
                  <a:pt x="9680" y="16443"/>
                </a:lnTo>
                <a:cubicBezTo>
                  <a:pt x="10728" y="16419"/>
                  <a:pt x="13990" y="16121"/>
                  <a:pt x="16193" y="13359"/>
                </a:cubicBezTo>
                <a:cubicBezTo>
                  <a:pt x="18848" y="10025"/>
                  <a:pt x="16633" y="6072"/>
                  <a:pt x="16002" y="4596"/>
                </a:cubicBezTo>
                <a:cubicBezTo>
                  <a:pt x="15383" y="3120"/>
                  <a:pt x="15812" y="0"/>
                  <a:pt x="1581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2"/>
          <p:cNvSpPr/>
          <p:nvPr/>
        </p:nvSpPr>
        <p:spPr>
          <a:xfrm>
            <a:off x="4055950" y="3172263"/>
            <a:ext cx="156600" cy="554550"/>
          </a:xfrm>
          <a:custGeom>
            <a:rect b="b" l="l" r="r" t="t"/>
            <a:pathLst>
              <a:path extrusionOk="0" h="22182" w="6264">
                <a:moveTo>
                  <a:pt x="2954" y="0"/>
                </a:moveTo>
                <a:lnTo>
                  <a:pt x="2954" y="21515"/>
                </a:lnTo>
                <a:lnTo>
                  <a:pt x="1" y="21515"/>
                </a:lnTo>
                <a:lnTo>
                  <a:pt x="1" y="22182"/>
                </a:lnTo>
                <a:lnTo>
                  <a:pt x="6264" y="22182"/>
                </a:lnTo>
                <a:lnTo>
                  <a:pt x="6264" y="21515"/>
                </a:lnTo>
                <a:lnTo>
                  <a:pt x="3275" y="21515"/>
                </a:lnTo>
                <a:lnTo>
                  <a:pt x="327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2"/>
          <p:cNvSpPr/>
          <p:nvPr/>
        </p:nvSpPr>
        <p:spPr>
          <a:xfrm>
            <a:off x="3822300" y="2631113"/>
            <a:ext cx="623900" cy="541175"/>
          </a:xfrm>
          <a:custGeom>
            <a:rect b="b" l="l" r="r" t="t"/>
            <a:pathLst>
              <a:path extrusionOk="0" h="21647" w="24956">
                <a:moveTo>
                  <a:pt x="5704" y="1"/>
                </a:moveTo>
                <a:cubicBezTo>
                  <a:pt x="1989" y="2608"/>
                  <a:pt x="1" y="8371"/>
                  <a:pt x="1703" y="14026"/>
                </a:cubicBezTo>
                <a:cubicBezTo>
                  <a:pt x="3239" y="19122"/>
                  <a:pt x="10966" y="21277"/>
                  <a:pt x="12478" y="21646"/>
                </a:cubicBezTo>
                <a:cubicBezTo>
                  <a:pt x="13990" y="21277"/>
                  <a:pt x="21718" y="19122"/>
                  <a:pt x="23253" y="14026"/>
                </a:cubicBezTo>
                <a:cubicBezTo>
                  <a:pt x="24956" y="8371"/>
                  <a:pt x="22980" y="2620"/>
                  <a:pt x="19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62"/>
          <p:cNvSpPr/>
          <p:nvPr/>
        </p:nvSpPr>
        <p:spPr>
          <a:xfrm>
            <a:off x="3660075" y="2841863"/>
            <a:ext cx="489975" cy="884950"/>
          </a:xfrm>
          <a:custGeom>
            <a:rect b="b" l="l" r="r" t="t"/>
            <a:pathLst>
              <a:path extrusionOk="0" h="35398" w="19599">
                <a:moveTo>
                  <a:pt x="5108" y="1"/>
                </a:moveTo>
                <a:cubicBezTo>
                  <a:pt x="1" y="18122"/>
                  <a:pt x="8228" y="22682"/>
                  <a:pt x="9585" y="23301"/>
                </a:cubicBezTo>
                <a:lnTo>
                  <a:pt x="9585" y="34731"/>
                </a:lnTo>
                <a:lnTo>
                  <a:pt x="6632" y="34731"/>
                </a:lnTo>
                <a:lnTo>
                  <a:pt x="6632" y="35398"/>
                </a:lnTo>
                <a:lnTo>
                  <a:pt x="12907" y="35398"/>
                </a:lnTo>
                <a:lnTo>
                  <a:pt x="12907" y="34731"/>
                </a:lnTo>
                <a:lnTo>
                  <a:pt x="9930" y="34731"/>
                </a:lnTo>
                <a:lnTo>
                  <a:pt x="9919" y="23313"/>
                </a:lnTo>
                <a:cubicBezTo>
                  <a:pt x="11157" y="22765"/>
                  <a:pt x="19598" y="18289"/>
                  <a:pt x="144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2"/>
          <p:cNvSpPr txBox="1"/>
          <p:nvPr/>
        </p:nvSpPr>
        <p:spPr>
          <a:xfrm>
            <a:off x="637300" y="1140950"/>
            <a:ext cx="2183700" cy="38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2100">
                <a:solidFill>
                  <a:schemeClr val="dk1"/>
                </a:solidFill>
                <a:latin typeface="Oswald"/>
                <a:ea typeface="Oswald"/>
                <a:cs typeface="Oswald"/>
                <a:sym typeface="Oswald"/>
              </a:rPr>
              <a:t>fixed.acidity</a:t>
            </a:r>
            <a:endParaRPr sz="2100">
              <a:solidFill>
                <a:schemeClr val="dk1"/>
              </a:solidFill>
              <a:latin typeface="Oswald"/>
              <a:ea typeface="Oswald"/>
              <a:cs typeface="Oswald"/>
              <a:sym typeface="Oswald"/>
            </a:endParaRPr>
          </a:p>
        </p:txBody>
      </p:sp>
      <p:sp>
        <p:nvSpPr>
          <p:cNvPr id="1266" name="Google Shape;1266;p62"/>
          <p:cNvSpPr txBox="1"/>
          <p:nvPr/>
        </p:nvSpPr>
        <p:spPr>
          <a:xfrm>
            <a:off x="868700" y="1331374"/>
            <a:ext cx="21837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1500">
                <a:solidFill>
                  <a:schemeClr val="dk2"/>
                </a:solidFill>
                <a:latin typeface="Titillium Web"/>
                <a:ea typeface="Titillium Web"/>
                <a:cs typeface="Titillium Web"/>
                <a:sym typeface="Titillium Web"/>
              </a:rPr>
              <a:t>Acid content in the wine.</a:t>
            </a:r>
            <a:endParaRPr sz="1500">
              <a:solidFill>
                <a:schemeClr val="dk2"/>
              </a:solidFill>
              <a:latin typeface="Titillium Web"/>
              <a:ea typeface="Titillium Web"/>
              <a:cs typeface="Titillium Web"/>
              <a:sym typeface="Titillium Web"/>
            </a:endParaRPr>
          </a:p>
        </p:txBody>
      </p:sp>
      <p:sp>
        <p:nvSpPr>
          <p:cNvPr id="1267" name="Google Shape;1267;p62"/>
          <p:cNvSpPr/>
          <p:nvPr/>
        </p:nvSpPr>
        <p:spPr>
          <a:xfrm>
            <a:off x="2820900" y="1327825"/>
            <a:ext cx="1081949" cy="1466765"/>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68" name="Google Shape;1268;p62"/>
          <p:cNvSpPr txBox="1"/>
          <p:nvPr/>
        </p:nvSpPr>
        <p:spPr>
          <a:xfrm>
            <a:off x="593500" y="1810581"/>
            <a:ext cx="2183700" cy="38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2100">
                <a:solidFill>
                  <a:schemeClr val="dk1"/>
                </a:solidFill>
                <a:latin typeface="Oswald"/>
                <a:ea typeface="Oswald"/>
                <a:cs typeface="Oswald"/>
                <a:sym typeface="Oswald"/>
              </a:rPr>
              <a:t>volatile.acidity</a:t>
            </a:r>
            <a:endParaRPr sz="2100">
              <a:solidFill>
                <a:schemeClr val="dk1"/>
              </a:solidFill>
              <a:latin typeface="Oswald"/>
              <a:ea typeface="Oswald"/>
              <a:cs typeface="Oswald"/>
              <a:sym typeface="Oswald"/>
            </a:endParaRPr>
          </a:p>
        </p:txBody>
      </p:sp>
      <p:sp>
        <p:nvSpPr>
          <p:cNvPr id="1269" name="Google Shape;1269;p62"/>
          <p:cNvSpPr txBox="1"/>
          <p:nvPr/>
        </p:nvSpPr>
        <p:spPr>
          <a:xfrm>
            <a:off x="637300" y="1975205"/>
            <a:ext cx="21837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1500">
                <a:solidFill>
                  <a:schemeClr val="dk2"/>
                </a:solidFill>
                <a:latin typeface="Titillium Web"/>
                <a:ea typeface="Titillium Web"/>
                <a:cs typeface="Titillium Web"/>
                <a:sym typeface="Titillium Web"/>
              </a:rPr>
              <a:t>Volatile acid content.</a:t>
            </a:r>
            <a:endParaRPr sz="1500">
              <a:solidFill>
                <a:schemeClr val="dk2"/>
              </a:solidFill>
              <a:latin typeface="Titillium Web"/>
              <a:ea typeface="Titillium Web"/>
              <a:cs typeface="Titillium Web"/>
              <a:sym typeface="Titillium Web"/>
            </a:endParaRPr>
          </a:p>
        </p:txBody>
      </p:sp>
      <p:sp>
        <p:nvSpPr>
          <p:cNvPr id="1270" name="Google Shape;1270;p62"/>
          <p:cNvSpPr txBox="1"/>
          <p:nvPr/>
        </p:nvSpPr>
        <p:spPr>
          <a:xfrm>
            <a:off x="593400" y="2404674"/>
            <a:ext cx="2183700" cy="38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2100">
                <a:solidFill>
                  <a:schemeClr val="dk1"/>
                </a:solidFill>
                <a:latin typeface="Oswald"/>
                <a:ea typeface="Oswald"/>
                <a:cs typeface="Oswald"/>
                <a:sym typeface="Oswald"/>
              </a:rPr>
              <a:t>citric.acid</a:t>
            </a:r>
            <a:endParaRPr sz="2100">
              <a:solidFill>
                <a:schemeClr val="dk1"/>
              </a:solidFill>
              <a:latin typeface="Oswald"/>
              <a:ea typeface="Oswald"/>
              <a:cs typeface="Oswald"/>
              <a:sym typeface="Oswald"/>
            </a:endParaRPr>
          </a:p>
        </p:txBody>
      </p:sp>
      <p:sp>
        <p:nvSpPr>
          <p:cNvPr id="1271" name="Google Shape;1271;p62"/>
          <p:cNvSpPr txBox="1"/>
          <p:nvPr/>
        </p:nvSpPr>
        <p:spPr>
          <a:xfrm>
            <a:off x="593550" y="2618886"/>
            <a:ext cx="21837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1500">
                <a:solidFill>
                  <a:schemeClr val="dk2"/>
                </a:solidFill>
                <a:latin typeface="Titillium Web"/>
                <a:ea typeface="Titillium Web"/>
                <a:cs typeface="Titillium Web"/>
                <a:sym typeface="Titillium Web"/>
              </a:rPr>
              <a:t>Citric acid concentration.</a:t>
            </a:r>
            <a:endParaRPr sz="1500">
              <a:solidFill>
                <a:schemeClr val="dk2"/>
              </a:solidFill>
              <a:latin typeface="Titillium Web"/>
              <a:ea typeface="Titillium Web"/>
              <a:cs typeface="Titillium Web"/>
              <a:sym typeface="Titillium Web"/>
            </a:endParaRPr>
          </a:p>
        </p:txBody>
      </p:sp>
      <p:sp>
        <p:nvSpPr>
          <p:cNvPr id="1272" name="Google Shape;1272;p62"/>
          <p:cNvSpPr txBox="1"/>
          <p:nvPr/>
        </p:nvSpPr>
        <p:spPr>
          <a:xfrm>
            <a:off x="6323100" y="1140950"/>
            <a:ext cx="2183700" cy="38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2100">
                <a:solidFill>
                  <a:schemeClr val="dk1"/>
                </a:solidFill>
                <a:latin typeface="Oswald"/>
                <a:ea typeface="Oswald"/>
                <a:cs typeface="Oswald"/>
                <a:sym typeface="Oswald"/>
              </a:rPr>
              <a:t>chlorides</a:t>
            </a:r>
            <a:endParaRPr sz="2100">
              <a:solidFill>
                <a:schemeClr val="dk1"/>
              </a:solidFill>
              <a:latin typeface="Oswald"/>
              <a:ea typeface="Oswald"/>
              <a:cs typeface="Oswald"/>
              <a:sym typeface="Oswald"/>
            </a:endParaRPr>
          </a:p>
        </p:txBody>
      </p:sp>
      <p:sp>
        <p:nvSpPr>
          <p:cNvPr id="1273" name="Google Shape;1273;p62"/>
          <p:cNvSpPr txBox="1"/>
          <p:nvPr/>
        </p:nvSpPr>
        <p:spPr>
          <a:xfrm>
            <a:off x="6323100" y="1331374"/>
            <a:ext cx="2183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1500">
                <a:solidFill>
                  <a:schemeClr val="dk2"/>
                </a:solidFill>
                <a:latin typeface="Titillium Web"/>
                <a:ea typeface="Titillium Web"/>
                <a:cs typeface="Titillium Web"/>
                <a:sym typeface="Titillium Web"/>
              </a:rPr>
              <a:t>Salt content.</a:t>
            </a:r>
            <a:endParaRPr sz="1500">
              <a:solidFill>
                <a:schemeClr val="dk2"/>
              </a:solidFill>
              <a:latin typeface="Titillium Web"/>
              <a:ea typeface="Titillium Web"/>
              <a:cs typeface="Titillium Web"/>
              <a:sym typeface="Titillium Web"/>
            </a:endParaRPr>
          </a:p>
        </p:txBody>
      </p:sp>
      <p:sp>
        <p:nvSpPr>
          <p:cNvPr id="1274" name="Google Shape;1274;p62"/>
          <p:cNvSpPr txBox="1"/>
          <p:nvPr/>
        </p:nvSpPr>
        <p:spPr>
          <a:xfrm>
            <a:off x="6413125" y="1785406"/>
            <a:ext cx="2183700" cy="38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2100">
                <a:solidFill>
                  <a:schemeClr val="dk1"/>
                </a:solidFill>
                <a:latin typeface="Oswald"/>
                <a:ea typeface="Oswald"/>
                <a:cs typeface="Oswald"/>
                <a:sym typeface="Oswald"/>
              </a:rPr>
              <a:t>free.sulfur.dioxide</a:t>
            </a:r>
            <a:endParaRPr sz="2100">
              <a:solidFill>
                <a:schemeClr val="dk1"/>
              </a:solidFill>
              <a:latin typeface="Oswald"/>
              <a:ea typeface="Oswald"/>
              <a:cs typeface="Oswald"/>
              <a:sym typeface="Oswald"/>
            </a:endParaRPr>
          </a:p>
        </p:txBody>
      </p:sp>
      <p:sp>
        <p:nvSpPr>
          <p:cNvPr id="1275" name="Google Shape;1275;p62"/>
          <p:cNvSpPr txBox="1"/>
          <p:nvPr/>
        </p:nvSpPr>
        <p:spPr>
          <a:xfrm>
            <a:off x="6413125" y="1950830"/>
            <a:ext cx="2183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1500">
                <a:solidFill>
                  <a:schemeClr val="dk2"/>
                </a:solidFill>
                <a:latin typeface="Titillium Web"/>
                <a:ea typeface="Titillium Web"/>
                <a:cs typeface="Titillium Web"/>
                <a:sym typeface="Titillium Web"/>
              </a:rPr>
              <a:t>free SO₂ in mg/L.</a:t>
            </a:r>
            <a:endParaRPr sz="1500">
              <a:solidFill>
                <a:schemeClr val="dk2"/>
              </a:solidFill>
              <a:latin typeface="Titillium Web"/>
              <a:ea typeface="Titillium Web"/>
              <a:cs typeface="Titillium Web"/>
              <a:sym typeface="Titillium Web"/>
            </a:endParaRPr>
          </a:p>
        </p:txBody>
      </p:sp>
      <p:sp>
        <p:nvSpPr>
          <p:cNvPr id="1276" name="Google Shape;1276;p62"/>
          <p:cNvSpPr txBox="1"/>
          <p:nvPr/>
        </p:nvSpPr>
        <p:spPr>
          <a:xfrm>
            <a:off x="6448300" y="2377174"/>
            <a:ext cx="2183700" cy="38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2100">
                <a:solidFill>
                  <a:schemeClr val="dk1"/>
                </a:solidFill>
                <a:latin typeface="Oswald"/>
                <a:ea typeface="Oswald"/>
                <a:cs typeface="Oswald"/>
                <a:sym typeface="Oswald"/>
              </a:rPr>
              <a:t>total.sulfur.dioxide</a:t>
            </a:r>
            <a:endParaRPr sz="2100">
              <a:solidFill>
                <a:schemeClr val="dk1"/>
              </a:solidFill>
              <a:latin typeface="Oswald"/>
              <a:ea typeface="Oswald"/>
              <a:cs typeface="Oswald"/>
              <a:sym typeface="Oswald"/>
            </a:endParaRPr>
          </a:p>
        </p:txBody>
      </p:sp>
      <p:sp>
        <p:nvSpPr>
          <p:cNvPr id="1277" name="Google Shape;1277;p62"/>
          <p:cNvSpPr txBox="1"/>
          <p:nvPr/>
        </p:nvSpPr>
        <p:spPr>
          <a:xfrm>
            <a:off x="6490700" y="2544949"/>
            <a:ext cx="2183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1500">
                <a:solidFill>
                  <a:schemeClr val="dk2"/>
                </a:solidFill>
                <a:latin typeface="Titillium Web"/>
                <a:ea typeface="Titillium Web"/>
                <a:cs typeface="Titillium Web"/>
                <a:sym typeface="Titillium Web"/>
              </a:rPr>
              <a:t>Total SO₂ in mg/L.</a:t>
            </a:r>
            <a:endParaRPr sz="1500">
              <a:solidFill>
                <a:schemeClr val="dk2"/>
              </a:solidFill>
              <a:latin typeface="Titillium Web"/>
              <a:ea typeface="Titillium Web"/>
              <a:cs typeface="Titillium Web"/>
              <a:sym typeface="Titillium Web"/>
            </a:endParaRPr>
          </a:p>
        </p:txBody>
      </p:sp>
      <p:sp>
        <p:nvSpPr>
          <p:cNvPr id="1278" name="Google Shape;1278;p62"/>
          <p:cNvSpPr txBox="1"/>
          <p:nvPr/>
        </p:nvSpPr>
        <p:spPr>
          <a:xfrm>
            <a:off x="593538" y="3032330"/>
            <a:ext cx="2183700" cy="38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2100">
                <a:solidFill>
                  <a:schemeClr val="dk1"/>
                </a:solidFill>
                <a:latin typeface="Oswald"/>
                <a:ea typeface="Oswald"/>
                <a:cs typeface="Oswald"/>
                <a:sym typeface="Oswald"/>
              </a:rPr>
              <a:t>residual.sugar</a:t>
            </a:r>
            <a:endParaRPr sz="2100">
              <a:solidFill>
                <a:schemeClr val="dk1"/>
              </a:solidFill>
              <a:latin typeface="Oswald"/>
              <a:ea typeface="Oswald"/>
              <a:cs typeface="Oswald"/>
              <a:sym typeface="Oswald"/>
            </a:endParaRPr>
          </a:p>
        </p:txBody>
      </p:sp>
      <p:sp>
        <p:nvSpPr>
          <p:cNvPr id="1279" name="Google Shape;1279;p62"/>
          <p:cNvSpPr txBox="1"/>
          <p:nvPr/>
        </p:nvSpPr>
        <p:spPr>
          <a:xfrm>
            <a:off x="593538" y="3262554"/>
            <a:ext cx="21837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1500">
                <a:solidFill>
                  <a:schemeClr val="dk2"/>
                </a:solidFill>
                <a:latin typeface="Titillium Web"/>
                <a:ea typeface="Titillium Web"/>
                <a:cs typeface="Titillium Web"/>
                <a:sym typeface="Titillium Web"/>
              </a:rPr>
              <a:t>Residual sugar in g/L.</a:t>
            </a:r>
            <a:endParaRPr sz="1500">
              <a:solidFill>
                <a:schemeClr val="dk2"/>
              </a:solidFill>
              <a:latin typeface="Titillium Web"/>
              <a:ea typeface="Titillium Web"/>
              <a:cs typeface="Titillium Web"/>
              <a:sym typeface="Titillium Web"/>
            </a:endParaRPr>
          </a:p>
        </p:txBody>
      </p:sp>
      <p:sp>
        <p:nvSpPr>
          <p:cNvPr id="1280" name="Google Shape;1280;p62"/>
          <p:cNvSpPr txBox="1"/>
          <p:nvPr/>
        </p:nvSpPr>
        <p:spPr>
          <a:xfrm>
            <a:off x="6503963" y="3032318"/>
            <a:ext cx="2183700" cy="38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2100">
                <a:solidFill>
                  <a:schemeClr val="dk1"/>
                </a:solidFill>
                <a:latin typeface="Oswald"/>
                <a:ea typeface="Oswald"/>
                <a:cs typeface="Oswald"/>
                <a:sym typeface="Oswald"/>
              </a:rPr>
              <a:t>density</a:t>
            </a:r>
            <a:endParaRPr sz="2100">
              <a:solidFill>
                <a:schemeClr val="dk1"/>
              </a:solidFill>
              <a:latin typeface="Oswald"/>
              <a:ea typeface="Oswald"/>
              <a:cs typeface="Oswald"/>
              <a:sym typeface="Oswald"/>
            </a:endParaRPr>
          </a:p>
        </p:txBody>
      </p:sp>
      <p:sp>
        <p:nvSpPr>
          <p:cNvPr id="1281" name="Google Shape;1281;p62"/>
          <p:cNvSpPr txBox="1"/>
          <p:nvPr/>
        </p:nvSpPr>
        <p:spPr>
          <a:xfrm>
            <a:off x="6502413" y="3142755"/>
            <a:ext cx="2183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1500">
                <a:solidFill>
                  <a:schemeClr val="dk2"/>
                </a:solidFill>
                <a:latin typeface="Titillium Web"/>
                <a:ea typeface="Titillium Web"/>
                <a:cs typeface="Titillium Web"/>
                <a:sym typeface="Titillium Web"/>
              </a:rPr>
              <a:t>Wine density.</a:t>
            </a:r>
            <a:endParaRPr sz="1500">
              <a:solidFill>
                <a:schemeClr val="dk2"/>
              </a:solidFill>
              <a:latin typeface="Titillium Web"/>
              <a:ea typeface="Titillium Web"/>
              <a:cs typeface="Titillium Web"/>
              <a:sym typeface="Titillium Web"/>
            </a:endParaRPr>
          </a:p>
        </p:txBody>
      </p:sp>
      <p:sp>
        <p:nvSpPr>
          <p:cNvPr id="1282" name="Google Shape;1282;p62"/>
          <p:cNvSpPr/>
          <p:nvPr/>
        </p:nvSpPr>
        <p:spPr>
          <a:xfrm>
            <a:off x="2820900" y="1960372"/>
            <a:ext cx="839135" cy="983182"/>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83" name="Google Shape;1283;p62"/>
          <p:cNvSpPr/>
          <p:nvPr/>
        </p:nvSpPr>
        <p:spPr>
          <a:xfrm flipH="1">
            <a:off x="4635497" y="1327825"/>
            <a:ext cx="1687453" cy="1262011"/>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84" name="Google Shape;1284;p62"/>
          <p:cNvSpPr/>
          <p:nvPr/>
        </p:nvSpPr>
        <p:spPr>
          <a:xfrm flipH="1">
            <a:off x="5084770" y="2570227"/>
            <a:ext cx="1242805" cy="383383"/>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85" name="Google Shape;1285;p62"/>
          <p:cNvSpPr/>
          <p:nvPr/>
        </p:nvSpPr>
        <p:spPr>
          <a:xfrm>
            <a:off x="2806650" y="3230150"/>
            <a:ext cx="1343386" cy="678698"/>
          </a:xfrm>
          <a:custGeom>
            <a:rect b="b" l="l" r="r" t="t"/>
            <a:pathLst>
              <a:path extrusionOk="0" h="31560" w="62396">
                <a:moveTo>
                  <a:pt x="0" y="0"/>
                </a:moveTo>
                <a:lnTo>
                  <a:pt x="7950" y="0"/>
                </a:lnTo>
                <a:lnTo>
                  <a:pt x="7950" y="31560"/>
                </a:lnTo>
                <a:lnTo>
                  <a:pt x="62396" y="31560"/>
                </a:lnTo>
                <a:lnTo>
                  <a:pt x="62396" y="26260"/>
                </a:lnTo>
              </a:path>
            </a:pathLst>
          </a:custGeom>
          <a:noFill/>
          <a:ln cap="flat" cmpd="sng" w="9525">
            <a:solidFill>
              <a:schemeClr val="dk2"/>
            </a:solidFill>
            <a:prstDash val="solid"/>
            <a:round/>
            <a:headEnd len="med" w="med" type="none"/>
            <a:tailEnd len="med" w="med" type="oval"/>
          </a:ln>
        </p:spPr>
      </p:sp>
      <p:sp>
        <p:nvSpPr>
          <p:cNvPr id="1286" name="Google Shape;1286;p62"/>
          <p:cNvSpPr/>
          <p:nvPr/>
        </p:nvSpPr>
        <p:spPr>
          <a:xfrm flipH="1" rot="10800000">
            <a:off x="2820900" y="3788352"/>
            <a:ext cx="1545655" cy="342392"/>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87" name="Google Shape;1287;p62"/>
          <p:cNvSpPr/>
          <p:nvPr/>
        </p:nvSpPr>
        <p:spPr>
          <a:xfrm rot="10800000">
            <a:off x="4589365" y="3788360"/>
            <a:ext cx="1867959" cy="715365"/>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88" name="Google Shape;1288;p62"/>
          <p:cNvSpPr/>
          <p:nvPr/>
        </p:nvSpPr>
        <p:spPr>
          <a:xfrm>
            <a:off x="2821000" y="2549075"/>
            <a:ext cx="1427853" cy="541191"/>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89" name="Google Shape;1289;p62"/>
          <p:cNvSpPr/>
          <p:nvPr/>
        </p:nvSpPr>
        <p:spPr>
          <a:xfrm flipH="1" rot="10800000">
            <a:off x="3885324" y="3806372"/>
            <a:ext cx="570944" cy="678678"/>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90" name="Google Shape;1290;p62"/>
          <p:cNvSpPr txBox="1"/>
          <p:nvPr/>
        </p:nvSpPr>
        <p:spPr>
          <a:xfrm>
            <a:off x="584713" y="3938380"/>
            <a:ext cx="2183700" cy="38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2100">
                <a:solidFill>
                  <a:schemeClr val="dk1"/>
                </a:solidFill>
                <a:latin typeface="Oswald"/>
                <a:ea typeface="Oswald"/>
                <a:cs typeface="Oswald"/>
                <a:sym typeface="Oswald"/>
              </a:rPr>
              <a:t>pH</a:t>
            </a:r>
            <a:endParaRPr sz="2100">
              <a:solidFill>
                <a:schemeClr val="dk1"/>
              </a:solidFill>
              <a:latin typeface="Oswald"/>
              <a:ea typeface="Oswald"/>
              <a:cs typeface="Oswald"/>
              <a:sym typeface="Oswald"/>
            </a:endParaRPr>
          </a:p>
        </p:txBody>
      </p:sp>
      <p:sp>
        <p:nvSpPr>
          <p:cNvPr id="1291" name="Google Shape;1291;p62"/>
          <p:cNvSpPr txBox="1"/>
          <p:nvPr/>
        </p:nvSpPr>
        <p:spPr>
          <a:xfrm>
            <a:off x="689863" y="4137767"/>
            <a:ext cx="21837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1500">
                <a:solidFill>
                  <a:schemeClr val="dk2"/>
                </a:solidFill>
                <a:latin typeface="Titillium Web"/>
                <a:ea typeface="Titillium Web"/>
                <a:cs typeface="Titillium Web"/>
                <a:sym typeface="Titillium Web"/>
              </a:rPr>
              <a:t>Acidity level.</a:t>
            </a:r>
            <a:endParaRPr sz="1500">
              <a:solidFill>
                <a:schemeClr val="dk2"/>
              </a:solidFill>
              <a:latin typeface="Titillium Web"/>
              <a:ea typeface="Titillium Web"/>
              <a:cs typeface="Titillium Web"/>
              <a:sym typeface="Titillium Web"/>
            </a:endParaRPr>
          </a:p>
        </p:txBody>
      </p:sp>
      <p:sp>
        <p:nvSpPr>
          <p:cNvPr id="1292" name="Google Shape;1292;p62"/>
          <p:cNvSpPr/>
          <p:nvPr/>
        </p:nvSpPr>
        <p:spPr>
          <a:xfrm flipH="1">
            <a:off x="4781920" y="1953350"/>
            <a:ext cx="1545655" cy="1018317"/>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93" name="Google Shape;1293;p62"/>
          <p:cNvSpPr/>
          <p:nvPr/>
        </p:nvSpPr>
        <p:spPr>
          <a:xfrm rot="10800000">
            <a:off x="5261170" y="3037607"/>
            <a:ext cx="1242805" cy="167167"/>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94" name="Google Shape;1294;p62"/>
          <p:cNvSpPr txBox="1"/>
          <p:nvPr/>
        </p:nvSpPr>
        <p:spPr>
          <a:xfrm>
            <a:off x="6573500" y="3827805"/>
            <a:ext cx="2183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1500">
                <a:solidFill>
                  <a:schemeClr val="dk2"/>
                </a:solidFill>
                <a:latin typeface="Titillium Web"/>
                <a:ea typeface="Titillium Web"/>
                <a:cs typeface="Titillium Web"/>
                <a:sym typeface="Titillium Web"/>
              </a:rPr>
              <a:t>Sulphate concentration</a:t>
            </a:r>
            <a:endParaRPr sz="1500">
              <a:solidFill>
                <a:schemeClr val="dk2"/>
              </a:solidFill>
              <a:latin typeface="Titillium Web"/>
              <a:ea typeface="Titillium Web"/>
              <a:cs typeface="Titillium Web"/>
              <a:sym typeface="Titillium Web"/>
            </a:endParaRPr>
          </a:p>
        </p:txBody>
      </p:sp>
      <p:sp>
        <p:nvSpPr>
          <p:cNvPr id="1295" name="Google Shape;1295;p62"/>
          <p:cNvSpPr txBox="1"/>
          <p:nvPr/>
        </p:nvSpPr>
        <p:spPr>
          <a:xfrm>
            <a:off x="6456175" y="4266812"/>
            <a:ext cx="2183700" cy="38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2100">
                <a:solidFill>
                  <a:schemeClr val="dk1"/>
                </a:solidFill>
                <a:latin typeface="Oswald"/>
                <a:ea typeface="Oswald"/>
                <a:cs typeface="Oswald"/>
                <a:sym typeface="Oswald"/>
              </a:rPr>
              <a:t>alcohol</a:t>
            </a:r>
            <a:endParaRPr sz="2100">
              <a:solidFill>
                <a:schemeClr val="dk1"/>
              </a:solidFill>
              <a:latin typeface="Oswald"/>
              <a:ea typeface="Oswald"/>
              <a:cs typeface="Oswald"/>
              <a:sym typeface="Oswald"/>
            </a:endParaRPr>
          </a:p>
        </p:txBody>
      </p:sp>
      <p:sp>
        <p:nvSpPr>
          <p:cNvPr id="1296" name="Google Shape;1296;p62"/>
          <p:cNvSpPr txBox="1"/>
          <p:nvPr/>
        </p:nvSpPr>
        <p:spPr>
          <a:xfrm>
            <a:off x="6448300" y="4471061"/>
            <a:ext cx="21837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1500">
                <a:solidFill>
                  <a:schemeClr val="dk2"/>
                </a:solidFill>
                <a:latin typeface="Titillium Web"/>
                <a:ea typeface="Titillium Web"/>
                <a:cs typeface="Titillium Web"/>
                <a:sym typeface="Titillium Web"/>
              </a:rPr>
              <a:t>Alcohol percentage.</a:t>
            </a:r>
            <a:endParaRPr sz="1500">
              <a:solidFill>
                <a:schemeClr val="dk2"/>
              </a:solidFill>
              <a:latin typeface="Titillium Web"/>
              <a:ea typeface="Titillium Web"/>
              <a:cs typeface="Titillium Web"/>
              <a:sym typeface="Titillium Web"/>
            </a:endParaRPr>
          </a:p>
        </p:txBody>
      </p:sp>
      <p:sp>
        <p:nvSpPr>
          <p:cNvPr id="1297" name="Google Shape;1297;p62"/>
          <p:cNvSpPr txBox="1"/>
          <p:nvPr/>
        </p:nvSpPr>
        <p:spPr>
          <a:xfrm>
            <a:off x="6573488" y="3639505"/>
            <a:ext cx="2183700" cy="383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2100">
                <a:solidFill>
                  <a:schemeClr val="dk1"/>
                </a:solidFill>
                <a:latin typeface="Oswald"/>
                <a:ea typeface="Oswald"/>
                <a:cs typeface="Oswald"/>
                <a:sym typeface="Oswald"/>
              </a:rPr>
              <a:t>sulphates</a:t>
            </a:r>
            <a:endParaRPr sz="2100">
              <a:solidFill>
                <a:schemeClr val="dk1"/>
              </a:solidFill>
              <a:latin typeface="Oswald"/>
              <a:ea typeface="Oswald"/>
              <a:cs typeface="Oswald"/>
              <a:sym typeface="Oswald"/>
            </a:endParaRPr>
          </a:p>
        </p:txBody>
      </p:sp>
      <p:sp>
        <p:nvSpPr>
          <p:cNvPr id="1298" name="Google Shape;1298;p62"/>
          <p:cNvSpPr/>
          <p:nvPr/>
        </p:nvSpPr>
        <p:spPr>
          <a:xfrm rot="10800000">
            <a:off x="4802483" y="3357873"/>
            <a:ext cx="1733567" cy="451351"/>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med" w="med" type="none"/>
            <a:tailEnd len="med" w="med" type="oval"/>
          </a:ln>
        </p:spPr>
      </p:sp>
      <p:sp>
        <p:nvSpPr>
          <p:cNvPr id="1299" name="Google Shape;1299;p62"/>
          <p:cNvSpPr txBox="1"/>
          <p:nvPr/>
        </p:nvSpPr>
        <p:spPr>
          <a:xfrm>
            <a:off x="1623988" y="4344405"/>
            <a:ext cx="2183700" cy="383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2100">
                <a:solidFill>
                  <a:schemeClr val="dk1"/>
                </a:solidFill>
                <a:latin typeface="Oswald"/>
                <a:ea typeface="Oswald"/>
                <a:cs typeface="Oswald"/>
                <a:sym typeface="Oswald"/>
              </a:rPr>
              <a:t>quality</a:t>
            </a:r>
            <a:endParaRPr sz="2100">
              <a:solidFill>
                <a:schemeClr val="dk1"/>
              </a:solidFill>
              <a:latin typeface="Oswald"/>
              <a:ea typeface="Oswald"/>
              <a:cs typeface="Oswald"/>
              <a:sym typeface="Oswald"/>
            </a:endParaRPr>
          </a:p>
        </p:txBody>
      </p:sp>
      <p:sp>
        <p:nvSpPr>
          <p:cNvPr id="1300" name="Google Shape;1300;p62"/>
          <p:cNvSpPr txBox="1"/>
          <p:nvPr/>
        </p:nvSpPr>
        <p:spPr>
          <a:xfrm>
            <a:off x="2451825" y="4512742"/>
            <a:ext cx="2183700" cy="572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1500">
                <a:solidFill>
                  <a:schemeClr val="dk2"/>
                </a:solidFill>
                <a:latin typeface="Titillium Web"/>
                <a:ea typeface="Titillium Web"/>
                <a:cs typeface="Titillium Web"/>
                <a:sym typeface="Titillium Web"/>
              </a:rPr>
              <a:t>Wine quality score</a:t>
            </a:r>
            <a:endParaRPr sz="1500">
              <a:solidFill>
                <a:schemeClr val="dk2"/>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267"/>
                                        </p:tgtEl>
                                        <p:attrNameLst>
                                          <p:attrName>style.visibility</p:attrName>
                                        </p:attrNameLst>
                                      </p:cBhvr>
                                      <p:to>
                                        <p:strVal val="visible"/>
                                      </p:to>
                                    </p:set>
                                    <p:animEffect filter="fade" transition="in">
                                      <p:cBhvr>
                                        <p:cTn dur="1000"/>
                                        <p:tgtEl>
                                          <p:spTgt spid="12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82"/>
                                        </p:tgtEl>
                                        <p:attrNameLst>
                                          <p:attrName>style.visibility</p:attrName>
                                        </p:attrNameLst>
                                      </p:cBhvr>
                                      <p:to>
                                        <p:strVal val="visible"/>
                                      </p:to>
                                    </p:set>
                                    <p:animEffect filter="fade" transition="in">
                                      <p:cBhvr>
                                        <p:cTn dur="1000"/>
                                        <p:tgtEl>
                                          <p:spTgt spid="12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283"/>
                                        </p:tgtEl>
                                        <p:attrNameLst>
                                          <p:attrName>style.visibility</p:attrName>
                                        </p:attrNameLst>
                                      </p:cBhvr>
                                      <p:to>
                                        <p:strVal val="visible"/>
                                      </p:to>
                                    </p:set>
                                    <p:animEffect filter="fade" transition="in">
                                      <p:cBhvr>
                                        <p:cTn dur="1000"/>
                                        <p:tgtEl>
                                          <p:spTgt spid="1283"/>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284"/>
                                        </p:tgtEl>
                                        <p:attrNameLst>
                                          <p:attrName>style.visibility</p:attrName>
                                        </p:attrNameLst>
                                      </p:cBhvr>
                                      <p:to>
                                        <p:strVal val="visible"/>
                                      </p:to>
                                    </p:set>
                                    <p:animEffect filter="fade" transition="in">
                                      <p:cBhvr>
                                        <p:cTn dur="1000"/>
                                        <p:tgtEl>
                                          <p:spTgt spid="1284"/>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285"/>
                                        </p:tgtEl>
                                        <p:attrNameLst>
                                          <p:attrName>style.visibility</p:attrName>
                                        </p:attrNameLst>
                                      </p:cBhvr>
                                      <p:to>
                                        <p:strVal val="visible"/>
                                      </p:to>
                                    </p:set>
                                    <p:animEffect filter="fade" transition="in">
                                      <p:cBhvr>
                                        <p:cTn dur="1000"/>
                                        <p:tgtEl>
                                          <p:spTgt spid="128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286"/>
                                        </p:tgtEl>
                                        <p:attrNameLst>
                                          <p:attrName>style.visibility</p:attrName>
                                        </p:attrNameLst>
                                      </p:cBhvr>
                                      <p:to>
                                        <p:strVal val="visible"/>
                                      </p:to>
                                    </p:set>
                                    <p:animEffect filter="fade" transition="in">
                                      <p:cBhvr>
                                        <p:cTn dur="1000"/>
                                        <p:tgtEl>
                                          <p:spTgt spid="128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287"/>
                                        </p:tgtEl>
                                        <p:attrNameLst>
                                          <p:attrName>style.visibility</p:attrName>
                                        </p:attrNameLst>
                                      </p:cBhvr>
                                      <p:to>
                                        <p:strVal val="visible"/>
                                      </p:to>
                                    </p:set>
                                    <p:animEffect filter="fade" transition="in">
                                      <p:cBhvr>
                                        <p:cTn dur="1000"/>
                                        <p:tgtEl>
                                          <p:spTgt spid="1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4" name="Shape 1304"/>
        <p:cNvGrpSpPr/>
        <p:nvPr/>
      </p:nvGrpSpPr>
      <p:grpSpPr>
        <a:xfrm>
          <a:off x="0" y="0"/>
          <a:ext cx="0" cy="0"/>
          <a:chOff x="0" y="0"/>
          <a:chExt cx="0" cy="0"/>
        </a:xfrm>
      </p:grpSpPr>
      <p:sp>
        <p:nvSpPr>
          <p:cNvPr id="1305" name="Google Shape;1305;p63"/>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Data Characteristics:</a:t>
            </a:r>
            <a:endParaRPr/>
          </a:p>
        </p:txBody>
      </p:sp>
      <p:sp>
        <p:nvSpPr>
          <p:cNvPr id="1306" name="Google Shape;1306;p63"/>
          <p:cNvSpPr txBox="1"/>
          <p:nvPr>
            <p:ph idx="2" type="title"/>
          </p:nvPr>
        </p:nvSpPr>
        <p:spPr>
          <a:xfrm>
            <a:off x="603375" y="1998725"/>
            <a:ext cx="25899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quality</a:t>
            </a:r>
            <a:endParaRPr/>
          </a:p>
        </p:txBody>
      </p:sp>
      <p:sp>
        <p:nvSpPr>
          <p:cNvPr id="1307" name="Google Shape;1307;p63"/>
          <p:cNvSpPr txBox="1"/>
          <p:nvPr>
            <p:ph idx="3" type="title"/>
          </p:nvPr>
        </p:nvSpPr>
        <p:spPr>
          <a:xfrm>
            <a:off x="603377" y="2391463"/>
            <a:ext cx="2589900" cy="7533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a:t>It serves as the target, representing wine quality on a scale from </a:t>
            </a:r>
            <a:r>
              <a:rPr b="1" lang="de"/>
              <a:t>3 (low) to 8 (high).</a:t>
            </a:r>
            <a:endParaRPr b="1"/>
          </a:p>
        </p:txBody>
      </p:sp>
      <p:sp>
        <p:nvSpPr>
          <p:cNvPr id="1308" name="Google Shape;1308;p63"/>
          <p:cNvSpPr txBox="1"/>
          <p:nvPr>
            <p:ph idx="2" type="title"/>
          </p:nvPr>
        </p:nvSpPr>
        <p:spPr>
          <a:xfrm>
            <a:off x="3314375" y="2391475"/>
            <a:ext cx="25899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Features represent continuous chemical measurements, suitable for regression or classification modeling.</a:t>
            </a:r>
            <a:endParaRPr/>
          </a:p>
        </p:txBody>
      </p:sp>
      <p:sp>
        <p:nvSpPr>
          <p:cNvPr id="1309" name="Google Shape;1309;p63"/>
          <p:cNvSpPr txBox="1"/>
          <p:nvPr>
            <p:ph idx="2" type="title"/>
          </p:nvPr>
        </p:nvSpPr>
        <p:spPr>
          <a:xfrm>
            <a:off x="6095075" y="2223300"/>
            <a:ext cx="2589900" cy="5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de"/>
              <a:t>N</a:t>
            </a:r>
            <a:r>
              <a:rPr lang="de"/>
              <a:t>o missing values in the data set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3" name="Shape 1313"/>
        <p:cNvGrpSpPr/>
        <p:nvPr/>
      </p:nvGrpSpPr>
      <p:grpSpPr>
        <a:xfrm>
          <a:off x="0" y="0"/>
          <a:ext cx="0" cy="0"/>
          <a:chOff x="0" y="0"/>
          <a:chExt cx="0" cy="0"/>
        </a:xfrm>
      </p:grpSpPr>
      <p:sp>
        <p:nvSpPr>
          <p:cNvPr id="1314" name="Google Shape;1314;p64"/>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Density Plots of Wine Attributes</a:t>
            </a:r>
            <a:endParaRPr/>
          </a:p>
        </p:txBody>
      </p:sp>
      <p:pic>
        <p:nvPicPr>
          <p:cNvPr id="1315" name="Google Shape;1315;p64"/>
          <p:cNvPicPr preferRelativeResize="0"/>
          <p:nvPr/>
        </p:nvPicPr>
        <p:blipFill>
          <a:blip r:embed="rId3">
            <a:alphaModFix/>
          </a:blip>
          <a:stretch>
            <a:fillRect/>
          </a:stretch>
        </p:blipFill>
        <p:spPr>
          <a:xfrm>
            <a:off x="116300" y="1004200"/>
            <a:ext cx="8889850" cy="40159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65"/>
          <p:cNvSpPr txBox="1"/>
          <p:nvPr>
            <p:ph idx="13"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Correlation Matrix of Wine Attributes</a:t>
            </a:r>
            <a:endParaRPr/>
          </a:p>
        </p:txBody>
      </p:sp>
      <p:pic>
        <p:nvPicPr>
          <p:cNvPr id="1321" name="Google Shape;1321;p65"/>
          <p:cNvPicPr preferRelativeResize="0"/>
          <p:nvPr/>
        </p:nvPicPr>
        <p:blipFill rotWithShape="1">
          <a:blip r:embed="rId3">
            <a:alphaModFix/>
          </a:blip>
          <a:srcRect b="0" l="0" r="0" t="4489"/>
          <a:stretch/>
        </p:blipFill>
        <p:spPr>
          <a:xfrm>
            <a:off x="1634550" y="1121325"/>
            <a:ext cx="5731051" cy="3909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66"/>
          <p:cNvSpPr txBox="1"/>
          <p:nvPr>
            <p:ph idx="16" type="title"/>
          </p:nvPr>
        </p:nvSpPr>
        <p:spPr>
          <a:xfrm>
            <a:off x="603383" y="431500"/>
            <a:ext cx="7793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t>Research Questions</a:t>
            </a:r>
            <a:endParaRPr/>
          </a:p>
        </p:txBody>
      </p:sp>
      <p:sp>
        <p:nvSpPr>
          <p:cNvPr id="1327" name="Google Shape;1327;p66"/>
          <p:cNvSpPr txBox="1"/>
          <p:nvPr>
            <p:ph type="title"/>
          </p:nvPr>
        </p:nvSpPr>
        <p:spPr>
          <a:xfrm>
            <a:off x="909627" y="1663412"/>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de">
                <a:highlight>
                  <a:schemeClr val="dk1"/>
                </a:highlight>
              </a:rPr>
              <a:t>01</a:t>
            </a:r>
            <a:endParaRPr>
              <a:highlight>
                <a:schemeClr val="dk1"/>
              </a:highlight>
            </a:endParaRPr>
          </a:p>
        </p:txBody>
      </p:sp>
      <p:sp>
        <p:nvSpPr>
          <p:cNvPr id="1328" name="Google Shape;1328;p66"/>
          <p:cNvSpPr txBox="1"/>
          <p:nvPr>
            <p:ph idx="2" type="title"/>
          </p:nvPr>
        </p:nvSpPr>
        <p:spPr>
          <a:xfrm>
            <a:off x="1851102" y="1123262"/>
            <a:ext cx="2757300" cy="1800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de">
                <a:solidFill>
                  <a:schemeClr val="lt2"/>
                </a:solidFill>
              </a:rPr>
              <a:t>Can logistic regression accurately classify wine quality (e.g., high vs. low) based on chemical attributes?</a:t>
            </a:r>
            <a:endParaRPr>
              <a:solidFill>
                <a:schemeClr val="lt2"/>
              </a:solidFill>
            </a:endParaRPr>
          </a:p>
        </p:txBody>
      </p:sp>
      <p:sp>
        <p:nvSpPr>
          <p:cNvPr id="1329" name="Google Shape;1329;p66"/>
          <p:cNvSpPr txBox="1"/>
          <p:nvPr>
            <p:ph idx="4" type="title"/>
          </p:nvPr>
        </p:nvSpPr>
        <p:spPr>
          <a:xfrm>
            <a:off x="4608402" y="1663412"/>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de">
                <a:highlight>
                  <a:schemeClr val="dk1"/>
                </a:highlight>
              </a:rPr>
              <a:t>02</a:t>
            </a:r>
            <a:endParaRPr>
              <a:highlight>
                <a:schemeClr val="dk1"/>
              </a:highlight>
            </a:endParaRPr>
          </a:p>
        </p:txBody>
      </p:sp>
      <p:sp>
        <p:nvSpPr>
          <p:cNvPr id="1330" name="Google Shape;1330;p66"/>
          <p:cNvSpPr txBox="1"/>
          <p:nvPr>
            <p:ph idx="5" type="title"/>
          </p:nvPr>
        </p:nvSpPr>
        <p:spPr>
          <a:xfrm>
            <a:off x="5496777" y="1123262"/>
            <a:ext cx="2757300" cy="1800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de">
                <a:solidFill>
                  <a:schemeClr val="lt2"/>
                </a:solidFill>
              </a:rPr>
              <a:t>Which chemical attributes (e.g., alcohol content, acidity) are the most significant predictors of wine quality?</a:t>
            </a:r>
            <a:endParaRPr>
              <a:solidFill>
                <a:schemeClr val="lt2"/>
              </a:solidFill>
            </a:endParaRPr>
          </a:p>
        </p:txBody>
      </p:sp>
      <p:sp>
        <p:nvSpPr>
          <p:cNvPr id="1331" name="Google Shape;1331;p66"/>
          <p:cNvSpPr txBox="1"/>
          <p:nvPr>
            <p:ph idx="7" type="title"/>
          </p:nvPr>
        </p:nvSpPr>
        <p:spPr>
          <a:xfrm>
            <a:off x="947802" y="3570612"/>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de">
                <a:highlight>
                  <a:schemeClr val="dk1"/>
                </a:highlight>
              </a:rPr>
              <a:t>03</a:t>
            </a:r>
            <a:endParaRPr>
              <a:highlight>
                <a:schemeClr val="dk1"/>
              </a:highlight>
            </a:endParaRPr>
          </a:p>
        </p:txBody>
      </p:sp>
      <p:sp>
        <p:nvSpPr>
          <p:cNvPr id="1332" name="Google Shape;1332;p66"/>
          <p:cNvSpPr txBox="1"/>
          <p:nvPr>
            <p:ph idx="8" type="title"/>
          </p:nvPr>
        </p:nvSpPr>
        <p:spPr>
          <a:xfrm>
            <a:off x="1920152" y="3043212"/>
            <a:ext cx="2757300" cy="18009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de">
                <a:solidFill>
                  <a:schemeClr val="lt2"/>
                </a:solidFill>
              </a:rPr>
              <a:t> How can K-means clustering help identify distinct segments or groups of wines with similar chemical profiles?</a:t>
            </a:r>
            <a:endParaRPr>
              <a:solidFill>
                <a:schemeClr val="lt2"/>
              </a:solidFill>
            </a:endParaRPr>
          </a:p>
        </p:txBody>
      </p:sp>
      <p:sp>
        <p:nvSpPr>
          <p:cNvPr id="1333" name="Google Shape;1333;p66"/>
          <p:cNvSpPr txBox="1"/>
          <p:nvPr>
            <p:ph idx="13" type="title"/>
          </p:nvPr>
        </p:nvSpPr>
        <p:spPr>
          <a:xfrm>
            <a:off x="4706814" y="3518162"/>
            <a:ext cx="827100" cy="531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de">
                <a:highlight>
                  <a:schemeClr val="dk1"/>
                </a:highlight>
              </a:rPr>
              <a:t>04</a:t>
            </a:r>
            <a:endParaRPr>
              <a:highlight>
                <a:schemeClr val="dk1"/>
              </a:highlight>
            </a:endParaRPr>
          </a:p>
        </p:txBody>
      </p:sp>
      <p:sp>
        <p:nvSpPr>
          <p:cNvPr id="1334" name="Google Shape;1334;p66"/>
          <p:cNvSpPr txBox="1"/>
          <p:nvPr>
            <p:ph idx="14" type="title"/>
          </p:nvPr>
        </p:nvSpPr>
        <p:spPr>
          <a:xfrm>
            <a:off x="5639475" y="3043206"/>
            <a:ext cx="2757300" cy="139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de">
                <a:solidFill>
                  <a:schemeClr val="lt2"/>
                </a:solidFill>
              </a:rPr>
              <a:t>How Can the Predictive Model Assist Wineries in Quality Control and Decision-Making?</a:t>
            </a:r>
            <a:endParaRPr>
              <a:solidFill>
                <a:schemeClr val="lt2"/>
              </a:solidFill>
            </a:endParaRPr>
          </a:p>
        </p:txBody>
      </p:sp>
      <p:cxnSp>
        <p:nvCxnSpPr>
          <p:cNvPr id="1335" name="Google Shape;1335;p66"/>
          <p:cNvCxnSpPr/>
          <p:nvPr/>
        </p:nvCxnSpPr>
        <p:spPr>
          <a:xfrm flipH="1" rot="10800000">
            <a:off x="1471527" y="2042612"/>
            <a:ext cx="341400" cy="341400"/>
          </a:xfrm>
          <a:prstGeom prst="straightConnector1">
            <a:avLst/>
          </a:prstGeom>
          <a:noFill/>
          <a:ln cap="flat" cmpd="sng" w="19050">
            <a:solidFill>
              <a:schemeClr val="accent4"/>
            </a:solidFill>
            <a:prstDash val="solid"/>
            <a:round/>
            <a:headEnd len="med" w="med" type="none"/>
            <a:tailEnd len="med" w="med" type="none"/>
          </a:ln>
        </p:spPr>
      </p:cxnSp>
      <p:cxnSp>
        <p:nvCxnSpPr>
          <p:cNvPr id="1336" name="Google Shape;1336;p66"/>
          <p:cNvCxnSpPr/>
          <p:nvPr/>
        </p:nvCxnSpPr>
        <p:spPr>
          <a:xfrm flipH="1" rot="10800000">
            <a:off x="1509702" y="3949812"/>
            <a:ext cx="341400" cy="341400"/>
          </a:xfrm>
          <a:prstGeom prst="straightConnector1">
            <a:avLst/>
          </a:prstGeom>
          <a:noFill/>
          <a:ln cap="flat" cmpd="sng" w="19050">
            <a:solidFill>
              <a:schemeClr val="accent4"/>
            </a:solidFill>
            <a:prstDash val="solid"/>
            <a:round/>
            <a:headEnd len="med" w="med" type="none"/>
            <a:tailEnd len="med" w="med" type="none"/>
          </a:ln>
        </p:spPr>
      </p:cxnSp>
      <p:cxnSp>
        <p:nvCxnSpPr>
          <p:cNvPr id="1337" name="Google Shape;1337;p66"/>
          <p:cNvCxnSpPr/>
          <p:nvPr/>
        </p:nvCxnSpPr>
        <p:spPr>
          <a:xfrm flipH="1" rot="10800000">
            <a:off x="5170302" y="2042612"/>
            <a:ext cx="341400" cy="341400"/>
          </a:xfrm>
          <a:prstGeom prst="straightConnector1">
            <a:avLst/>
          </a:prstGeom>
          <a:noFill/>
          <a:ln cap="flat" cmpd="sng" w="19050">
            <a:solidFill>
              <a:schemeClr val="accent4"/>
            </a:solidFill>
            <a:prstDash val="solid"/>
            <a:round/>
            <a:headEnd len="med" w="med" type="none"/>
            <a:tailEnd len="med" w="med" type="none"/>
          </a:ln>
        </p:spPr>
      </p:cxnSp>
      <p:cxnSp>
        <p:nvCxnSpPr>
          <p:cNvPr id="1338" name="Google Shape;1338;p66"/>
          <p:cNvCxnSpPr/>
          <p:nvPr/>
        </p:nvCxnSpPr>
        <p:spPr>
          <a:xfrm flipH="1" rot="10800000">
            <a:off x="5268714" y="3897362"/>
            <a:ext cx="341400" cy="341400"/>
          </a:xfrm>
          <a:prstGeom prst="straightConnector1">
            <a:avLst/>
          </a:prstGeom>
          <a:noFill/>
          <a:ln cap="flat" cmpd="sng" w="19050">
            <a:solidFill>
              <a:schemeClr val="accent4"/>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27"/>
                                        </p:tgtEl>
                                        <p:attrNameLst>
                                          <p:attrName>style.visibility</p:attrName>
                                        </p:attrNameLst>
                                      </p:cBhvr>
                                      <p:to>
                                        <p:strVal val="visible"/>
                                      </p:to>
                                    </p:set>
                                    <p:animEffect filter="fade" transition="in">
                                      <p:cBhvr>
                                        <p:cTn dur="1000"/>
                                        <p:tgtEl>
                                          <p:spTgt spid="1327"/>
                                        </p:tgtEl>
                                      </p:cBhvr>
                                    </p:animEffect>
                                  </p:childTnLst>
                                </p:cTn>
                              </p:par>
                              <p:par>
                                <p:cTn fill="hold" nodeType="withEffect" presetClass="entr" presetID="10" presetSubtype="0">
                                  <p:stCondLst>
                                    <p:cond delay="0"/>
                                  </p:stCondLst>
                                  <p:childTnLst>
                                    <p:set>
                                      <p:cBhvr>
                                        <p:cTn dur="1" fill="hold">
                                          <p:stCondLst>
                                            <p:cond delay="0"/>
                                          </p:stCondLst>
                                        </p:cTn>
                                        <p:tgtEl>
                                          <p:spTgt spid="1331"/>
                                        </p:tgtEl>
                                        <p:attrNameLst>
                                          <p:attrName>style.visibility</p:attrName>
                                        </p:attrNameLst>
                                      </p:cBhvr>
                                      <p:to>
                                        <p:strVal val="visible"/>
                                      </p:to>
                                    </p:set>
                                    <p:animEffect filter="fade" transition="in">
                                      <p:cBhvr>
                                        <p:cTn dur="1000"/>
                                        <p:tgtEl>
                                          <p:spTgt spid="1331"/>
                                        </p:tgtEl>
                                      </p:cBhvr>
                                    </p:animEffect>
                                  </p:childTnLst>
                                </p:cTn>
                              </p:par>
                              <p:par>
                                <p:cTn fill="hold" nodeType="withEffect" presetClass="entr" presetID="10" presetSubtype="0">
                                  <p:stCondLst>
                                    <p:cond delay="0"/>
                                  </p:stCondLst>
                                  <p:childTnLst>
                                    <p:set>
                                      <p:cBhvr>
                                        <p:cTn dur="1" fill="hold">
                                          <p:stCondLst>
                                            <p:cond delay="0"/>
                                          </p:stCondLst>
                                        </p:cTn>
                                        <p:tgtEl>
                                          <p:spTgt spid="1335"/>
                                        </p:tgtEl>
                                        <p:attrNameLst>
                                          <p:attrName>style.visibility</p:attrName>
                                        </p:attrNameLst>
                                      </p:cBhvr>
                                      <p:to>
                                        <p:strVal val="visible"/>
                                      </p:to>
                                    </p:set>
                                    <p:animEffect filter="fade" transition="in">
                                      <p:cBhvr>
                                        <p:cTn dur="1000"/>
                                        <p:tgtEl>
                                          <p:spTgt spid="1335"/>
                                        </p:tgtEl>
                                      </p:cBhvr>
                                    </p:animEffect>
                                  </p:childTnLst>
                                </p:cTn>
                              </p:par>
                              <p:par>
                                <p:cTn fill="hold" nodeType="withEffect" presetClass="entr" presetID="10" presetSubtype="0">
                                  <p:stCondLst>
                                    <p:cond delay="0"/>
                                  </p:stCondLst>
                                  <p:childTnLst>
                                    <p:set>
                                      <p:cBhvr>
                                        <p:cTn dur="1" fill="hold">
                                          <p:stCondLst>
                                            <p:cond delay="0"/>
                                          </p:stCondLst>
                                        </p:cTn>
                                        <p:tgtEl>
                                          <p:spTgt spid="1336"/>
                                        </p:tgtEl>
                                        <p:attrNameLst>
                                          <p:attrName>style.visibility</p:attrName>
                                        </p:attrNameLst>
                                      </p:cBhvr>
                                      <p:to>
                                        <p:strVal val="visible"/>
                                      </p:to>
                                    </p:set>
                                    <p:animEffect filter="fade" transition="in">
                                      <p:cBhvr>
                                        <p:cTn dur="1000"/>
                                        <p:tgtEl>
                                          <p:spTgt spid="1336"/>
                                        </p:tgtEl>
                                      </p:cBhvr>
                                    </p:animEffect>
                                  </p:childTnLst>
                                </p:cTn>
                              </p:par>
                              <p:par>
                                <p:cTn fill="hold" nodeType="withEffect" presetClass="entr" presetID="10" presetSubtype="0">
                                  <p:stCondLst>
                                    <p:cond delay="0"/>
                                  </p:stCondLst>
                                  <p:childTnLst>
                                    <p:set>
                                      <p:cBhvr>
                                        <p:cTn dur="1" fill="hold">
                                          <p:stCondLst>
                                            <p:cond delay="0"/>
                                          </p:stCondLst>
                                        </p:cTn>
                                        <p:tgtEl>
                                          <p:spTgt spid="1329"/>
                                        </p:tgtEl>
                                        <p:attrNameLst>
                                          <p:attrName>style.visibility</p:attrName>
                                        </p:attrNameLst>
                                      </p:cBhvr>
                                      <p:to>
                                        <p:strVal val="visible"/>
                                      </p:to>
                                    </p:set>
                                    <p:animEffect filter="fade" transition="in">
                                      <p:cBhvr>
                                        <p:cTn dur="1000"/>
                                        <p:tgtEl>
                                          <p:spTgt spid="1329"/>
                                        </p:tgtEl>
                                      </p:cBhvr>
                                    </p:animEffect>
                                  </p:childTnLst>
                                </p:cTn>
                              </p:par>
                              <p:par>
                                <p:cTn fill="hold" nodeType="with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1000"/>
                                        <p:tgtEl>
                                          <p:spTgt spid="1333"/>
                                        </p:tgtEl>
                                      </p:cBhvr>
                                    </p:animEffect>
                                  </p:childTnLst>
                                </p:cTn>
                              </p:par>
                              <p:par>
                                <p:cTn fill="hold" nodeType="withEffect" presetClass="entr" presetID="10" presetSubtype="0">
                                  <p:stCondLst>
                                    <p:cond delay="0"/>
                                  </p:stCondLst>
                                  <p:childTnLst>
                                    <p:set>
                                      <p:cBhvr>
                                        <p:cTn dur="1" fill="hold">
                                          <p:stCondLst>
                                            <p:cond delay="0"/>
                                          </p:stCondLst>
                                        </p:cTn>
                                        <p:tgtEl>
                                          <p:spTgt spid="1337"/>
                                        </p:tgtEl>
                                        <p:attrNameLst>
                                          <p:attrName>style.visibility</p:attrName>
                                        </p:attrNameLst>
                                      </p:cBhvr>
                                      <p:to>
                                        <p:strVal val="visible"/>
                                      </p:to>
                                    </p:set>
                                    <p:animEffect filter="fade" transition="in">
                                      <p:cBhvr>
                                        <p:cTn dur="1000"/>
                                        <p:tgtEl>
                                          <p:spTgt spid="1337"/>
                                        </p:tgtEl>
                                      </p:cBhvr>
                                    </p:animEffect>
                                  </p:childTnLst>
                                </p:cTn>
                              </p:par>
                              <p:par>
                                <p:cTn fill="hold" nodeType="withEffect" presetClass="entr" presetID="10" presetSubtype="0">
                                  <p:stCondLst>
                                    <p:cond delay="0"/>
                                  </p:stCondLst>
                                  <p:childTnLst>
                                    <p:set>
                                      <p:cBhvr>
                                        <p:cTn dur="1" fill="hold">
                                          <p:stCondLst>
                                            <p:cond delay="0"/>
                                          </p:stCondLst>
                                        </p:cTn>
                                        <p:tgtEl>
                                          <p:spTgt spid="1338"/>
                                        </p:tgtEl>
                                        <p:attrNameLst>
                                          <p:attrName>style.visibility</p:attrName>
                                        </p:attrNameLst>
                                      </p:cBhvr>
                                      <p:to>
                                        <p:strVal val="visible"/>
                                      </p:to>
                                    </p:set>
                                    <p:animEffect filter="fade" transition="in">
                                      <p:cBhvr>
                                        <p:cTn dur="1000"/>
                                        <p:tgtEl>
                                          <p:spTgt spid="1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uttgarter Weindorf by Slidesgo">
  <a:themeElements>
    <a:clrScheme name="Simple Light">
      <a:dk1>
        <a:srgbClr val="020304"/>
      </a:dk1>
      <a:lt1>
        <a:srgbClr val="FFFFFF"/>
      </a:lt1>
      <a:dk2>
        <a:srgbClr val="666056"/>
      </a:dk2>
      <a:lt2>
        <a:srgbClr val="DBB083"/>
      </a:lt2>
      <a:accent1>
        <a:srgbClr val="020304"/>
      </a:accent1>
      <a:accent2>
        <a:srgbClr val="9E9D9D"/>
      </a:accent2>
      <a:accent3>
        <a:srgbClr val="DBB083"/>
      </a:accent3>
      <a:accent4>
        <a:srgbClr val="E4CCB3"/>
      </a:accent4>
      <a:accent5>
        <a:srgbClr val="9E2020"/>
      </a:accent5>
      <a:accent6>
        <a:srgbClr val="FFFFFF"/>
      </a:accent6>
      <a:hlink>
        <a:srgbClr val="66605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