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0"/>
    <p:restoredTop sz="96338"/>
  </p:normalViewPr>
  <p:slideViewPr>
    <p:cSldViewPr snapToGrid="0" snapToObjects="1">
      <p:cViewPr varScale="1">
        <p:scale>
          <a:sx n="59" d="100"/>
          <a:sy n="59" d="100"/>
        </p:scale>
        <p:origin x="8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2402-BD99-FE48-8BDA-A25B80C5EB4A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B2FC-1BFB-4842-BD3C-6CF2CBCF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040" y="2095052"/>
            <a:ext cx="2043953" cy="5701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5894" y="543260"/>
            <a:ext cx="1527585" cy="804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 &amp;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5115" y="543260"/>
            <a:ext cx="1527585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0066" y="2026022"/>
            <a:ext cx="1735569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5116" y="3713179"/>
            <a:ext cx="1527585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5116" y="2026022"/>
            <a:ext cx="1527585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82401" y="3694352"/>
            <a:ext cx="1737364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increment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791" y="1815354"/>
            <a:ext cx="1527585" cy="737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 &amp; Development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55895" y="3390005"/>
            <a:ext cx="1527585" cy="850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 &amp; Development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91860" y="562982"/>
            <a:ext cx="1733775" cy="527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increment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705548" y="865990"/>
            <a:ext cx="750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5548" y="844475"/>
            <a:ext cx="16137" cy="3132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721685" y="3974051"/>
            <a:ext cx="734209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05548" y="2286894"/>
            <a:ext cx="750346" cy="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05892" y="865990"/>
            <a:ext cx="95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7492701" y="3974051"/>
            <a:ext cx="989700" cy="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92700" y="2286894"/>
            <a:ext cx="89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492700" y="839094"/>
            <a:ext cx="899160" cy="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05892" y="3930125"/>
            <a:ext cx="980740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1"/>
          </p:cNvCxnSpPr>
          <p:nvPr/>
        </p:nvCxnSpPr>
        <p:spPr>
          <a:xfrm>
            <a:off x="5005892" y="2286894"/>
            <a:ext cx="959224" cy="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RePack by Diakov</cp:lastModifiedBy>
  <cp:revision>3</cp:revision>
  <dcterms:created xsi:type="dcterms:W3CDTF">2016-08-23T07:18:55Z</dcterms:created>
  <dcterms:modified xsi:type="dcterms:W3CDTF">2016-08-23T08:04:14Z</dcterms:modified>
</cp:coreProperties>
</file>