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6"/>
  </p:notesMasterIdLst>
  <p:handoutMasterIdLst>
    <p:handoutMasterId r:id="rId7"/>
  </p:handoutMasterIdLst>
  <p:sldIdLst>
    <p:sldId id="35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26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30" y="44588"/>
            <a:ext cx="5435027" cy="869063"/>
          </a:xfrm>
        </p:spPr>
        <p:txBody>
          <a:bodyPr>
            <a:normAutofit/>
          </a:bodyPr>
          <a:lstStyle/>
          <a:p>
            <a:r>
              <a:rPr lang="en-US" dirty="0"/>
              <a:t>Strategic Plan</a:t>
            </a:r>
          </a:p>
        </p:txBody>
      </p:sp>
      <p:pic>
        <p:nvPicPr>
          <p:cNvPr id="19" name="Picture Placeholder 18" descr="Close Up of a chess board">
            <a:extLst>
              <a:ext uri="{FF2B5EF4-FFF2-40B4-BE49-F238E27FC236}">
                <a16:creationId xmlns:a16="http://schemas.microsoft.com/office/drawing/2014/main" id="{39881573-7C25-4F17-A03E-E8E1E0E88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434" r="18434"/>
          <a:stretch/>
        </p:blipFill>
        <p:spPr>
          <a:xfrm>
            <a:off x="6197600" y="574675"/>
            <a:ext cx="5445125" cy="57499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703133-C229-493C-891F-A2106C8D0DBA}"/>
              </a:ext>
            </a:extLst>
          </p:cNvPr>
          <p:cNvSpPr txBox="1"/>
          <p:nvPr/>
        </p:nvSpPr>
        <p:spPr>
          <a:xfrm>
            <a:off x="154330" y="1293145"/>
            <a:ext cx="426720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713232">
              <a:spcBef>
                <a:spcPts val="780"/>
              </a:spcBef>
              <a:buNone/>
            </a:pPr>
            <a:r>
              <a:rPr lang="en-US" sz="2000" b="1" kern="1200" dirty="0">
                <a:solidFill>
                  <a:schemeClr val="bg1"/>
                </a:solidFill>
                <a:cs typeface="Arial" panose="020B0604020202020204" pitchFamily="34" charset="0"/>
              </a:rPr>
              <a:t>Data Modelling</a:t>
            </a:r>
            <a:r>
              <a:rPr lang="en-US" sz="1800" kern="1200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267462" indent="-178308" defTabSz="713232">
              <a:spcBef>
                <a:spcPts val="780"/>
              </a:spcBef>
            </a:pPr>
            <a:r>
              <a:rPr lang="en-US" sz="1600" kern="1200" dirty="0">
                <a:solidFill>
                  <a:schemeClr val="bg1"/>
                </a:solidFill>
                <a:cs typeface="Arial" panose="020B0604020202020204" pitchFamily="34" charset="0"/>
              </a:rPr>
              <a:t>All the data in the 3 tables will be used.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A677D-6484-489C-B049-D5A0CC91E6EA}"/>
              </a:ext>
            </a:extLst>
          </p:cNvPr>
          <p:cNvSpPr txBox="1"/>
          <p:nvPr/>
        </p:nvSpPr>
        <p:spPr>
          <a:xfrm>
            <a:off x="282573" y="2432004"/>
            <a:ext cx="4010713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713232">
              <a:spcBef>
                <a:spcPts val="780"/>
              </a:spcBef>
            </a:pP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preparation: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 the data model to merge the data and clean the data(remove outliers etc.).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Feature engineering: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new features And Transform the data into a suitable format for modelling.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 building: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Test algorithms with cross-validation.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Measure performance metrics.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75531-F059-4661-BC99-5916D63128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3</TotalTime>
  <Words>68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Aller</vt:lpstr>
      <vt:lpstr>Arial</vt:lpstr>
      <vt:lpstr>Calibri</vt:lpstr>
      <vt:lpstr>Courier New</vt:lpstr>
      <vt:lpstr>Open sans</vt:lpstr>
      <vt:lpstr>Segoe UI</vt:lpstr>
      <vt:lpstr>MinimalXOVTI</vt:lpstr>
      <vt:lpstr>Strategic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Narayan Singh Adhikari</dc:creator>
  <cp:lastModifiedBy>Narayan Singh Adhikari</cp:lastModifiedBy>
  <cp:revision>1</cp:revision>
  <dcterms:created xsi:type="dcterms:W3CDTF">2023-11-19T05:07:34Z</dcterms:created>
  <dcterms:modified xsi:type="dcterms:W3CDTF">2023-11-19T05:11:33Z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