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rayan\Desktop\sampl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/>
              <a:t>Top Features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4A5-4C28-A6F5-5A0B72FB04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4A5-4C28-A6F5-5A0B72FB04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4A5-4C28-A6F5-5A0B72FB04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4A5-4C28-A6F5-5A0B72FB04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4A5-4C28-A6F5-5A0B72FB043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Sheet1!$A$1:$A$5</c:f>
              <c:strCache>
                <c:ptCount val="5"/>
                <c:pt idx="0">
                  <c:v>Temperature</c:v>
                </c:pt>
                <c:pt idx="1">
                  <c:v>Quantity</c:v>
                </c:pt>
                <c:pt idx="2">
                  <c:v>Unit price</c:v>
                </c:pt>
                <c:pt idx="3">
                  <c:v>Month </c:v>
                </c:pt>
                <c:pt idx="4">
                  <c:v>Week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17</c:v>
                </c:pt>
                <c:pt idx="1">
                  <c:v>9</c:v>
                </c:pt>
                <c:pt idx="2">
                  <c:v>27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4A5-4C28-A6F5-5A0B72FB0439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F4A5-4C28-A6F5-5A0B72FB04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E-F4A5-4C28-A6F5-5A0B72FB04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F4A5-4C28-A6F5-5A0B72FB04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2-F4A5-4C28-A6F5-5A0B72FB04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4-F4A5-4C28-A6F5-5A0B72FB043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Sheet1!$A$1:$A$5</c:f>
              <c:strCache>
                <c:ptCount val="5"/>
                <c:pt idx="0">
                  <c:v>Temperature</c:v>
                </c:pt>
                <c:pt idx="1">
                  <c:v>Quantity</c:v>
                </c:pt>
                <c:pt idx="2">
                  <c:v>Unit price</c:v>
                </c:pt>
                <c:pt idx="3">
                  <c:v>Month </c:v>
                </c:pt>
                <c:pt idx="4">
                  <c:v>Week</c:v>
                </c:pt>
              </c:strCache>
            </c:strRef>
          </c:cat>
          <c:val>
            <c:numRef>
              <c:f>Sheet1!$C$1:$C$5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15-F4A5-4C28-A6F5-5A0B72FB043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4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66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75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485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9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27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1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244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6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27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5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2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37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62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30145A-D675-47AC-994F-2171FC8E7B5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3477-B377-4BF2-9F0B-C9D44F724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31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BC3B4-AC09-45CC-9136-EAB7764EF8E5}"/>
              </a:ext>
            </a:extLst>
          </p:cNvPr>
          <p:cNvSpPr txBox="1"/>
          <p:nvPr/>
        </p:nvSpPr>
        <p:spPr>
          <a:xfrm>
            <a:off x="215704" y="436098"/>
            <a:ext cx="563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Features</a:t>
            </a:r>
            <a:r>
              <a:rPr lang="en-US" sz="2400" dirty="0"/>
              <a:t>(in predicting Stocks)</a:t>
            </a:r>
            <a:endParaRPr lang="en-IN" sz="24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7FADC3E-6C03-4DD9-BF48-8414D36AB5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686079"/>
              </p:ext>
            </p:extLst>
          </p:nvPr>
        </p:nvGraphicFramePr>
        <p:xfrm>
          <a:off x="215705" y="2064434"/>
          <a:ext cx="5880295" cy="435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847419-F4D5-4DDB-AF10-C26708C51A04}"/>
              </a:ext>
            </a:extLst>
          </p:cNvPr>
          <p:cNvSpPr txBox="1"/>
          <p:nvPr/>
        </p:nvSpPr>
        <p:spPr>
          <a:xfrm>
            <a:off x="7875561" y="1464269"/>
            <a:ext cx="3432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Accuracy With Current Data ~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More Data Required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64A75-D9F1-4EF9-A863-6FE009444B1D}"/>
              </a:ext>
            </a:extLst>
          </p:cNvPr>
          <p:cNvSpPr txBox="1"/>
          <p:nvPr/>
        </p:nvSpPr>
        <p:spPr>
          <a:xfrm>
            <a:off x="7875561" y="4391187"/>
            <a:ext cx="4168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Temperature was important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With more temperature data and better IoT,  accuracy of model will increase</a:t>
            </a:r>
            <a:endParaRPr lang="en-IN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E282CD-829B-48B9-8BEE-FBBA10B48B79}"/>
              </a:ext>
            </a:extLst>
          </p:cNvPr>
          <p:cNvSpPr/>
          <p:nvPr/>
        </p:nvSpPr>
        <p:spPr>
          <a:xfrm>
            <a:off x="7751298" y="1396832"/>
            <a:ext cx="3235570" cy="13352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31CEC9-C15D-4E6E-BA10-819E0F2E9097}"/>
              </a:ext>
            </a:extLst>
          </p:cNvPr>
          <p:cNvSpPr/>
          <p:nvPr/>
        </p:nvSpPr>
        <p:spPr>
          <a:xfrm>
            <a:off x="7751297" y="4325817"/>
            <a:ext cx="4224997" cy="192023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81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37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 Singh Adhikari</dc:creator>
  <cp:lastModifiedBy>Narayan Singh Adhikari</cp:lastModifiedBy>
  <cp:revision>3</cp:revision>
  <dcterms:created xsi:type="dcterms:W3CDTF">2023-11-26T06:11:48Z</dcterms:created>
  <dcterms:modified xsi:type="dcterms:W3CDTF">2023-11-26T06:50:11Z</dcterms:modified>
</cp:coreProperties>
</file>