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4E0C-AFF3-4327-9094-7A33B2B995E2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9F7C-EBF7-45B9-914E-BA89E026F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4E0C-AFF3-4327-9094-7A33B2B995E2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9F7C-EBF7-45B9-914E-BA89E026F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4E0C-AFF3-4327-9094-7A33B2B995E2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9F7C-EBF7-45B9-914E-BA89E026F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4E0C-AFF3-4327-9094-7A33B2B995E2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9F7C-EBF7-45B9-914E-BA89E026F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4E0C-AFF3-4327-9094-7A33B2B995E2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9F7C-EBF7-45B9-914E-BA89E026F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4E0C-AFF3-4327-9094-7A33B2B995E2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9F7C-EBF7-45B9-914E-BA89E026F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4E0C-AFF3-4327-9094-7A33B2B995E2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9F7C-EBF7-45B9-914E-BA89E026F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4E0C-AFF3-4327-9094-7A33B2B995E2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9F7C-EBF7-45B9-914E-BA89E026F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4E0C-AFF3-4327-9094-7A33B2B995E2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9F7C-EBF7-45B9-914E-BA89E026F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4E0C-AFF3-4327-9094-7A33B2B995E2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9F7C-EBF7-45B9-914E-BA89E026F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4E0C-AFF3-4327-9094-7A33B2B995E2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9F7C-EBF7-45B9-914E-BA89E026F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A4E0C-AFF3-4327-9094-7A33B2B995E2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99F7C-EBF7-45B9-914E-BA89E026FF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947737"/>
            <a:ext cx="8048625" cy="49625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500_F_63865384_Szlqs8YbTz5AY3qbf4NFhPpWNMAlxrn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28600" y="609600"/>
            <a:ext cx="2002739" cy="325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38400" y="762000"/>
            <a:ext cx="665271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Ssasabz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mengulik</a:t>
            </a:r>
            <a:r>
              <a:rPr lang="en-US" dirty="0" smtClean="0"/>
              <a:t> </a:t>
            </a:r>
            <a:r>
              <a:rPr lang="en-US" dirty="0" err="1" smtClean="0"/>
              <a:t>gitar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lagu</a:t>
            </a:r>
            <a:r>
              <a:rPr lang="en-US" dirty="0" smtClean="0"/>
              <a:t> </a:t>
            </a:r>
            <a:r>
              <a:rPr lang="en-US" dirty="0" err="1" smtClean="0"/>
              <a:t>favorit</a:t>
            </a:r>
            <a:r>
              <a:rPr lang="en-US" dirty="0" smtClean="0"/>
              <a:t> </a:t>
            </a:r>
            <a:r>
              <a:rPr lang="en-US" dirty="0" err="1" smtClean="0"/>
              <a:t>terbarunya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Lalu</a:t>
            </a:r>
            <a:r>
              <a:rPr lang="en-US" dirty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menyadari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gitar</a:t>
            </a:r>
            <a:r>
              <a:rPr lang="en-US" dirty="0" smtClean="0"/>
              <a:t>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ulik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channel </a:t>
            </a:r>
          </a:p>
          <a:p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musik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Lalu</a:t>
            </a:r>
            <a:r>
              <a:rPr lang="en-US" dirty="0" smtClean="0"/>
              <a:t> agar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menguliknya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mendengar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endParaRPr lang="en-US" dirty="0"/>
          </a:p>
          <a:p>
            <a:r>
              <a:rPr lang="en-US" dirty="0" err="1" smtClean="0"/>
              <a:t>Gitarnya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-</a:t>
            </a:r>
            <a:r>
              <a:rPr lang="en-US" dirty="0" err="1" smtClean="0"/>
              <a:t>Mengulang-ulang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rewind </a:t>
            </a:r>
            <a:r>
              <a:rPr lang="en-US" dirty="0" err="1" smtClean="0"/>
              <a:t>bagian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gitarnya</a:t>
            </a:r>
            <a:r>
              <a:rPr lang="en-US" dirty="0" smtClean="0"/>
              <a:t> yang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channel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mendengar</a:t>
            </a:r>
            <a:r>
              <a:rPr lang="en-US" dirty="0" smtClean="0"/>
              <a:t> </a:t>
            </a:r>
            <a:r>
              <a:rPr lang="en-US" dirty="0" err="1" smtClean="0"/>
              <a:t>suara</a:t>
            </a:r>
            <a:r>
              <a:rPr lang="en-US" dirty="0" smtClean="0"/>
              <a:t> </a:t>
            </a:r>
            <a:r>
              <a:rPr lang="en-US" dirty="0" err="1" smtClean="0"/>
              <a:t>gitarnya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EQ</a:t>
            </a:r>
          </a:p>
          <a:p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riends-home-party-small-group-young-people-hang-out-house-chatting-each-other-their-friend-having-fun-485912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2000"/>
            <a:ext cx="3886200" cy="29199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4343400"/>
            <a:ext cx="87722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Ssasabz</a:t>
            </a:r>
            <a:r>
              <a:rPr lang="en-US" dirty="0" smtClean="0"/>
              <a:t>  </a:t>
            </a:r>
            <a:r>
              <a:rPr lang="en-US" dirty="0" err="1" smtClean="0"/>
              <a:t>mengundang</a:t>
            </a:r>
            <a:r>
              <a:rPr lang="en-US" dirty="0" smtClean="0"/>
              <a:t> teman2nya </a:t>
            </a:r>
            <a:r>
              <a:rPr lang="en-US" dirty="0" err="1" smtClean="0"/>
              <a:t>untuk</a:t>
            </a:r>
            <a:r>
              <a:rPr lang="en-US" dirty="0" smtClean="0"/>
              <a:t>  </a:t>
            </a:r>
            <a:r>
              <a:rPr lang="en-US" dirty="0" err="1" smtClean="0"/>
              <a:t>kumpul-kumpul</a:t>
            </a:r>
            <a:r>
              <a:rPr lang="en-US" dirty="0" smtClean="0"/>
              <a:t> </a:t>
            </a:r>
            <a:r>
              <a:rPr lang="en-US" dirty="0" err="1" smtClean="0"/>
              <a:t>santai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rumahnya</a:t>
            </a:r>
            <a:r>
              <a:rPr lang="en-US" dirty="0" smtClean="0"/>
              <a:t> </a:t>
            </a:r>
            <a:r>
              <a:rPr lang="en-US" dirty="0" err="1" smtClean="0"/>
              <a:t>sambil</a:t>
            </a:r>
            <a:r>
              <a:rPr lang="en-US" dirty="0" smtClean="0"/>
              <a:t> </a:t>
            </a:r>
            <a:r>
              <a:rPr lang="en-US" dirty="0" err="1" smtClean="0"/>
              <a:t>makan</a:t>
            </a:r>
            <a:endParaRPr lang="en-US" dirty="0"/>
          </a:p>
          <a:p>
            <a:r>
              <a:rPr lang="en-US" dirty="0" err="1" smtClean="0"/>
              <a:t>minum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mendengar</a:t>
            </a:r>
            <a:r>
              <a:rPr lang="en-US" dirty="0" smtClean="0"/>
              <a:t> </a:t>
            </a:r>
            <a:r>
              <a:rPr lang="en-US" dirty="0" err="1" smtClean="0"/>
              <a:t>musik</a:t>
            </a:r>
            <a:r>
              <a:rPr lang="en-US" dirty="0" smtClean="0"/>
              <a:t>,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capek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bolak-balik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laptopnya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endParaRPr lang="en-US" dirty="0"/>
          </a:p>
          <a:p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musiknya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musiknya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r>
              <a:rPr lang="en-US" dirty="0" smtClean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memainkan</a:t>
            </a:r>
            <a:r>
              <a:rPr lang="en-US" dirty="0" smtClean="0"/>
              <a:t> </a:t>
            </a:r>
            <a:r>
              <a:rPr lang="en-US" dirty="0" err="1" smtClean="0"/>
              <a:t>lagu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Menaikkan</a:t>
            </a:r>
            <a:r>
              <a:rPr lang="en-US" dirty="0" smtClean="0"/>
              <a:t> /</a:t>
            </a:r>
            <a:r>
              <a:rPr lang="en-US" dirty="0" err="1" smtClean="0"/>
              <a:t>menurunkan</a:t>
            </a:r>
            <a:r>
              <a:rPr lang="en-US" dirty="0" smtClean="0"/>
              <a:t> volume, 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filter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konduktor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endParaRPr lang="en-US" dirty="0"/>
          </a:p>
          <a:p>
            <a:r>
              <a:rPr lang="en-US" dirty="0" err="1" smtClean="0"/>
              <a:t>Pamer</a:t>
            </a:r>
            <a:r>
              <a:rPr lang="en-US" dirty="0" smtClean="0"/>
              <a:t> </a:t>
            </a:r>
            <a:r>
              <a:rPr lang="en-US" dirty="0" err="1" smtClean="0"/>
              <a:t>musikalitasnya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teman2 </a:t>
            </a:r>
            <a:r>
              <a:rPr lang="en-US" smtClean="0"/>
              <a:t>nya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67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4</cp:revision>
  <dcterms:created xsi:type="dcterms:W3CDTF">2015-07-03T04:58:52Z</dcterms:created>
  <dcterms:modified xsi:type="dcterms:W3CDTF">2015-07-03T05:29:30Z</dcterms:modified>
</cp:coreProperties>
</file>