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2" r:id="rId4"/>
    <p:sldMasterId id="2147483684" r:id="rId5"/>
    <p:sldMasterId id="2147483696" r:id="rId6"/>
  </p:sldMasterIdLst>
  <p:notesMasterIdLst>
    <p:notesMasterId r:id="rId8"/>
  </p:notesMasterIdLst>
  <p:sldIdLst>
    <p:sldId id="256" r:id="rId7"/>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Lst>
  <p:sldSz cx="9144000" cy="5143500"/>
  <p:notesSz cx="6858000" cy="9144000"/>
  <p:custShowLst>
    <p:custShow name="Custom Show 1" id="0">
      <p:sldLst>
        <p:sld r:id="rId7"/>
        <p:sld r:id="rId10"/>
        <p:sld r:id="rId11"/>
        <p:sld r:id="rId12"/>
        <p:sld r:id="rId15"/>
      </p:sldLst>
    </p:custShow>
  </p:custShowLst>
  <p:defaultTextStyle>
    <a:defPPr>
      <a:defRPr lang="zh-CN"/>
    </a:defPPr>
    <a:lvl1pPr marL="0" lvl="0" indent="0" algn="l" rtl="0" eaLnBrk="1" fontAlgn="base" latinLnBrk="0" hangingPunct="1">
      <a:lnSpc>
        <a:spcPct val="100000"/>
      </a:lnSpc>
      <a:spcBef>
        <a:spcPct val="0"/>
      </a:spcBef>
      <a:spcAft>
        <a:spcPct val="0"/>
      </a:spcAft>
      <a:buNone/>
      <a:defRPr sz="1400" u="none" kern="1200" baseline="0">
        <a:solidFill>
          <a:srgbClr val="000000"/>
        </a:solidFill>
        <a:latin typeface="Arial" panose="020B0604020202020204" pitchFamily="34" charset="0"/>
        <a:ea typeface="+mn-ea"/>
        <a:cs typeface="+mn-cs"/>
      </a:defRPr>
    </a:lvl1pPr>
    <a:lvl2pPr marL="0" lvl="1" indent="0" algn="l" rtl="0" eaLnBrk="1" fontAlgn="base" latinLnBrk="0" hangingPunct="1">
      <a:lnSpc>
        <a:spcPct val="100000"/>
      </a:lnSpc>
      <a:spcBef>
        <a:spcPct val="0"/>
      </a:spcBef>
      <a:spcAft>
        <a:spcPct val="0"/>
      </a:spcAft>
      <a:buNone/>
      <a:defRPr sz="1400" u="none" kern="1200" baseline="0">
        <a:solidFill>
          <a:srgbClr val="000000"/>
        </a:solidFill>
        <a:latin typeface="Arial" panose="020B0604020202020204" pitchFamily="34" charset="0"/>
        <a:ea typeface="+mn-ea"/>
        <a:cs typeface="+mn-cs"/>
      </a:defRPr>
    </a:lvl2pPr>
    <a:lvl3pPr marL="0" lvl="2" indent="0" algn="l" rtl="0" eaLnBrk="1" fontAlgn="base" latinLnBrk="0" hangingPunct="1">
      <a:lnSpc>
        <a:spcPct val="100000"/>
      </a:lnSpc>
      <a:spcBef>
        <a:spcPct val="0"/>
      </a:spcBef>
      <a:spcAft>
        <a:spcPct val="0"/>
      </a:spcAft>
      <a:buNone/>
      <a:defRPr sz="1400" u="none" kern="1200" baseline="0">
        <a:solidFill>
          <a:srgbClr val="000000"/>
        </a:solidFill>
        <a:latin typeface="Arial" panose="020B0604020202020204" pitchFamily="34" charset="0"/>
        <a:ea typeface="+mn-ea"/>
        <a:cs typeface="+mn-cs"/>
      </a:defRPr>
    </a:lvl3pPr>
    <a:lvl4pPr marL="0" lvl="3" indent="0" algn="l" rtl="0" eaLnBrk="1" fontAlgn="base" latinLnBrk="0" hangingPunct="1">
      <a:lnSpc>
        <a:spcPct val="100000"/>
      </a:lnSpc>
      <a:spcBef>
        <a:spcPct val="0"/>
      </a:spcBef>
      <a:spcAft>
        <a:spcPct val="0"/>
      </a:spcAft>
      <a:buNone/>
      <a:defRPr sz="1400" u="none" kern="1200" baseline="0">
        <a:solidFill>
          <a:srgbClr val="000000"/>
        </a:solidFill>
        <a:latin typeface="Arial" panose="020B0604020202020204" pitchFamily="34" charset="0"/>
        <a:ea typeface="+mn-ea"/>
        <a:cs typeface="+mn-cs"/>
      </a:defRPr>
    </a:lvl4pPr>
    <a:lvl5pPr marL="0" lvl="4" indent="0" algn="l" rtl="0" eaLnBrk="1" fontAlgn="base" latinLnBrk="0" hangingPunct="1">
      <a:lnSpc>
        <a:spcPct val="100000"/>
      </a:lnSpc>
      <a:spcBef>
        <a:spcPct val="0"/>
      </a:spcBef>
      <a:spcAft>
        <a:spcPct val="0"/>
      </a:spcAft>
      <a:buNone/>
      <a:defRPr sz="1400" u="none" kern="1200" baseline="0">
        <a:solidFill>
          <a:srgbClr val="000000"/>
        </a:solidFill>
        <a:latin typeface="Arial" panose="020B0604020202020204" pitchFamily="34" charset="0"/>
        <a:ea typeface="+mn-ea"/>
        <a:cs typeface="+mn-cs"/>
      </a:defRPr>
    </a:lvl5pPr>
    <a:lvl6pPr marL="2286000" lvl="5" indent="0" algn="l" rtl="0" eaLnBrk="1" fontAlgn="base" latinLnBrk="0" hangingPunct="1">
      <a:lnSpc>
        <a:spcPct val="100000"/>
      </a:lnSpc>
      <a:spcBef>
        <a:spcPct val="0"/>
      </a:spcBef>
      <a:spcAft>
        <a:spcPct val="0"/>
      </a:spcAft>
      <a:buNone/>
      <a:defRPr sz="1400" u="none" kern="1200" baseline="0">
        <a:solidFill>
          <a:srgbClr val="000000"/>
        </a:solidFill>
        <a:latin typeface="Arial" panose="020B0604020202020204" pitchFamily="34" charset="0"/>
        <a:ea typeface="+mn-ea"/>
        <a:cs typeface="+mn-cs"/>
      </a:defRPr>
    </a:lvl6pPr>
    <a:lvl7pPr marL="2743200" lvl="6" indent="0" algn="l" rtl="0" eaLnBrk="1" fontAlgn="base" latinLnBrk="0" hangingPunct="1">
      <a:lnSpc>
        <a:spcPct val="100000"/>
      </a:lnSpc>
      <a:spcBef>
        <a:spcPct val="0"/>
      </a:spcBef>
      <a:spcAft>
        <a:spcPct val="0"/>
      </a:spcAft>
      <a:buNone/>
      <a:defRPr sz="1400" u="none" kern="1200" baseline="0">
        <a:solidFill>
          <a:srgbClr val="000000"/>
        </a:solidFill>
        <a:latin typeface="Arial" panose="020B0604020202020204" pitchFamily="34" charset="0"/>
        <a:ea typeface="+mn-ea"/>
        <a:cs typeface="+mn-cs"/>
      </a:defRPr>
    </a:lvl7pPr>
    <a:lvl8pPr marL="3200400" lvl="7" indent="0" algn="l" rtl="0" eaLnBrk="1" fontAlgn="base" latinLnBrk="0" hangingPunct="1">
      <a:lnSpc>
        <a:spcPct val="100000"/>
      </a:lnSpc>
      <a:spcBef>
        <a:spcPct val="0"/>
      </a:spcBef>
      <a:spcAft>
        <a:spcPct val="0"/>
      </a:spcAft>
      <a:buNone/>
      <a:defRPr sz="1400" u="none" kern="1200" baseline="0">
        <a:solidFill>
          <a:srgbClr val="000000"/>
        </a:solidFill>
        <a:latin typeface="Arial" panose="020B0604020202020204" pitchFamily="34" charset="0"/>
        <a:ea typeface="+mn-ea"/>
        <a:cs typeface="+mn-cs"/>
      </a:defRPr>
    </a:lvl8pPr>
    <a:lvl9pPr marL="3657600" lvl="8" indent="0" algn="l" rtl="0" eaLnBrk="1" fontAlgn="base" latinLnBrk="0" hangingPunct="1">
      <a:lnSpc>
        <a:spcPct val="100000"/>
      </a:lnSpc>
      <a:spcBef>
        <a:spcPct val="0"/>
      </a:spcBef>
      <a:spcAft>
        <a:spcPct val="0"/>
      </a:spcAft>
      <a:buNone/>
      <a:defRPr sz="1400" u="none" kern="1200" baseline="0">
        <a:solidFill>
          <a:srgbClr val="000000"/>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608" userDrawn="1">
          <p15:clr>
            <a:srgbClr val="A4A3A4"/>
          </p15:clr>
        </p15:guide>
        <p15:guide id="2" orient="horz" pos="872" userDrawn="1">
          <p15:clr>
            <a:srgbClr val="A4A3A4"/>
          </p15:clr>
        </p15:guide>
        <p15:guide id="3" pos="14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9927"/>
    <p:restoredTop sz="94660"/>
  </p:normalViewPr>
  <p:slideViewPr>
    <p:cSldViewPr snapToGrid="0" showGuides="1">
      <p:cViewPr varScale="1">
        <p:scale>
          <a:sx n="131" d="100"/>
          <a:sy n="131" d="100"/>
        </p:scale>
        <p:origin x="-840" y="-90"/>
      </p:cViewPr>
      <p:guideLst>
        <p:guide orient="horz" pos="608"/>
        <p:guide orient="horz" pos="872"/>
        <p:guide pos="144"/>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2.xml"/><Relationship Id="rId8" Type="http://schemas.openxmlformats.org/officeDocument/2006/relationships/notesMaster" Target="notesMasters/notesMaster1.xml"/><Relationship Id="rId7" Type="http://schemas.openxmlformats.org/officeDocument/2006/relationships/slide" Target="slides/slide1.xml"/><Relationship Id="rId6" Type="http://schemas.openxmlformats.org/officeDocument/2006/relationships/slideMaster" Target="slideMasters/slideMaster5.xml"/><Relationship Id="rId5" Type="http://schemas.openxmlformats.org/officeDocument/2006/relationships/slideMaster" Target="slideMasters/slideMaster4.xml"/><Relationship Id="rId4" Type="http://schemas.openxmlformats.org/officeDocument/2006/relationships/slideMaster" Target="slideMasters/slideMaster3.xml"/><Relationship Id="rId3" Type="http://schemas.openxmlformats.org/officeDocument/2006/relationships/slideMaster" Target="slideMasters/slideMaster2.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16.xml"/><Relationship Id="rId22" Type="http://schemas.openxmlformats.org/officeDocument/2006/relationships/slide" Target="slides/slide15.xml"/><Relationship Id="rId21" Type="http://schemas.openxmlformats.org/officeDocument/2006/relationships/slide" Target="slides/slide14.xml"/><Relationship Id="rId20" Type="http://schemas.openxmlformats.org/officeDocument/2006/relationships/slide" Target="slides/slide13.xml"/><Relationship Id="rId2" Type="http://schemas.openxmlformats.org/officeDocument/2006/relationships/theme" Target="theme/theme1.xml"/><Relationship Id="rId19" Type="http://schemas.openxmlformats.org/officeDocument/2006/relationships/slide" Target="slides/slide12.xml"/><Relationship Id="rId18" Type="http://schemas.openxmlformats.org/officeDocument/2006/relationships/slide" Target="slides/slide11.xml"/><Relationship Id="rId17" Type="http://schemas.openxmlformats.org/officeDocument/2006/relationships/slide" Target="slides/slide10.xml"/><Relationship Id="rId16" Type="http://schemas.openxmlformats.org/officeDocument/2006/relationships/slide" Target="slides/slide9.xml"/><Relationship Id="rId15" Type="http://schemas.openxmlformats.org/officeDocument/2006/relationships/slide" Target="slides/slide8.xml"/><Relationship Id="rId14" Type="http://schemas.openxmlformats.org/officeDocument/2006/relationships/slide" Target="slides/slide7.xml"/><Relationship Id="rId13" Type="http://schemas.openxmlformats.org/officeDocument/2006/relationships/slide" Target="slides/slide6.xml"/><Relationship Id="rId12" Type="http://schemas.openxmlformats.org/officeDocument/2006/relationships/slide" Target="slides/slide5.xml"/><Relationship Id="rId11" Type="http://schemas.openxmlformats.org/officeDocument/2006/relationships/slide" Target="slides/slide4.xml"/><Relationship Id="rId10" Type="http://schemas.openxmlformats.org/officeDocument/2006/relationships/slide" Target="slides/slide3.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7170" name="Slide Image Placeholder 7169"/>
          <p:cNvSpPr>
            <a:spLocks noGrp="1" noChangeAspect="1"/>
          </p:cNvSpPr>
          <p:nvPr>
            <p:ph type="sldImg" idx="2"/>
          </p:nvPr>
        </p:nvSpPr>
        <p:spPr>
          <a:xfrm>
            <a:off x="381000" y="685800"/>
            <a:ext cx="6096000" cy="3429000"/>
          </a:xfrm>
          <a:prstGeom prst="rect">
            <a:avLst/>
          </a:prstGeom>
          <a:solidFill>
            <a:srgbClr val="FFFFFF"/>
          </a:solidFill>
          <a:ln w="9525" cap="flat" cmpd="sng">
            <a:solidFill>
              <a:srgbClr val="000000"/>
            </a:solidFill>
            <a:prstDash val="solid"/>
            <a:miter/>
            <a:headEnd type="none" w="med" len="med"/>
            <a:tailEnd type="none" w="med" len="med"/>
          </a:ln>
        </p:spPr>
      </p:sp>
      <p:sp>
        <p:nvSpPr>
          <p:cNvPr id="7171" name="Text Placeholder 7170"/>
          <p:cNvSpPr>
            <a:spLocks noGrp="1"/>
          </p:cNvSpPr>
          <p:nvPr>
            <p:ph type="body" sz="quarter" idx="3"/>
          </p:nvPr>
        </p:nvSpPr>
        <p:spPr>
          <a:xfrm>
            <a:off x="685800" y="4343400"/>
            <a:ext cx="5486400" cy="4114800"/>
          </a:xfrm>
          <a:prstGeom prst="rect">
            <a:avLst/>
          </a:prstGeom>
          <a:noFill/>
          <a:ln w="12700">
            <a:noFill/>
          </a:ln>
        </p:spPr>
        <p:txBody>
          <a:bodyPr tIns="91425" bIns="91425"/>
          <a:p>
            <a:pPr lvl="0"/>
          </a:p>
        </p:txBody>
      </p:sp>
    </p:spTree>
  </p:cSld>
  <p:clrMap bg1="lt1" tx1="dk1" bg2="lt2" tx2="dk2" accent1="accent1" accent2="accent2" accent3="accent3" accent4="accent4" accent5="accent5" accent6="accent6" hlink="hlink" folHlink="folHlink"/>
  <p:hf hdr="0" ftr="0" dt="0"/>
  <p:notesStyle>
    <a:lvl1pPr marL="0" lvl="0" indent="0" algn="l" rtl="0" eaLnBrk="1" fontAlgn="base" latinLnBrk="0" hangingPunct="1">
      <a:lnSpc>
        <a:spcPct val="100000"/>
      </a:lnSpc>
      <a:spcBef>
        <a:spcPct val="0"/>
      </a:spcBef>
      <a:spcAft>
        <a:spcPct val="0"/>
      </a:spcAft>
      <a:buNone/>
      <a:defRPr sz="1400" u="none" kern="1200" baseline="0">
        <a:solidFill>
          <a:srgbClr val="000000"/>
        </a:solidFill>
        <a:latin typeface="Arial" panose="020B0604020202020204" pitchFamily="34" charset="0"/>
        <a:ea typeface="Arial" panose="020B0604020202020204" pitchFamily="34" charset="0"/>
      </a:defRPr>
    </a:lvl1pPr>
    <a:lvl2pPr marL="0" lvl="1" indent="0" algn="l" rtl="0" eaLnBrk="1" fontAlgn="base" latinLnBrk="0" hangingPunct="1">
      <a:lnSpc>
        <a:spcPct val="100000"/>
      </a:lnSpc>
      <a:spcBef>
        <a:spcPct val="0"/>
      </a:spcBef>
      <a:spcAft>
        <a:spcPct val="0"/>
      </a:spcAft>
      <a:buNone/>
      <a:defRPr sz="1400" u="none" kern="1200" baseline="0">
        <a:solidFill>
          <a:srgbClr val="000000"/>
        </a:solidFill>
        <a:latin typeface="Arial" panose="020B0604020202020204" pitchFamily="34" charset="0"/>
        <a:ea typeface="Arial" panose="020B0604020202020204" pitchFamily="34" charset="0"/>
      </a:defRPr>
    </a:lvl2pPr>
    <a:lvl3pPr marL="0" lvl="2" indent="0" algn="l" rtl="0" eaLnBrk="1" fontAlgn="base" latinLnBrk="0" hangingPunct="1">
      <a:lnSpc>
        <a:spcPct val="100000"/>
      </a:lnSpc>
      <a:spcBef>
        <a:spcPct val="0"/>
      </a:spcBef>
      <a:spcAft>
        <a:spcPct val="0"/>
      </a:spcAft>
      <a:buNone/>
      <a:defRPr sz="1400" u="none" kern="1200" baseline="0">
        <a:solidFill>
          <a:srgbClr val="000000"/>
        </a:solidFill>
        <a:latin typeface="Arial" panose="020B0604020202020204" pitchFamily="34" charset="0"/>
        <a:ea typeface="Arial" panose="020B0604020202020204" pitchFamily="34" charset="0"/>
      </a:defRPr>
    </a:lvl3pPr>
    <a:lvl4pPr marL="0" lvl="3" indent="0" algn="l" rtl="0" eaLnBrk="1" fontAlgn="base" latinLnBrk="0" hangingPunct="1">
      <a:lnSpc>
        <a:spcPct val="100000"/>
      </a:lnSpc>
      <a:spcBef>
        <a:spcPct val="0"/>
      </a:spcBef>
      <a:spcAft>
        <a:spcPct val="0"/>
      </a:spcAft>
      <a:buNone/>
      <a:defRPr sz="1400" u="none" kern="1200" baseline="0">
        <a:solidFill>
          <a:srgbClr val="000000"/>
        </a:solidFill>
        <a:latin typeface="Arial" panose="020B0604020202020204" pitchFamily="34" charset="0"/>
        <a:ea typeface="Arial" panose="020B0604020202020204" pitchFamily="34" charset="0"/>
      </a:defRPr>
    </a:lvl4pPr>
    <a:lvl5pPr marL="0" lvl="4" indent="0" algn="l" rtl="0" eaLnBrk="1" fontAlgn="base" latinLnBrk="0" hangingPunct="1">
      <a:lnSpc>
        <a:spcPct val="100000"/>
      </a:lnSpc>
      <a:spcBef>
        <a:spcPct val="0"/>
      </a:spcBef>
      <a:spcAft>
        <a:spcPct val="0"/>
      </a:spcAft>
      <a:buNone/>
      <a:defRPr sz="1400" u="none" kern="1200" baseline="0">
        <a:solidFill>
          <a:srgbClr val="000000"/>
        </a:solidFill>
        <a:latin typeface="Arial" panose="020B0604020202020204" pitchFamily="34" charset="0"/>
        <a:ea typeface="Arial" panose="020B0604020202020204" pitchFamily="34" charset="0"/>
      </a:defRPr>
    </a:lvl5pPr>
    <a:lvl6pPr marL="2286000" lvl="5" indent="0" algn="l" rtl="0" eaLnBrk="1" fontAlgn="base" latinLnBrk="0" hangingPunct="1">
      <a:lnSpc>
        <a:spcPct val="100000"/>
      </a:lnSpc>
      <a:spcBef>
        <a:spcPct val="0"/>
      </a:spcBef>
      <a:spcAft>
        <a:spcPct val="0"/>
      </a:spcAft>
      <a:buNone/>
      <a:defRPr sz="1400" u="none" kern="1200" baseline="0">
        <a:solidFill>
          <a:srgbClr val="000000"/>
        </a:solidFill>
        <a:latin typeface="Arial" panose="020B0604020202020204" pitchFamily="34" charset="0"/>
        <a:ea typeface="Arial" panose="020B0604020202020204" pitchFamily="34" charset="0"/>
      </a:defRPr>
    </a:lvl6pPr>
    <a:lvl7pPr marL="2743200" lvl="6" indent="0" algn="l" rtl="0" eaLnBrk="1" fontAlgn="base" latinLnBrk="0" hangingPunct="1">
      <a:lnSpc>
        <a:spcPct val="100000"/>
      </a:lnSpc>
      <a:spcBef>
        <a:spcPct val="0"/>
      </a:spcBef>
      <a:spcAft>
        <a:spcPct val="0"/>
      </a:spcAft>
      <a:buNone/>
      <a:defRPr sz="1400" u="none" kern="1200" baseline="0">
        <a:solidFill>
          <a:srgbClr val="000000"/>
        </a:solidFill>
        <a:latin typeface="Arial" panose="020B0604020202020204" pitchFamily="34" charset="0"/>
        <a:ea typeface="Arial" panose="020B0604020202020204" pitchFamily="34" charset="0"/>
      </a:defRPr>
    </a:lvl7pPr>
    <a:lvl8pPr marL="3200400" lvl="7" indent="0" algn="l" rtl="0" eaLnBrk="1" fontAlgn="base" latinLnBrk="0" hangingPunct="1">
      <a:lnSpc>
        <a:spcPct val="100000"/>
      </a:lnSpc>
      <a:spcBef>
        <a:spcPct val="0"/>
      </a:spcBef>
      <a:spcAft>
        <a:spcPct val="0"/>
      </a:spcAft>
      <a:buNone/>
      <a:defRPr sz="1400" u="none" kern="1200" baseline="0">
        <a:solidFill>
          <a:srgbClr val="000000"/>
        </a:solidFill>
        <a:latin typeface="Arial" panose="020B0604020202020204" pitchFamily="34" charset="0"/>
        <a:ea typeface="Arial" panose="020B0604020202020204" pitchFamily="34" charset="0"/>
      </a:defRPr>
    </a:lvl8pPr>
    <a:lvl9pPr marL="3657600" lvl="8" indent="0" algn="l" rtl="0" eaLnBrk="1" fontAlgn="base" latinLnBrk="0" hangingPunct="1">
      <a:lnSpc>
        <a:spcPct val="100000"/>
      </a:lnSpc>
      <a:spcBef>
        <a:spcPct val="0"/>
      </a:spcBef>
      <a:spcAft>
        <a:spcPct val="0"/>
      </a:spcAft>
      <a:buNone/>
      <a:defRPr sz="1400" u="none" kern="1200" baseline="0">
        <a:solidFill>
          <a:srgbClr val="000000"/>
        </a:solidFill>
        <a:latin typeface="Arial" panose="020B0604020202020204" pitchFamily="34" charset="0"/>
        <a:ea typeface="Arial" panose="020B0604020202020204" pitchFamily="34"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Slide Image Placeholder 24577"/>
          <p:cNvSpPr>
            <a:spLocks noGrp="1" noChangeAspect="1"/>
          </p:cNvSpPr>
          <p:nvPr>
            <p:ph type="sldImg"/>
          </p:nvPr>
        </p:nvSpPr>
        <p:spPr>
          <a:xfrm>
            <a:off x="533400" y="763588"/>
            <a:ext cx="6704013" cy="3771900"/>
          </a:xfrm>
          <a:noFill/>
          <a:ln w="12700">
            <a:noFill/>
          </a:ln>
        </p:spPr>
      </p:sp>
      <p:sp>
        <p:nvSpPr>
          <p:cNvPr id="24579" name="Text Placeholder 24578"/>
          <p:cNvSpPr>
            <a:spLocks noGrp="1"/>
          </p:cNvSpPr>
          <p:nvPr>
            <p:ph type="body" idx="1"/>
          </p:nvPr>
        </p:nvSpPr>
        <p:spPr>
          <a:xfrm>
            <a:off x="685800" y="4343400"/>
            <a:ext cx="5486400" cy="4114800"/>
          </a:xfrm>
          <a:noFill/>
          <a:ln w="12700">
            <a:noFill/>
          </a:ln>
        </p:spPr>
        <p:txBody>
          <a:bodyPr/>
          <a:p>
            <a:pPr marL="158750" lvl="0" indent="0">
              <a:buNone/>
            </a:pPr>
            <a:endParaRPr b="1"/>
          </a:p>
        </p:txBody>
      </p:sp>
      <p:sp>
        <p:nvSpPr>
          <p:cNvPr id="24580" name="Rectangles 24579"/>
          <p:cNvSpPr/>
          <p:nvPr/>
        </p:nvSpPr>
        <p:spPr>
          <a:xfrm>
            <a:off x="0" y="0"/>
            <a:ext cx="0" cy="0"/>
          </a:xfrm>
          <a:prstGeom prst="rect">
            <a:avLst/>
          </a:prstGeom>
          <a:noFill/>
          <a:ln w="12700">
            <a:noFill/>
          </a:ln>
        </p:spPr>
        <p:txBody>
          <a:bodyPr/>
          <a:p>
            <a:pPr marL="0" lvl="0" indent="0" algn="r">
              <a:buNone/>
            </a:pPr>
            <a:r>
              <a:rPr lang="en-US" altLang="zh-CN" sz="1400">
                <a:latin typeface="Times New Roman" panose="02020603050405020304" charset="0"/>
                <a:cs typeface="Arial" panose="020B0604020202020204" pitchFamily="34" charset="0"/>
                <a:sym typeface="Arial" panose="020B0604020202020204" pitchFamily="34" charset="0"/>
              </a:rPr>
              <a:t>1</a:t>
            </a:r>
            <a:endParaRPr lang="en-US" altLang="zh-CN" sz="1400">
              <a:latin typeface="Times New Roman" panose="02020603050405020304" charset="0"/>
              <a:ea typeface="Arial" panose="020B0604020202020204" pitchFamily="34" charset="0"/>
              <a:sym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Slide Image Placeholder 33793"/>
          <p:cNvSpPr>
            <a:spLocks noGrp="1" noChangeAspect="1"/>
          </p:cNvSpPr>
          <p:nvPr>
            <p:ph type="sldImg"/>
          </p:nvPr>
        </p:nvSpPr>
        <p:spPr>
          <a:noFill/>
          <a:ln w="12700">
            <a:noFill/>
          </a:ln>
        </p:spPr>
      </p:sp>
      <p:sp>
        <p:nvSpPr>
          <p:cNvPr id="33795" name="Text Placeholder 33794"/>
          <p:cNvSpPr>
            <a:spLocks noGrp="1"/>
          </p:cNvSpPr>
          <p:nvPr>
            <p:ph type="body" idx="1"/>
          </p:nvPr>
        </p:nvSpPr>
        <p:spPr>
          <a:xfrm>
            <a:off x="685800" y="4343400"/>
            <a:ext cx="5486400" cy="4114800"/>
          </a:xfrm>
          <a:noFill/>
          <a:ln w="12700">
            <a:noFill/>
          </a:ln>
        </p:spPr>
        <p:txBody>
          <a:bodyPr/>
          <a:p>
            <a:pPr marL="0" lvl="0" indent="0">
              <a:buNone/>
            </a:pPr>
            <a:r>
              <a:rPr lang="en-US" altLang="zh-CN" b="1">
                <a:solidFill>
                  <a:srgbClr val="223366"/>
                </a:solidFill>
              </a:rPr>
              <a:t>Thank You !!</a:t>
            </a:r>
            <a:endParaRPr lang="en-US" altLang="zh-CN" sz="1100" b="1">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5602" name="Text Placeholder 25601"/>
          <p:cNvSpPr>
            <a:spLocks noGrp="1"/>
          </p:cNvSpPr>
          <p:nvPr>
            <p:ph type="body" idx="1"/>
          </p:nvPr>
        </p:nvSpPr>
        <p:spPr>
          <a:xfrm>
            <a:off x="685800" y="4343400"/>
            <a:ext cx="5486400" cy="4114800"/>
          </a:xfrm>
          <a:noFill/>
          <a:ln w="12700">
            <a:noFill/>
          </a:ln>
        </p:spPr>
        <p:txBody>
          <a:bodyPr tIns="91425" bIns="91425"/>
          <a:p>
            <a:pPr marL="0" lvl="0" indent="0" algn="l">
              <a:lnSpc>
                <a:spcPct val="100000"/>
              </a:lnSpc>
              <a:spcBef>
                <a:spcPct val="0"/>
              </a:spcBef>
              <a:spcAft>
                <a:spcPct val="0"/>
              </a:spcAft>
              <a:buNone/>
            </a:pPr>
            <a:endParaRPr b="1"/>
          </a:p>
        </p:txBody>
      </p:sp>
      <p:sp>
        <p:nvSpPr>
          <p:cNvPr id="25603" name="Slide Image Placeholder 25602"/>
          <p:cNvSpPr>
            <a:spLocks noGrp="1" noChangeAspect="1"/>
          </p:cNvSpPr>
          <p:nvPr>
            <p:ph type="sldImg" idx="2"/>
          </p:nvPr>
        </p:nvSpPr>
        <p:spPr>
          <a:noFill/>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6626" name="Text Placeholder 26625"/>
          <p:cNvSpPr>
            <a:spLocks noGrp="1"/>
          </p:cNvSpPr>
          <p:nvPr>
            <p:ph type="body" idx="1"/>
          </p:nvPr>
        </p:nvSpPr>
        <p:spPr>
          <a:xfrm>
            <a:off x="685800" y="4343400"/>
            <a:ext cx="5486400" cy="4114800"/>
          </a:xfrm>
          <a:noFill/>
          <a:ln w="12700">
            <a:noFill/>
          </a:ln>
        </p:spPr>
        <p:txBody>
          <a:bodyPr tIns="91425" bIns="91425"/>
          <a:p>
            <a:pPr marL="0" lvl="0" indent="0">
              <a:buNone/>
            </a:pPr>
            <a:endParaRPr b="1"/>
          </a:p>
        </p:txBody>
      </p:sp>
      <p:sp>
        <p:nvSpPr>
          <p:cNvPr id="26627" name="Slide Image Placeholder 26626"/>
          <p:cNvSpPr>
            <a:spLocks noGrp="1" noChangeAspect="1"/>
          </p:cNvSpPr>
          <p:nvPr>
            <p:ph type="sldImg" idx="2"/>
          </p:nvPr>
        </p:nvSpPr>
        <p:spPr>
          <a:noFill/>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7650" name="Text Placeholder 27649"/>
          <p:cNvSpPr>
            <a:spLocks noGrp="1"/>
          </p:cNvSpPr>
          <p:nvPr>
            <p:ph type="body" idx="1"/>
          </p:nvPr>
        </p:nvSpPr>
        <p:spPr>
          <a:xfrm>
            <a:off x="685800" y="4343400"/>
            <a:ext cx="5486400" cy="4114800"/>
          </a:xfrm>
          <a:noFill/>
          <a:ln w="12700">
            <a:noFill/>
          </a:ln>
        </p:spPr>
        <p:txBody>
          <a:bodyPr tIns="91425" bIns="91425"/>
          <a:p>
            <a:pPr marL="0" lvl="0" indent="0">
              <a:buNone/>
            </a:pPr>
            <a:endParaRPr b="1"/>
          </a:p>
        </p:txBody>
      </p:sp>
      <p:sp>
        <p:nvSpPr>
          <p:cNvPr id="27651" name="Slide Image Placeholder 27650"/>
          <p:cNvSpPr>
            <a:spLocks noGrp="1" noChangeAspect="1"/>
          </p:cNvSpPr>
          <p:nvPr>
            <p:ph type="sldImg" idx="2"/>
          </p:nvPr>
        </p:nvSpPr>
        <p:spPr>
          <a:noFill/>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8674" name="Text Placeholder 28673"/>
          <p:cNvSpPr>
            <a:spLocks noGrp="1"/>
          </p:cNvSpPr>
          <p:nvPr>
            <p:ph type="body" idx="1"/>
          </p:nvPr>
        </p:nvSpPr>
        <p:spPr>
          <a:xfrm>
            <a:off x="685800" y="4343400"/>
            <a:ext cx="5486400" cy="4114800"/>
          </a:xfrm>
          <a:noFill/>
          <a:ln w="12700">
            <a:noFill/>
          </a:ln>
        </p:spPr>
        <p:txBody>
          <a:bodyPr tIns="91425" bIns="91425"/>
          <a:p>
            <a:pPr marL="0" lvl="0" indent="0">
              <a:buNone/>
            </a:pPr>
            <a:endParaRPr b="1"/>
          </a:p>
        </p:txBody>
      </p:sp>
      <p:sp>
        <p:nvSpPr>
          <p:cNvPr id="28675" name="Slide Image Placeholder 28674"/>
          <p:cNvSpPr>
            <a:spLocks noGrp="1" noChangeAspect="1"/>
          </p:cNvSpPr>
          <p:nvPr>
            <p:ph type="sldImg" idx="2"/>
          </p:nvPr>
        </p:nvSpPr>
        <p:spPr>
          <a:noFill/>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9698" name="Text Placeholder 29697"/>
          <p:cNvSpPr>
            <a:spLocks noGrp="1"/>
          </p:cNvSpPr>
          <p:nvPr>
            <p:ph type="body" idx="1"/>
          </p:nvPr>
        </p:nvSpPr>
        <p:spPr>
          <a:xfrm>
            <a:off x="685800" y="4343400"/>
            <a:ext cx="5486400" cy="4114800"/>
          </a:xfrm>
          <a:noFill/>
          <a:ln w="12700">
            <a:noFill/>
          </a:ln>
        </p:spPr>
        <p:txBody>
          <a:bodyPr tIns="91425" bIns="91425"/>
          <a:p>
            <a:pPr marL="0" lvl="0" indent="0">
              <a:buNone/>
            </a:pPr>
            <a:endParaRPr b="1"/>
          </a:p>
        </p:txBody>
      </p:sp>
      <p:sp>
        <p:nvSpPr>
          <p:cNvPr id="29699" name="Slide Image Placeholder 29698"/>
          <p:cNvSpPr>
            <a:spLocks noGrp="1" noChangeAspect="1"/>
          </p:cNvSpPr>
          <p:nvPr>
            <p:ph type="sldImg" idx="2"/>
          </p:nvPr>
        </p:nvSpPr>
        <p:spPr>
          <a:noFill/>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0722" name="Text Placeholder 30721"/>
          <p:cNvSpPr>
            <a:spLocks noGrp="1"/>
          </p:cNvSpPr>
          <p:nvPr>
            <p:ph type="body" idx="1"/>
          </p:nvPr>
        </p:nvSpPr>
        <p:spPr>
          <a:xfrm>
            <a:off x="685800" y="4343400"/>
            <a:ext cx="5486400" cy="4114800"/>
          </a:xfrm>
          <a:noFill/>
          <a:ln w="12700">
            <a:noFill/>
          </a:ln>
        </p:spPr>
        <p:txBody>
          <a:bodyPr tIns="91425" bIns="91425"/>
          <a:p>
            <a:pPr marL="0" lvl="0" indent="0">
              <a:buNone/>
            </a:pPr>
            <a:endParaRPr b="1"/>
          </a:p>
        </p:txBody>
      </p:sp>
      <p:sp>
        <p:nvSpPr>
          <p:cNvPr id="30723" name="Slide Image Placeholder 30722"/>
          <p:cNvSpPr>
            <a:spLocks noGrp="1" noChangeAspect="1"/>
          </p:cNvSpPr>
          <p:nvPr>
            <p:ph type="sldImg" idx="2"/>
          </p:nvPr>
        </p:nvSpPr>
        <p:spPr>
          <a:noFill/>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1746" name="Text Placeholder 31745"/>
          <p:cNvSpPr>
            <a:spLocks noGrp="1"/>
          </p:cNvSpPr>
          <p:nvPr>
            <p:ph type="body" idx="1"/>
          </p:nvPr>
        </p:nvSpPr>
        <p:spPr>
          <a:xfrm>
            <a:off x="685800" y="4343400"/>
            <a:ext cx="5486400" cy="4114800"/>
          </a:xfrm>
          <a:noFill/>
          <a:ln w="12700">
            <a:noFill/>
          </a:ln>
        </p:spPr>
        <p:txBody>
          <a:bodyPr tIns="91425" bIns="91425"/>
          <a:p>
            <a:pPr marL="0" lvl="0" indent="0">
              <a:buNone/>
            </a:pPr>
            <a:endParaRPr b="1"/>
          </a:p>
        </p:txBody>
      </p:sp>
      <p:sp>
        <p:nvSpPr>
          <p:cNvPr id="31747" name="Slide Image Placeholder 31746"/>
          <p:cNvSpPr>
            <a:spLocks noGrp="1" noChangeAspect="1"/>
          </p:cNvSpPr>
          <p:nvPr>
            <p:ph type="sldImg" idx="2"/>
          </p:nvPr>
        </p:nvSpPr>
        <p:spPr>
          <a:noFill/>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2770" name="Text Placeholder 32769"/>
          <p:cNvSpPr>
            <a:spLocks noGrp="1"/>
          </p:cNvSpPr>
          <p:nvPr>
            <p:ph type="body" idx="1"/>
          </p:nvPr>
        </p:nvSpPr>
        <p:spPr>
          <a:xfrm>
            <a:off x="685800" y="4343400"/>
            <a:ext cx="5486400" cy="4114800"/>
          </a:xfrm>
          <a:noFill/>
          <a:ln w="12700">
            <a:noFill/>
          </a:ln>
        </p:spPr>
        <p:txBody>
          <a:bodyPr tIns="91425" bIns="91425"/>
          <a:p>
            <a:pPr marL="0" lvl="0" indent="0">
              <a:buNone/>
            </a:pPr>
            <a:endParaRPr b="1"/>
          </a:p>
        </p:txBody>
      </p:sp>
      <p:sp>
        <p:nvSpPr>
          <p:cNvPr id="32771" name="Slide Image Placeholder 32770"/>
          <p:cNvSpPr>
            <a:spLocks noGrp="1" noChangeAspect="1"/>
          </p:cNvSpPr>
          <p:nvPr>
            <p:ph type="sldImg" idx="2"/>
          </p:nvPr>
        </p:nvSpPr>
        <p:spPr>
          <a:noFill/>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PhAnim="0" showMasterSp="0">
  <p:cSld name="Title Slide">
    <p:bg>
      <p:bgPr>
        <a:solidFill>
          <a:srgbClr val="FFFFFF"/>
        </a:solidFill>
        <a:effectLst/>
      </p:bgPr>
    </p:bg>
    <p:spTree>
      <p:nvGrpSpPr>
        <p:cNvPr id="1" name=""/>
        <p:cNvGrpSpPr/>
        <p:nvPr/>
      </p:nvGrpSpPr>
      <p:grpSpPr/>
      <p:sp>
        <p:nvSpPr>
          <p:cNvPr id="2050" name="Rectangles 2049"/>
          <p:cNvSpPr/>
          <p:nvPr/>
        </p:nvSpPr>
        <p:spPr>
          <a:xfrm>
            <a:off x="7283450" y="63500"/>
            <a:ext cx="1109663" cy="584200"/>
          </a:xfrm>
          <a:prstGeom prst="rect">
            <a:avLst/>
          </a:prstGeom>
          <a:solidFill>
            <a:schemeClr val="bg1"/>
          </a:solidFill>
          <a:ln w="25400">
            <a:noFill/>
          </a:ln>
        </p:spPr>
        <p:txBody>
          <a:bodyPr/>
          <a:p>
            <a:endParaRPr lang="en-US"/>
          </a:p>
        </p:txBody>
      </p:sp>
      <p:pic>
        <p:nvPicPr>
          <p:cNvPr id="2051" name="Picture 2050" descr="A close up of a sign&#10;&#10;Description automatically generated"/>
          <p:cNvPicPr/>
          <p:nvPr/>
        </p:nvPicPr>
        <p:blipFill>
          <a:blip r:embed="rId2"/>
          <a:stretch>
            <a:fillRect/>
          </a:stretch>
        </p:blipFill>
        <p:spPr>
          <a:xfrm>
            <a:off x="7799388" y="88900"/>
            <a:ext cx="1233487" cy="412750"/>
          </a:xfrm>
          <a:prstGeom prst="rect">
            <a:avLst/>
          </a:prstGeom>
          <a:noFill/>
          <a:ln w="12700">
            <a:noFill/>
          </a:ln>
        </p:spPr>
      </p:pic>
      <p:sp>
        <p:nvSpPr>
          <p:cNvPr id="2052" name="Rectangles 2051"/>
          <p:cNvSpPr/>
          <p:nvPr/>
        </p:nvSpPr>
        <p:spPr>
          <a:xfrm>
            <a:off x="7594600" y="82550"/>
            <a:ext cx="165100" cy="412750"/>
          </a:xfrm>
          <a:prstGeom prst="rect">
            <a:avLst/>
          </a:prstGeom>
          <a:solidFill>
            <a:srgbClr val="841910"/>
          </a:solidFill>
          <a:ln w="25400">
            <a:noFill/>
          </a:ln>
        </p:spPr>
        <p:txBody>
          <a:bodyPr/>
          <a:p>
            <a:endParaRPr lang="en-US"/>
          </a:p>
        </p:txBody>
      </p:sp>
      <p:sp>
        <p:nvSpPr>
          <p:cNvPr id="2053" name="Rectangles 2052"/>
          <p:cNvSpPr/>
          <p:nvPr/>
        </p:nvSpPr>
        <p:spPr>
          <a:xfrm>
            <a:off x="7440613" y="82550"/>
            <a:ext cx="103187" cy="412750"/>
          </a:xfrm>
          <a:prstGeom prst="rect">
            <a:avLst/>
          </a:prstGeom>
          <a:solidFill>
            <a:srgbClr val="213264"/>
          </a:solidFill>
          <a:ln w="25400">
            <a:noFill/>
          </a:ln>
        </p:spPr>
        <p:txBody>
          <a:bodyPr/>
          <a:p>
            <a:endParaRPr lang="en-US"/>
          </a:p>
        </p:txBody>
      </p:sp>
      <p:sp>
        <p:nvSpPr>
          <p:cNvPr id="2054" name="Rectangles 2053"/>
          <p:cNvSpPr/>
          <p:nvPr/>
        </p:nvSpPr>
        <p:spPr>
          <a:xfrm>
            <a:off x="0" y="5086350"/>
            <a:ext cx="9144000" cy="69850"/>
          </a:xfrm>
          <a:prstGeom prst="rect">
            <a:avLst/>
          </a:prstGeom>
          <a:solidFill>
            <a:srgbClr val="213264"/>
          </a:solidFill>
          <a:ln w="25400">
            <a:noFill/>
          </a:ln>
        </p:spPr>
        <p:txBody>
          <a:bodyPr/>
          <a:p>
            <a:endParaRPr lang="en-US"/>
          </a:p>
        </p:txBody>
      </p:sp>
      <p:sp>
        <p:nvSpPr>
          <p:cNvPr id="2055" name="Rectangles 2054"/>
          <p:cNvSpPr/>
          <p:nvPr/>
        </p:nvSpPr>
        <p:spPr>
          <a:xfrm>
            <a:off x="0" y="88900"/>
            <a:ext cx="7283450" cy="406400"/>
          </a:xfrm>
          <a:prstGeom prst="rect">
            <a:avLst/>
          </a:prstGeom>
          <a:solidFill>
            <a:srgbClr val="213264"/>
          </a:solidFill>
          <a:ln w="25400" cap="flat" cmpd="sng">
            <a:solidFill>
              <a:srgbClr val="213264"/>
            </a:solidFill>
            <a:prstDash val="solid"/>
            <a:miter/>
            <a:headEnd type="none" w="med" len="med"/>
            <a:tailEnd type="none" w="med" len="med"/>
          </a:ln>
        </p:spPr>
        <p:txBody>
          <a:bodyPr/>
          <a:p>
            <a:endParaRPr lang="en-US"/>
          </a:p>
        </p:txBody>
      </p:sp>
      <p:sp>
        <p:nvSpPr>
          <p:cNvPr id="2056" name="Rectangles 2055"/>
          <p:cNvSpPr/>
          <p:nvPr/>
        </p:nvSpPr>
        <p:spPr>
          <a:xfrm>
            <a:off x="92075" y="106363"/>
            <a:ext cx="3954463" cy="357187"/>
          </a:xfrm>
          <a:prstGeom prst="rect">
            <a:avLst/>
          </a:prstGeom>
          <a:noFill/>
          <a:ln w="12700">
            <a:noFill/>
          </a:ln>
        </p:spPr>
        <p:txBody>
          <a:bodyPr>
            <a:spAutoFit/>
          </a:bodyPr>
          <a:p>
            <a:pPr marL="0" lvl="0" indent="0">
              <a:buNone/>
            </a:pPr>
            <a:r>
              <a:rPr lang="en-US" altLang="zh-CN" sz="1800">
                <a:solidFill>
                  <a:schemeClr val="bg1"/>
                </a:solidFill>
                <a:latin typeface="Arial" panose="020B0604020202020204" pitchFamily="34" charset="0"/>
                <a:cs typeface="Arial" panose="020B0604020202020204" pitchFamily="34" charset="0"/>
                <a:sym typeface="Arial" panose="020B0604020202020204" pitchFamily="34" charset="0"/>
              </a:rPr>
              <a:t>Next Gen Employability Program</a:t>
            </a:r>
            <a:endParaRPr lang="en-US" altLang="zh-CN" sz="1800">
              <a:solidFill>
                <a:schemeClr val="bg1"/>
              </a:solidFill>
              <a:latin typeface="Arial" panose="020B0604020202020204" pitchFamily="34" charset="0"/>
              <a:ea typeface="Arial" panose="020B0604020202020204" pitchFamily="34" charset="0"/>
              <a:sym typeface="Arial" panose="020B0604020202020204" pitchFamily="34" charset="0"/>
            </a:endParaRPr>
          </a:p>
        </p:txBody>
      </p:sp>
      <p:sp>
        <p:nvSpPr>
          <p:cNvPr id="2057" name="Title 2056"/>
          <p:cNvSpPr>
            <a:spLocks noGrp="1"/>
          </p:cNvSpPr>
          <p:nvPr>
            <p:ph type="ctrTitle"/>
          </p:nvPr>
        </p:nvSpPr>
        <p:spPr>
          <a:xfrm>
            <a:off x="1143000" y="841375"/>
            <a:ext cx="6858000" cy="1790700"/>
          </a:xfrm>
          <a:prstGeom prst="rect">
            <a:avLst/>
          </a:prstGeom>
          <a:noFill/>
          <a:ln w="12700">
            <a:noFill/>
          </a:ln>
        </p:spPr>
        <p:txBody>
          <a:bodyPr anchor="b" anchorCtr="0"/>
          <a:lstStyle>
            <a:lvl1pPr marL="0" lvl="0" indent="0" algn="l" rtl="0" eaLnBrk="1" fontAlgn="base" latinLnBrk="0" hangingPunct="1">
              <a:lnSpc>
                <a:spcPct val="100000"/>
              </a:lnSpc>
              <a:spcBef>
                <a:spcPct val="0"/>
              </a:spcBef>
              <a:spcAft>
                <a:spcPct val="0"/>
              </a:spcAft>
              <a:buNone/>
              <a:defRPr sz="1400" u="none" baseline="0">
                <a:solidFill>
                  <a:srgbClr val="000000"/>
                </a:solidFill>
                <a:latin typeface="Arial" panose="020B0604020202020204" pitchFamily="34" charset="0"/>
                <a:ea typeface="Arial" panose="020B0604020202020204" pitchFamily="34" charset="0"/>
              </a:defRPr>
            </a:lvl1pPr>
          </a:lstStyle>
          <a:p>
            <a:pPr lvl="0"/>
            <a:r>
              <a:rPr lang="en-US" altLang="zh-CN"/>
              <a:t>Click to edit Master title style</a:t>
            </a:r>
            <a:endParaRPr lang="en-US" altLang="zh-CN"/>
          </a:p>
        </p:txBody>
      </p:sp>
      <p:sp>
        <p:nvSpPr>
          <p:cNvPr id="2058" name="Subtitle 2057"/>
          <p:cNvSpPr>
            <a:spLocks noGrp="1"/>
          </p:cNvSpPr>
          <p:nvPr>
            <p:ph type="subTitle" idx="1"/>
          </p:nvPr>
        </p:nvSpPr>
        <p:spPr>
          <a:xfrm>
            <a:off x="1143000" y="2701925"/>
            <a:ext cx="6858000" cy="1241425"/>
          </a:xfrm>
          <a:prstGeom prst="rect">
            <a:avLst/>
          </a:prstGeom>
          <a:noFill/>
          <a:ln w="12700">
            <a:noFill/>
          </a:ln>
        </p:spPr>
        <p:txBody>
          <a:bodyPr anchor="t" anchorCtr="0"/>
          <a:lstStyle>
            <a:lvl1pPr marL="0" lvl="0" indent="0" algn="l" rtl="0" eaLnBrk="1" fontAlgn="base" latinLnBrk="0" hangingPunct="1">
              <a:lnSpc>
                <a:spcPct val="100000"/>
              </a:lnSpc>
              <a:spcBef>
                <a:spcPct val="0"/>
              </a:spcBef>
              <a:spcAft>
                <a:spcPct val="0"/>
              </a:spcAft>
              <a:buNone/>
              <a:defRPr sz="1400" u="none" baseline="0">
                <a:solidFill>
                  <a:srgbClr val="000000"/>
                </a:solidFill>
                <a:latin typeface="Arial" panose="020B0604020202020204" pitchFamily="34" charset="0"/>
                <a:ea typeface="Arial" panose="020B0604020202020204" pitchFamily="34" charset="0"/>
              </a:defRPr>
            </a:lvl1pPr>
            <a:lvl2pPr marL="0" lvl="1" indent="0" algn="l" rtl="0" eaLnBrk="1" fontAlgn="base" latinLnBrk="0" hangingPunct="1">
              <a:lnSpc>
                <a:spcPct val="100000"/>
              </a:lnSpc>
              <a:spcBef>
                <a:spcPct val="0"/>
              </a:spcBef>
              <a:spcAft>
                <a:spcPct val="0"/>
              </a:spcAft>
              <a:buNone/>
              <a:defRPr sz="1400" u="none" baseline="0">
                <a:solidFill>
                  <a:srgbClr val="000000"/>
                </a:solidFill>
                <a:latin typeface="Arial" panose="020B0604020202020204" pitchFamily="34" charset="0"/>
                <a:ea typeface="Arial" panose="020B0604020202020204" pitchFamily="34" charset="0"/>
              </a:defRPr>
            </a:lvl2pPr>
            <a:lvl3pPr marL="0" lvl="2" indent="0" algn="l" rtl="0" eaLnBrk="1" fontAlgn="base" latinLnBrk="0" hangingPunct="1">
              <a:lnSpc>
                <a:spcPct val="100000"/>
              </a:lnSpc>
              <a:spcBef>
                <a:spcPct val="0"/>
              </a:spcBef>
              <a:spcAft>
                <a:spcPct val="0"/>
              </a:spcAft>
              <a:buNone/>
              <a:defRPr sz="1400" u="none" baseline="0">
                <a:solidFill>
                  <a:srgbClr val="000000"/>
                </a:solidFill>
                <a:latin typeface="Arial" panose="020B0604020202020204" pitchFamily="34" charset="0"/>
                <a:ea typeface="Arial" panose="020B0604020202020204" pitchFamily="34" charset="0"/>
              </a:defRPr>
            </a:lvl3pPr>
            <a:lvl4pPr marL="0" lvl="3" indent="0" algn="l" rtl="0" eaLnBrk="1" fontAlgn="base" latinLnBrk="0" hangingPunct="1">
              <a:lnSpc>
                <a:spcPct val="100000"/>
              </a:lnSpc>
              <a:spcBef>
                <a:spcPct val="0"/>
              </a:spcBef>
              <a:spcAft>
                <a:spcPct val="0"/>
              </a:spcAft>
              <a:buNone/>
              <a:defRPr sz="1400" u="none" baseline="0">
                <a:solidFill>
                  <a:srgbClr val="000000"/>
                </a:solidFill>
                <a:latin typeface="Arial" panose="020B0604020202020204" pitchFamily="34" charset="0"/>
                <a:ea typeface="Arial" panose="020B0604020202020204" pitchFamily="34" charset="0"/>
              </a:defRPr>
            </a:lvl4pPr>
            <a:lvl5pPr marL="0" lvl="4" indent="0" algn="l" rtl="0" eaLnBrk="1" fontAlgn="base" latinLnBrk="0" hangingPunct="1">
              <a:lnSpc>
                <a:spcPct val="100000"/>
              </a:lnSpc>
              <a:spcBef>
                <a:spcPct val="0"/>
              </a:spcBef>
              <a:spcAft>
                <a:spcPct val="0"/>
              </a:spcAft>
              <a:buNone/>
              <a:defRPr sz="1400" u="none" baseline="0">
                <a:solidFill>
                  <a:srgbClr val="000000"/>
                </a:solidFill>
                <a:latin typeface="Arial" panose="020B0604020202020204" pitchFamily="34" charset="0"/>
                <a:ea typeface="Arial" panose="020B0604020202020204" pitchFamily="34" charset="0"/>
              </a:defRPr>
            </a:lvl5pPr>
          </a:lstStyle>
          <a:p>
            <a:pPr lvl="0"/>
            <a:r>
              <a:rPr lang="en-US" altLang="zh-CN"/>
              <a:t>Click to edit Master subtitle style</a:t>
            </a:r>
            <a:endParaRPr lang="en-US" altLang="zh-CN"/>
          </a:p>
        </p:txBody>
      </p:sp>
      <p:sp>
        <p:nvSpPr>
          <p:cNvPr id="2059" name="Date Placeholder 2058"/>
          <p:cNvSpPr>
            <a:spLocks noGrp="1"/>
          </p:cNvSpPr>
          <p:nvPr>
            <p:ph type="dt" sz="half" idx="2"/>
          </p:nvPr>
        </p:nvSpPr>
        <p:spPr>
          <a:xfrm>
            <a:off x="628650" y="4767263"/>
            <a:ext cx="2057400" cy="274637"/>
          </a:xfrm>
          <a:prstGeom prst="rect">
            <a:avLst/>
          </a:prstGeom>
          <a:noFill/>
          <a:ln w="12700">
            <a:noFill/>
          </a:ln>
        </p:spPr>
        <p:txBody>
          <a:bodyPr anchor="t" anchorCtr="0"/>
          <a:lstStyle>
            <a:lvl1pPr marL="0" indent="0">
              <a:defRPr>
                <a:latin typeface="Arial" panose="020B0604020202020204" pitchFamily="34" charset="0"/>
              </a:defRPr>
            </a:lvl1pPr>
          </a:lstStyle>
          <a:p>
            <a:pPr lvl="0">
              <a:buNone/>
            </a:pPr>
            <a:fld id="{BB962C8B-B14F-4D97-AF65-F5344CB8AC3E}" type="datetime1">
              <a:rPr lang="zh-CN" altLang="en-US">
                <a:cs typeface="Arial" panose="020B0604020202020204" pitchFamily="34" charset="0"/>
                <a:sym typeface="Arial" panose="020B0604020202020204" pitchFamily="34" charset="0"/>
              </a:rPr>
            </a:fld>
            <a:endParaRPr lang="zh-CN" altLang="en-US">
              <a:cs typeface="Arial" panose="020B0604020202020204" pitchFamily="34" charset="0"/>
              <a:sym typeface="Arial" panose="020B0604020202020204" pitchFamily="34" charset="0"/>
            </a:endParaRPr>
          </a:p>
        </p:txBody>
      </p:sp>
      <p:sp>
        <p:nvSpPr>
          <p:cNvPr id="2060" name="Footer Placeholder 2059"/>
          <p:cNvSpPr>
            <a:spLocks noGrp="1"/>
          </p:cNvSpPr>
          <p:nvPr>
            <p:ph type="ftr" sz="quarter" idx="3"/>
          </p:nvPr>
        </p:nvSpPr>
        <p:spPr>
          <a:xfrm>
            <a:off x="3028950" y="4767263"/>
            <a:ext cx="3086100" cy="274637"/>
          </a:xfrm>
          <a:prstGeom prst="rect">
            <a:avLst/>
          </a:prstGeom>
          <a:noFill/>
          <a:ln w="12700">
            <a:noFill/>
          </a:ln>
        </p:spPr>
        <p:txBody>
          <a:bodyPr anchor="t" anchorCtr="0"/>
          <a:lstStyle>
            <a:lvl1pPr marL="0" indent="0">
              <a:defRPr>
                <a:latin typeface="Arial" panose="020B0604020202020204" pitchFamily="34" charset="0"/>
              </a:defRPr>
            </a:lvl1pPr>
          </a:lstStyle>
          <a:p>
            <a:pPr lvl="0">
              <a:buNone/>
            </a:pPr>
            <a:endParaRPr lang="zh-CN" altLang="en-US">
              <a:cs typeface="Arial" panose="020B0604020202020204" pitchFamily="34" charset="0"/>
              <a:sym typeface="Arial" panose="020B0604020202020204" pitchFamily="34" charset="0"/>
            </a:endParaRPr>
          </a:p>
        </p:txBody>
      </p:sp>
      <p:sp>
        <p:nvSpPr>
          <p:cNvPr id="2061" name="Slide Number Placeholder 2060"/>
          <p:cNvSpPr>
            <a:spLocks noGrp="1"/>
          </p:cNvSpPr>
          <p:nvPr>
            <p:ph type="sldNum" sz="quarter" idx="4"/>
          </p:nvPr>
        </p:nvSpPr>
        <p:spPr>
          <a:xfrm>
            <a:off x="6457950" y="4767263"/>
            <a:ext cx="2057400" cy="274637"/>
          </a:xfrm>
          <a:prstGeom prst="rect">
            <a:avLst/>
          </a:prstGeom>
          <a:noFill/>
          <a:ln w="12700">
            <a:noFill/>
          </a:ln>
        </p:spPr>
        <p:txBody>
          <a:bodyPr anchor="t" anchorCtr="0"/>
          <a:lstStyle>
            <a:lvl1pPr marL="0" indent="0">
              <a:defRPr>
                <a:latin typeface="Arial" panose="020B0604020202020204" pitchFamily="34" charset="0"/>
              </a:defRPr>
            </a:lvl1pPr>
          </a:lstStyle>
          <a:p>
            <a:pPr lvl="0">
              <a:buNone/>
            </a:pPr>
            <a:fld id="{9A0DB2DC-4C9A-4742-B13C-FB6460FD3503}" type="slidenum">
              <a:rPr lang="zh-CN" altLang="en-US">
                <a:cs typeface="Arial" panose="020B0604020202020204" pitchFamily="34" charset="0"/>
                <a:sym typeface="Arial" panose="020B0604020202020204" pitchFamily="34" charset="0"/>
              </a:rPr>
            </a:fld>
            <a:endParaRPr lang="zh-CN" altLang="en-US">
              <a:cs typeface="Arial" panose="020B0604020202020204" pitchFamily="34" charset="0"/>
              <a:sym typeface="Arial" panose="020B0604020202020204" pitchFamily="34" charset="0"/>
            </a:endParaRPr>
          </a:p>
        </p:txBody>
      </p:sp>
    </p:spTree>
  </p:cSld>
  <p:clrMapOvr>
    <a:masterClrMapping/>
  </p:clrMapOvr>
  <p:transition/>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955"/>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6280"/>
          </a:xfrm>
          <a:prstGeom prst="rect">
            <a:avLst/>
          </a:prstGeo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273844"/>
            <a:ext cx="5800725" cy="4358879"/>
          </a:xfrm>
          <a:prstGeom prst="rect">
            <a:avLst/>
          </a:prstGeo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a:prstGeom prst="rect">
            <a:avLst/>
          </a:prstGeo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2701529"/>
            <a:ext cx="6858000" cy="124182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6" name="Slide Number Placeholder 5"/>
          <p:cNvSpPr>
            <a:spLocks noGrp="1"/>
          </p:cNvSpPr>
          <p:nvPr>
            <p:ph type="sldNum" sz="quarter" idx="12"/>
          </p:nvPr>
        </p:nvSpPr>
        <p:spPr/>
        <p:txBody>
          <a:bodyPr/>
          <a:lstStyle/>
          <a:p>
            <a:pPr lvl="0">
              <a:lnSpc>
                <a:spcPct val="100000"/>
              </a:lnSpc>
              <a:spcBef>
                <a:spcPct val="0"/>
              </a:spcBef>
              <a:spcAft>
                <a:spcPct val="0"/>
              </a:spcAft>
              <a:buNone/>
            </a:pPr>
            <a:fld id="{9A0DB2DC-4C9A-4742-B13C-FB6460FD3503}" type="slidenum">
              <a:rPr lang="zh-CN" altLang="en-US">
                <a:cs typeface="Arial" panose="020B0604020202020204" pitchFamily="34" charset="0"/>
                <a:sym typeface="Arial" panose="020B0604020202020204" pitchFamily="34" charset="0"/>
              </a:rPr>
            </a:fld>
            <a:endParaRPr lang="zh-CN" altLang="en-US">
              <a:cs typeface="Arial" panose="020B0604020202020204" pitchFamily="34" charset="0"/>
              <a:sym typeface="Arial" panose="020B0604020202020204" pitchFamily="34" charset="0"/>
            </a:endParaRPr>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955"/>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6280"/>
          </a:xfrm>
          <a:prstGeom prst="rect">
            <a:avLst/>
          </a:prstGeo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Slide Number Placeholder 5"/>
          <p:cNvSpPr>
            <a:spLocks noGrp="1"/>
          </p:cNvSpPr>
          <p:nvPr>
            <p:ph type="sldNum" sz="quarter" idx="12"/>
          </p:nvPr>
        </p:nvSpPr>
        <p:spPr/>
        <p:txBody>
          <a:bodyPr/>
          <a:lstStyle/>
          <a:p>
            <a:pPr lvl="0">
              <a:lnSpc>
                <a:spcPct val="100000"/>
              </a:lnSpc>
              <a:spcBef>
                <a:spcPct val="0"/>
              </a:spcBef>
              <a:spcAft>
                <a:spcPct val="0"/>
              </a:spcAft>
              <a:buNone/>
            </a:pPr>
            <a:fld id="{9A0DB2DC-4C9A-4742-B13C-FB6460FD3503}" type="slidenum">
              <a:rPr lang="zh-CN" altLang="en-US">
                <a:cs typeface="Arial" panose="020B0604020202020204" pitchFamily="34" charset="0"/>
                <a:sym typeface="Arial" panose="020B0604020202020204" pitchFamily="34" charset="0"/>
              </a:rPr>
            </a:fld>
            <a:endParaRPr lang="zh-CN" altLang="en-US">
              <a:cs typeface="Arial" panose="020B0604020202020204" pitchFamily="34" charset="0"/>
              <a:sym typeface="Arial" panose="020B0604020202020204" pitchFamily="34" charset="0"/>
            </a:endParaRPr>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a:prstGeom prst="rect">
            <a:avLst/>
          </a:prstGeo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3442097"/>
            <a:ext cx="7886700" cy="1125140"/>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endParaRPr lang="en-US" smtClean="0"/>
          </a:p>
        </p:txBody>
      </p:sp>
      <p:sp>
        <p:nvSpPr>
          <p:cNvPr id="6" name="Slide Number Placeholder 5"/>
          <p:cNvSpPr>
            <a:spLocks noGrp="1"/>
          </p:cNvSpPr>
          <p:nvPr>
            <p:ph type="sldNum" sz="quarter" idx="12"/>
          </p:nvPr>
        </p:nvSpPr>
        <p:spPr/>
        <p:txBody>
          <a:bodyPr/>
          <a:lstStyle/>
          <a:p>
            <a:pPr lvl="0">
              <a:lnSpc>
                <a:spcPct val="100000"/>
              </a:lnSpc>
              <a:spcBef>
                <a:spcPct val="0"/>
              </a:spcBef>
              <a:spcAft>
                <a:spcPct val="0"/>
              </a:spcAft>
              <a:buNone/>
            </a:pPr>
            <a:fld id="{9A0DB2DC-4C9A-4742-B13C-FB6460FD3503}" type="slidenum">
              <a:rPr lang="zh-CN" altLang="en-US">
                <a:cs typeface="Arial" panose="020B0604020202020204" pitchFamily="34" charset="0"/>
                <a:sym typeface="Arial" panose="020B0604020202020204" pitchFamily="34" charset="0"/>
              </a:rPr>
            </a:fld>
            <a:endParaRPr lang="zh-CN" altLang="en-US">
              <a:cs typeface="Arial" panose="020B0604020202020204" pitchFamily="34" charset="0"/>
              <a:sym typeface="Arial" panose="020B0604020202020204" pitchFamily="34" charset="0"/>
            </a:endParaRPr>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955"/>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369219"/>
            <a:ext cx="3886200" cy="3263504"/>
          </a:xfrm>
          <a:prstGeom prst="rect">
            <a:avLst/>
          </a:prstGeo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29150" y="1369219"/>
            <a:ext cx="3886200" cy="3263504"/>
          </a:xfrm>
          <a:prstGeom prst="rect">
            <a:avLst/>
          </a:prstGeo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Slide Number Placeholder 6"/>
          <p:cNvSpPr>
            <a:spLocks noGrp="1"/>
          </p:cNvSpPr>
          <p:nvPr>
            <p:ph type="sldNum" sz="quarter" idx="12"/>
          </p:nvPr>
        </p:nvSpPr>
        <p:spPr/>
        <p:txBody>
          <a:bodyPr/>
          <a:lstStyle/>
          <a:p>
            <a:pPr lvl="0">
              <a:lnSpc>
                <a:spcPct val="100000"/>
              </a:lnSpc>
              <a:spcBef>
                <a:spcPct val="0"/>
              </a:spcBef>
              <a:spcAft>
                <a:spcPct val="0"/>
              </a:spcAft>
              <a:buNone/>
            </a:pPr>
            <a:fld id="{9A0DB2DC-4C9A-4742-B13C-FB6460FD3503}" type="slidenum">
              <a:rPr lang="zh-CN" altLang="en-US">
                <a:cs typeface="Arial" panose="020B0604020202020204" pitchFamily="34" charset="0"/>
                <a:sym typeface="Arial" panose="020B0604020202020204" pitchFamily="34" charset="0"/>
              </a:rPr>
            </a:fld>
            <a:endParaRPr lang="zh-CN" altLang="en-US">
              <a:cs typeface="Arial" panose="020B0604020202020204" pitchFamily="34" charset="0"/>
              <a:sym typeface="Arial" panose="020B0604020202020204" pitchFamily="34" charset="0"/>
            </a:endParaRPr>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a:prstGeom prst="rect">
            <a:avLst/>
          </a:prstGeo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1" y="1260872"/>
            <a:ext cx="3868340" cy="617934"/>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629841" y="1878806"/>
            <a:ext cx="3868340" cy="2763441"/>
          </a:xfrm>
          <a:prstGeom prst="rect">
            <a:avLst/>
          </a:prstGeo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29150" y="1260872"/>
            <a:ext cx="3887391" cy="617934"/>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29150" y="1878806"/>
            <a:ext cx="3887391" cy="2763441"/>
          </a:xfrm>
          <a:prstGeom prst="rect">
            <a:avLst/>
          </a:prstGeo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9" name="Slide Number Placeholder 8"/>
          <p:cNvSpPr>
            <a:spLocks noGrp="1"/>
          </p:cNvSpPr>
          <p:nvPr>
            <p:ph type="sldNum" sz="quarter" idx="12"/>
          </p:nvPr>
        </p:nvSpPr>
        <p:spPr/>
        <p:txBody>
          <a:bodyPr/>
          <a:lstStyle/>
          <a:p>
            <a:pPr lvl="0">
              <a:lnSpc>
                <a:spcPct val="100000"/>
              </a:lnSpc>
              <a:spcBef>
                <a:spcPct val="0"/>
              </a:spcBef>
              <a:spcAft>
                <a:spcPct val="0"/>
              </a:spcAft>
              <a:buNone/>
            </a:pPr>
            <a:fld id="{9A0DB2DC-4C9A-4742-B13C-FB6460FD3503}" type="slidenum">
              <a:rPr lang="zh-CN" altLang="en-US">
                <a:cs typeface="Arial" panose="020B0604020202020204" pitchFamily="34" charset="0"/>
                <a:sym typeface="Arial" panose="020B0604020202020204" pitchFamily="34" charset="0"/>
              </a:rPr>
            </a:fld>
            <a:endParaRPr lang="zh-CN" altLang="en-US">
              <a:cs typeface="Arial" panose="020B0604020202020204" pitchFamily="34" charset="0"/>
              <a:sym typeface="Arial" panose="020B0604020202020204" pitchFamily="34" charset="0"/>
            </a:endParaRPr>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955"/>
            <a:ext cx="8229600" cy="1143000"/>
          </a:xfrm>
          <a:prstGeom prst="rect">
            <a:avLst/>
          </a:prstGeom>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pPr lvl="0">
              <a:lnSpc>
                <a:spcPct val="100000"/>
              </a:lnSpc>
              <a:spcBef>
                <a:spcPct val="0"/>
              </a:spcBef>
              <a:spcAft>
                <a:spcPct val="0"/>
              </a:spcAft>
              <a:buNone/>
            </a:pPr>
            <a:fld id="{9A0DB2DC-4C9A-4742-B13C-FB6460FD3503}" type="slidenum">
              <a:rPr lang="zh-CN" altLang="en-US">
                <a:cs typeface="Arial" panose="020B0604020202020204" pitchFamily="34" charset="0"/>
                <a:sym typeface="Arial" panose="020B0604020202020204" pitchFamily="34" charset="0"/>
              </a:rPr>
            </a:fld>
            <a:endParaRPr lang="zh-CN" altLang="en-US">
              <a:cs typeface="Arial" panose="020B0604020202020204" pitchFamily="34" charset="0"/>
              <a:sym typeface="Arial" panose="020B0604020202020204" pitchFamily="34" charset="0"/>
            </a:endParaRPr>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lvl="0">
              <a:lnSpc>
                <a:spcPct val="100000"/>
              </a:lnSpc>
              <a:spcBef>
                <a:spcPct val="0"/>
              </a:spcBef>
              <a:spcAft>
                <a:spcPct val="0"/>
              </a:spcAft>
              <a:buNone/>
            </a:pPr>
            <a:fld id="{9A0DB2DC-4C9A-4742-B13C-FB6460FD3503}" type="slidenum">
              <a:rPr lang="zh-CN" altLang="en-US">
                <a:cs typeface="Arial" panose="020B0604020202020204" pitchFamily="34" charset="0"/>
                <a:sym typeface="Arial" panose="020B0604020202020204" pitchFamily="34" charset="0"/>
              </a:rPr>
            </a:fld>
            <a:endParaRPr lang="zh-CN" altLang="en-US">
              <a:cs typeface="Arial" panose="020B0604020202020204" pitchFamily="34" charset="0"/>
              <a:sym typeface="Arial" panose="020B0604020202020204" pitchFamily="34" charset="0"/>
            </a:endParaRPr>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a:prstGeom prst="rect">
            <a:avLst/>
          </a:prstGeo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740569"/>
            <a:ext cx="4629150" cy="3655219"/>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629841" y="1543050"/>
            <a:ext cx="2949178" cy="2858691"/>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7" name="Slide Number Placeholder 6"/>
          <p:cNvSpPr>
            <a:spLocks noGrp="1"/>
          </p:cNvSpPr>
          <p:nvPr>
            <p:ph type="sldNum" sz="quarter" idx="12"/>
          </p:nvPr>
        </p:nvSpPr>
        <p:spPr/>
        <p:txBody>
          <a:bodyPr/>
          <a:lstStyle/>
          <a:p>
            <a:pPr lvl="0">
              <a:lnSpc>
                <a:spcPct val="100000"/>
              </a:lnSpc>
              <a:spcBef>
                <a:spcPct val="0"/>
              </a:spcBef>
              <a:spcAft>
                <a:spcPct val="0"/>
              </a:spcAft>
              <a:buNone/>
            </a:pPr>
            <a:fld id="{9A0DB2DC-4C9A-4742-B13C-FB6460FD3503}" type="slidenum">
              <a:rPr lang="zh-CN" altLang="en-US">
                <a:cs typeface="Arial" panose="020B0604020202020204" pitchFamily="34" charset="0"/>
                <a:sym typeface="Arial" panose="020B0604020202020204" pitchFamily="34" charset="0"/>
              </a:rPr>
            </a:fld>
            <a:endParaRPr lang="zh-CN" altLang="en-US">
              <a:cs typeface="Arial" panose="020B0604020202020204" pitchFamily="34" charset="0"/>
              <a:sym typeface="Arial" panose="020B0604020202020204" pitchFamily="34" charset="0"/>
            </a:endParaRP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955"/>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6280"/>
          </a:xfrm>
          <a:prstGeom prst="rect">
            <a:avLst/>
          </a:prstGeo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a:prstGeom prst="rect">
            <a:avLst/>
          </a:prstGeo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740569"/>
            <a:ext cx="4629150" cy="3655219"/>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1543050"/>
            <a:ext cx="2949178" cy="2858691"/>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7" name="Slide Number Placeholder 6"/>
          <p:cNvSpPr>
            <a:spLocks noGrp="1"/>
          </p:cNvSpPr>
          <p:nvPr>
            <p:ph type="sldNum" sz="quarter" idx="12"/>
          </p:nvPr>
        </p:nvSpPr>
        <p:spPr/>
        <p:txBody>
          <a:bodyPr/>
          <a:lstStyle/>
          <a:p>
            <a:pPr lvl="0">
              <a:lnSpc>
                <a:spcPct val="100000"/>
              </a:lnSpc>
              <a:spcBef>
                <a:spcPct val="0"/>
              </a:spcBef>
              <a:spcAft>
                <a:spcPct val="0"/>
              </a:spcAft>
              <a:buNone/>
            </a:pPr>
            <a:fld id="{9A0DB2DC-4C9A-4742-B13C-FB6460FD3503}" type="slidenum">
              <a:rPr lang="zh-CN" altLang="en-US">
                <a:cs typeface="Arial" panose="020B0604020202020204" pitchFamily="34" charset="0"/>
                <a:sym typeface="Arial" panose="020B0604020202020204" pitchFamily="34" charset="0"/>
              </a:rPr>
            </a:fld>
            <a:endParaRPr lang="zh-CN" altLang="en-US">
              <a:cs typeface="Arial" panose="020B0604020202020204" pitchFamily="34" charset="0"/>
              <a:sym typeface="Arial" panose="020B0604020202020204" pitchFamily="34" charset="0"/>
            </a:endParaRPr>
          </a:p>
        </p:txBody>
      </p:sp>
    </p:spTree>
  </p:cSld>
  <p:clrMapOvr>
    <a:masterClrMapping/>
  </p:clrMapOvr>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955"/>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6280"/>
          </a:xfrm>
          <a:prstGeom prst="rect">
            <a:avLst/>
          </a:prstGeo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Slide Number Placeholder 5"/>
          <p:cNvSpPr>
            <a:spLocks noGrp="1"/>
          </p:cNvSpPr>
          <p:nvPr>
            <p:ph type="sldNum" sz="quarter" idx="12"/>
          </p:nvPr>
        </p:nvSpPr>
        <p:spPr/>
        <p:txBody>
          <a:bodyPr/>
          <a:lstStyle/>
          <a:p>
            <a:pPr lvl="0">
              <a:lnSpc>
                <a:spcPct val="100000"/>
              </a:lnSpc>
              <a:spcBef>
                <a:spcPct val="0"/>
              </a:spcBef>
              <a:spcAft>
                <a:spcPct val="0"/>
              </a:spcAft>
              <a:buNone/>
            </a:pPr>
            <a:fld id="{9A0DB2DC-4C9A-4742-B13C-FB6460FD3503}" type="slidenum">
              <a:rPr lang="zh-CN" altLang="en-US">
                <a:cs typeface="Arial" panose="020B0604020202020204" pitchFamily="34" charset="0"/>
                <a:sym typeface="Arial" panose="020B0604020202020204" pitchFamily="34" charset="0"/>
              </a:rPr>
            </a:fld>
            <a:endParaRPr lang="zh-CN" altLang="en-US">
              <a:cs typeface="Arial" panose="020B0604020202020204" pitchFamily="34" charset="0"/>
              <a:sym typeface="Arial" panose="020B0604020202020204" pitchFamily="34" charset="0"/>
            </a:endParaRPr>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273844"/>
            <a:ext cx="5800725" cy="4358879"/>
          </a:xfrm>
          <a:prstGeom prst="rect">
            <a:avLst/>
          </a:prstGeo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Slide Number Placeholder 5"/>
          <p:cNvSpPr>
            <a:spLocks noGrp="1"/>
          </p:cNvSpPr>
          <p:nvPr>
            <p:ph type="sldNum" sz="quarter" idx="12"/>
          </p:nvPr>
        </p:nvSpPr>
        <p:spPr/>
        <p:txBody>
          <a:bodyPr/>
          <a:lstStyle/>
          <a:p>
            <a:pPr lvl="0">
              <a:lnSpc>
                <a:spcPct val="100000"/>
              </a:lnSpc>
              <a:spcBef>
                <a:spcPct val="0"/>
              </a:spcBef>
              <a:spcAft>
                <a:spcPct val="0"/>
              </a:spcAft>
              <a:buNone/>
            </a:pPr>
            <a:fld id="{9A0DB2DC-4C9A-4742-B13C-FB6460FD3503}" type="slidenum">
              <a:rPr lang="zh-CN" altLang="en-US">
                <a:cs typeface="Arial" panose="020B0604020202020204" pitchFamily="34" charset="0"/>
                <a:sym typeface="Arial" panose="020B0604020202020204" pitchFamily="34" charset="0"/>
              </a:rPr>
            </a:fld>
            <a:endParaRPr lang="zh-CN" altLang="en-US">
              <a:cs typeface="Arial" panose="020B0604020202020204" pitchFamily="34" charset="0"/>
              <a:sym typeface="Arial" panose="020B0604020202020204" pitchFamily="34" charset="0"/>
            </a:endParaRPr>
          </a:p>
        </p:txBody>
      </p:sp>
    </p:spTree>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2701529"/>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6" name="Slide Number Placeholder 5"/>
          <p:cNvSpPr>
            <a:spLocks noGrp="1"/>
          </p:cNvSpPr>
          <p:nvPr>
            <p:ph type="sldNum" sz="quarter" idx="12"/>
          </p:nvPr>
        </p:nvSpPr>
        <p:spPr/>
        <p:txBody>
          <a:bodyPr/>
          <a:lstStyle/>
          <a:p>
            <a:pPr lvl="0">
              <a:lnSpc>
                <a:spcPct val="100000"/>
              </a:lnSpc>
              <a:spcBef>
                <a:spcPct val="0"/>
              </a:spcBef>
              <a:spcAft>
                <a:spcPct val="0"/>
              </a:spcAft>
              <a:buNone/>
            </a:pPr>
            <a:fld id="{9A0DB2DC-4C9A-4742-B13C-FB6460FD3503}" type="slidenum">
              <a:rPr lang="zh-CN" altLang="en-US">
                <a:cs typeface="Arial" panose="020B0604020202020204" pitchFamily="34" charset="0"/>
                <a:sym typeface="Arial" panose="020B0604020202020204" pitchFamily="34" charset="0"/>
              </a:rPr>
            </a:fld>
            <a:endParaRPr lang="zh-CN" altLang="en-US">
              <a:cs typeface="Arial" panose="020B0604020202020204" pitchFamily="34" charset="0"/>
              <a:sym typeface="Arial" panose="020B0604020202020204" pitchFamily="34" charset="0"/>
            </a:endParaRPr>
          </a:p>
        </p:txBody>
      </p:sp>
    </p:spTree>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Slide Number Placeholder 5"/>
          <p:cNvSpPr>
            <a:spLocks noGrp="1"/>
          </p:cNvSpPr>
          <p:nvPr>
            <p:ph type="sldNum" sz="quarter" idx="12"/>
          </p:nvPr>
        </p:nvSpPr>
        <p:spPr/>
        <p:txBody>
          <a:bodyPr/>
          <a:lstStyle/>
          <a:p>
            <a:pPr lvl="0">
              <a:lnSpc>
                <a:spcPct val="100000"/>
              </a:lnSpc>
              <a:spcBef>
                <a:spcPct val="0"/>
              </a:spcBef>
              <a:spcAft>
                <a:spcPct val="0"/>
              </a:spcAft>
              <a:buNone/>
            </a:pPr>
            <a:fld id="{9A0DB2DC-4C9A-4742-B13C-FB6460FD3503}" type="slidenum">
              <a:rPr lang="zh-CN" altLang="en-US">
                <a:cs typeface="Arial" panose="020B0604020202020204" pitchFamily="34" charset="0"/>
                <a:sym typeface="Arial" panose="020B0604020202020204" pitchFamily="34" charset="0"/>
              </a:rPr>
            </a:fld>
            <a:endParaRPr lang="zh-CN" altLang="en-US">
              <a:cs typeface="Arial" panose="020B0604020202020204" pitchFamily="34" charset="0"/>
              <a:sym typeface="Arial" panose="020B0604020202020204" pitchFamily="34" charset="0"/>
            </a:endParaRPr>
          </a:p>
        </p:txBody>
      </p:sp>
    </p:spTree>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3442097"/>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endParaRPr lang="en-US" smtClean="0"/>
          </a:p>
        </p:txBody>
      </p:sp>
      <p:sp>
        <p:nvSpPr>
          <p:cNvPr id="6" name="Slide Number Placeholder 5"/>
          <p:cNvSpPr>
            <a:spLocks noGrp="1"/>
          </p:cNvSpPr>
          <p:nvPr>
            <p:ph type="sldNum" sz="quarter" idx="12"/>
          </p:nvPr>
        </p:nvSpPr>
        <p:spPr/>
        <p:txBody>
          <a:bodyPr/>
          <a:lstStyle/>
          <a:p>
            <a:pPr lvl="0">
              <a:lnSpc>
                <a:spcPct val="100000"/>
              </a:lnSpc>
              <a:spcBef>
                <a:spcPct val="0"/>
              </a:spcBef>
              <a:spcAft>
                <a:spcPct val="0"/>
              </a:spcAft>
              <a:buNone/>
            </a:pPr>
            <a:fld id="{9A0DB2DC-4C9A-4742-B13C-FB6460FD3503}" type="slidenum">
              <a:rPr lang="zh-CN" altLang="en-US">
                <a:cs typeface="Arial" panose="020B0604020202020204" pitchFamily="34" charset="0"/>
                <a:sym typeface="Arial" panose="020B0604020202020204" pitchFamily="34" charset="0"/>
              </a:rPr>
            </a:fld>
            <a:endParaRPr lang="zh-CN" altLang="en-US">
              <a:cs typeface="Arial" panose="020B0604020202020204" pitchFamily="34" charset="0"/>
              <a:sym typeface="Arial" panose="020B0604020202020204" pitchFamily="34" charset="0"/>
            </a:endParaRPr>
          </a:p>
        </p:txBody>
      </p:sp>
    </p:spTree>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11150" y="1389063"/>
            <a:ext cx="1376061" cy="3179762"/>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1743377" y="1389063"/>
            <a:ext cx="1376061" cy="3179762"/>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Slide Number Placeholder 6"/>
          <p:cNvSpPr>
            <a:spLocks noGrp="1"/>
          </p:cNvSpPr>
          <p:nvPr>
            <p:ph type="sldNum" sz="quarter" idx="12"/>
          </p:nvPr>
        </p:nvSpPr>
        <p:spPr/>
        <p:txBody>
          <a:bodyPr/>
          <a:lstStyle/>
          <a:p>
            <a:pPr lvl="0">
              <a:lnSpc>
                <a:spcPct val="100000"/>
              </a:lnSpc>
              <a:spcBef>
                <a:spcPct val="0"/>
              </a:spcBef>
              <a:spcAft>
                <a:spcPct val="0"/>
              </a:spcAft>
              <a:buNone/>
            </a:pPr>
            <a:fld id="{9A0DB2DC-4C9A-4742-B13C-FB6460FD3503}" type="slidenum">
              <a:rPr lang="zh-CN" altLang="en-US">
                <a:cs typeface="Arial" panose="020B0604020202020204" pitchFamily="34" charset="0"/>
                <a:sym typeface="Arial" panose="020B0604020202020204" pitchFamily="34" charset="0"/>
              </a:rPr>
            </a:fld>
            <a:endParaRPr lang="zh-CN" altLang="en-US">
              <a:cs typeface="Arial" panose="020B0604020202020204" pitchFamily="34" charset="0"/>
              <a:sym typeface="Arial" panose="020B0604020202020204" pitchFamily="34" charset="0"/>
            </a:endParaRPr>
          </a:p>
        </p:txBody>
      </p:sp>
    </p:spTree>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1"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629841" y="1878806"/>
            <a:ext cx="3868340" cy="2763441"/>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29150" y="1878806"/>
            <a:ext cx="3887391" cy="2763441"/>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9" name="Slide Number Placeholder 8"/>
          <p:cNvSpPr>
            <a:spLocks noGrp="1"/>
          </p:cNvSpPr>
          <p:nvPr>
            <p:ph type="sldNum" sz="quarter" idx="12"/>
          </p:nvPr>
        </p:nvSpPr>
        <p:spPr/>
        <p:txBody>
          <a:bodyPr/>
          <a:lstStyle/>
          <a:p>
            <a:pPr lvl="0">
              <a:lnSpc>
                <a:spcPct val="100000"/>
              </a:lnSpc>
              <a:spcBef>
                <a:spcPct val="0"/>
              </a:spcBef>
              <a:spcAft>
                <a:spcPct val="0"/>
              </a:spcAft>
              <a:buNone/>
            </a:pPr>
            <a:fld id="{9A0DB2DC-4C9A-4742-B13C-FB6460FD3503}" type="slidenum">
              <a:rPr lang="zh-CN" altLang="en-US">
                <a:cs typeface="Arial" panose="020B0604020202020204" pitchFamily="34" charset="0"/>
                <a:sym typeface="Arial" panose="020B0604020202020204" pitchFamily="34" charset="0"/>
              </a:rPr>
            </a:fld>
            <a:endParaRPr lang="zh-CN" altLang="en-US">
              <a:cs typeface="Arial" panose="020B0604020202020204" pitchFamily="34" charset="0"/>
              <a:sym typeface="Arial" panose="020B0604020202020204" pitchFamily="34" charset="0"/>
            </a:endParaRPr>
          </a:p>
        </p:txBody>
      </p:sp>
    </p:spTree>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pPr lvl="0">
              <a:lnSpc>
                <a:spcPct val="100000"/>
              </a:lnSpc>
              <a:spcBef>
                <a:spcPct val="0"/>
              </a:spcBef>
              <a:spcAft>
                <a:spcPct val="0"/>
              </a:spcAft>
              <a:buNone/>
            </a:pPr>
            <a:fld id="{9A0DB2DC-4C9A-4742-B13C-FB6460FD3503}" type="slidenum">
              <a:rPr lang="zh-CN" altLang="en-US">
                <a:cs typeface="Arial" panose="020B0604020202020204" pitchFamily="34" charset="0"/>
                <a:sym typeface="Arial" panose="020B0604020202020204" pitchFamily="34" charset="0"/>
              </a:rPr>
            </a:fld>
            <a:endParaRPr lang="zh-CN" altLang="en-US">
              <a:cs typeface="Arial" panose="020B0604020202020204" pitchFamily="34" charset="0"/>
              <a:sym typeface="Arial" panose="020B0604020202020204" pitchFamily="34" charset="0"/>
            </a:endParaRPr>
          </a:p>
        </p:txBody>
      </p:sp>
    </p:spTree>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lvl="0">
              <a:lnSpc>
                <a:spcPct val="100000"/>
              </a:lnSpc>
              <a:spcBef>
                <a:spcPct val="0"/>
              </a:spcBef>
              <a:spcAft>
                <a:spcPct val="0"/>
              </a:spcAft>
              <a:buNone/>
            </a:pPr>
            <a:fld id="{9A0DB2DC-4C9A-4742-B13C-FB6460FD3503}" type="slidenum">
              <a:rPr lang="zh-CN" altLang="en-US">
                <a:cs typeface="Arial" panose="020B0604020202020204" pitchFamily="34" charset="0"/>
                <a:sym typeface="Arial" panose="020B0604020202020204" pitchFamily="34" charset="0"/>
              </a:rPr>
            </a:fld>
            <a:endParaRPr lang="zh-CN" altLang="en-US">
              <a:cs typeface="Arial" panose="020B0604020202020204" pitchFamily="34" charset="0"/>
              <a:sym typeface="Arial" panose="020B0604020202020204" pitchFamily="34" charset="0"/>
            </a:endParaRPr>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a:prstGeom prst="rect">
            <a:avLst/>
          </a:prstGeo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3442097"/>
            <a:ext cx="7886700" cy="1125140"/>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endParaRPr lang="en-US" smtClean="0"/>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7" name="Slide Number Placeholder 6"/>
          <p:cNvSpPr>
            <a:spLocks noGrp="1"/>
          </p:cNvSpPr>
          <p:nvPr>
            <p:ph type="sldNum" sz="quarter" idx="12"/>
          </p:nvPr>
        </p:nvSpPr>
        <p:spPr/>
        <p:txBody>
          <a:bodyPr/>
          <a:lstStyle/>
          <a:p>
            <a:pPr lvl="0">
              <a:lnSpc>
                <a:spcPct val="100000"/>
              </a:lnSpc>
              <a:spcBef>
                <a:spcPct val="0"/>
              </a:spcBef>
              <a:spcAft>
                <a:spcPct val="0"/>
              </a:spcAft>
              <a:buNone/>
            </a:pPr>
            <a:fld id="{9A0DB2DC-4C9A-4742-B13C-FB6460FD3503}" type="slidenum">
              <a:rPr lang="zh-CN" altLang="en-US">
                <a:cs typeface="Arial" panose="020B0604020202020204" pitchFamily="34" charset="0"/>
                <a:sym typeface="Arial" panose="020B0604020202020204" pitchFamily="34" charset="0"/>
              </a:rPr>
            </a:fld>
            <a:endParaRPr lang="zh-CN" altLang="en-US">
              <a:cs typeface="Arial" panose="020B0604020202020204" pitchFamily="34" charset="0"/>
              <a:sym typeface="Arial" panose="020B0604020202020204" pitchFamily="34" charset="0"/>
            </a:endParaRPr>
          </a:p>
        </p:txBody>
      </p:sp>
    </p:spTree>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7" name="Slide Number Placeholder 6"/>
          <p:cNvSpPr>
            <a:spLocks noGrp="1"/>
          </p:cNvSpPr>
          <p:nvPr>
            <p:ph type="sldNum" sz="quarter" idx="12"/>
          </p:nvPr>
        </p:nvSpPr>
        <p:spPr/>
        <p:txBody>
          <a:bodyPr/>
          <a:lstStyle/>
          <a:p>
            <a:pPr lvl="0">
              <a:lnSpc>
                <a:spcPct val="100000"/>
              </a:lnSpc>
              <a:spcBef>
                <a:spcPct val="0"/>
              </a:spcBef>
              <a:spcAft>
                <a:spcPct val="0"/>
              </a:spcAft>
              <a:buNone/>
            </a:pPr>
            <a:fld id="{9A0DB2DC-4C9A-4742-B13C-FB6460FD3503}" type="slidenum">
              <a:rPr lang="zh-CN" altLang="en-US">
                <a:cs typeface="Arial" panose="020B0604020202020204" pitchFamily="34" charset="0"/>
                <a:sym typeface="Arial" panose="020B0604020202020204" pitchFamily="34" charset="0"/>
              </a:rPr>
            </a:fld>
            <a:endParaRPr lang="zh-CN" altLang="en-US">
              <a:cs typeface="Arial" panose="020B0604020202020204" pitchFamily="34" charset="0"/>
              <a:sym typeface="Arial" panose="020B0604020202020204" pitchFamily="34" charset="0"/>
            </a:endParaRPr>
          </a:p>
        </p:txBody>
      </p:sp>
    </p:spTree>
  </p:cSld>
  <p:clrMapOvr>
    <a:masterClrMapping/>
  </p:clrMapOvr>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Slide Number Placeholder 5"/>
          <p:cNvSpPr>
            <a:spLocks noGrp="1"/>
          </p:cNvSpPr>
          <p:nvPr>
            <p:ph type="sldNum" sz="quarter" idx="12"/>
          </p:nvPr>
        </p:nvSpPr>
        <p:spPr/>
        <p:txBody>
          <a:bodyPr/>
          <a:lstStyle/>
          <a:p>
            <a:pPr lvl="0">
              <a:lnSpc>
                <a:spcPct val="100000"/>
              </a:lnSpc>
              <a:spcBef>
                <a:spcPct val="0"/>
              </a:spcBef>
              <a:spcAft>
                <a:spcPct val="0"/>
              </a:spcAft>
              <a:buNone/>
            </a:pPr>
            <a:fld id="{9A0DB2DC-4C9A-4742-B13C-FB6460FD3503}" type="slidenum">
              <a:rPr lang="zh-CN" altLang="en-US">
                <a:cs typeface="Arial" panose="020B0604020202020204" pitchFamily="34" charset="0"/>
                <a:sym typeface="Arial" panose="020B0604020202020204" pitchFamily="34" charset="0"/>
              </a:rPr>
            </a:fld>
            <a:endParaRPr lang="zh-CN" altLang="en-US">
              <a:cs typeface="Arial" panose="020B0604020202020204" pitchFamily="34" charset="0"/>
              <a:sym typeface="Arial" panose="020B0604020202020204" pitchFamily="34" charset="0"/>
            </a:endParaRPr>
          </a:p>
        </p:txBody>
      </p:sp>
    </p:spTree>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417366" y="555625"/>
            <a:ext cx="702072" cy="4013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11150" y="555625"/>
            <a:ext cx="2065516" cy="401320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Slide Number Placeholder 5"/>
          <p:cNvSpPr>
            <a:spLocks noGrp="1"/>
          </p:cNvSpPr>
          <p:nvPr>
            <p:ph type="sldNum" sz="quarter" idx="12"/>
          </p:nvPr>
        </p:nvSpPr>
        <p:spPr/>
        <p:txBody>
          <a:bodyPr/>
          <a:lstStyle/>
          <a:p>
            <a:pPr lvl="0">
              <a:lnSpc>
                <a:spcPct val="100000"/>
              </a:lnSpc>
              <a:spcBef>
                <a:spcPct val="0"/>
              </a:spcBef>
              <a:spcAft>
                <a:spcPct val="0"/>
              </a:spcAft>
              <a:buNone/>
            </a:pPr>
            <a:fld id="{9A0DB2DC-4C9A-4742-B13C-FB6460FD3503}" type="slidenum">
              <a:rPr lang="zh-CN" altLang="en-US">
                <a:cs typeface="Arial" panose="020B0604020202020204" pitchFamily="34" charset="0"/>
                <a:sym typeface="Arial" panose="020B0604020202020204" pitchFamily="34" charset="0"/>
              </a:rPr>
            </a:fld>
            <a:endParaRPr lang="zh-CN" altLang="en-US">
              <a:cs typeface="Arial" panose="020B0604020202020204" pitchFamily="34" charset="0"/>
              <a:sym typeface="Arial" panose="020B0604020202020204" pitchFamily="34" charset="0"/>
            </a:endParaRPr>
          </a:p>
        </p:txBody>
      </p:sp>
    </p:spTree>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2701529"/>
            <a:ext cx="6858000" cy="124182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Tree>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6280"/>
          </a:xfrm>
          <a:prstGeom prst="rect">
            <a:avLst/>
          </a:prstGeo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Tree>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3442097"/>
            <a:ext cx="7886700" cy="1125140"/>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endParaRPr lang="en-US" smtClean="0"/>
          </a:p>
        </p:txBody>
      </p:sp>
    </p:spTree>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369219"/>
            <a:ext cx="3886200" cy="3263504"/>
          </a:xfrm>
          <a:prstGeom prst="rect">
            <a:avLst/>
          </a:prstGeo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29150" y="1369219"/>
            <a:ext cx="3886200" cy="3263504"/>
          </a:xfrm>
          <a:prstGeom prst="rect">
            <a:avLst/>
          </a:prstGeo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Tree>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1" y="1260872"/>
            <a:ext cx="3868340" cy="617934"/>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629841" y="1878806"/>
            <a:ext cx="3868340" cy="2763441"/>
          </a:xfrm>
          <a:prstGeom prst="rect">
            <a:avLst/>
          </a:prstGeo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29150" y="1260872"/>
            <a:ext cx="3887391" cy="617934"/>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29150" y="1878806"/>
            <a:ext cx="3887391" cy="2763441"/>
          </a:xfrm>
          <a:prstGeom prst="rect">
            <a:avLst/>
          </a:prstGeo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Tree>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955"/>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369219"/>
            <a:ext cx="3886200" cy="3263504"/>
          </a:xfrm>
          <a:prstGeom prst="rect">
            <a:avLst/>
          </a:prstGeo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29150" y="1369219"/>
            <a:ext cx="3886200" cy="3263504"/>
          </a:xfrm>
          <a:prstGeom prst="rect">
            <a:avLst/>
          </a:prstGeo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Tree>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740569"/>
            <a:ext cx="4629150" cy="3655219"/>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629841" y="1543050"/>
            <a:ext cx="2949178" cy="2858691"/>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Tree>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740569"/>
            <a:ext cx="4629150" cy="3655219"/>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1543050"/>
            <a:ext cx="2949178" cy="2858691"/>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Tree>
  </p:cSld>
  <p:clrMapOvr>
    <a:masterClrMapping/>
  </p:clrMapOvr>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6280"/>
          </a:xfrm>
          <a:prstGeom prst="rect">
            <a:avLst/>
          </a:prstGeo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Tree>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050"/>
            <a:ext cx="1971675" cy="435967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273050"/>
            <a:ext cx="5800725" cy="4359672"/>
          </a:xfrm>
          <a:prstGeom prst="rect">
            <a:avLst/>
          </a:prstGeo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Tree>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2701529"/>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lvl="0">
              <a:buNone/>
            </a:pPr>
            <a:fld id="{BB962C8B-B14F-4D97-AF65-F5344CB8AC3E}" type="datetime1">
              <a:rPr lang="en-US" altLang="en-US" dirty="0">
                <a:cs typeface="Arial" panose="020B0604020202020204" pitchFamily="34" charset="0"/>
                <a:sym typeface="Arial" panose="020B0604020202020204" pitchFamily="34" charset="0"/>
              </a:rPr>
            </a:fld>
            <a:endParaRPr lang="en-US" altLang="en-US" dirty="0">
              <a:cs typeface="Arial" panose="020B0604020202020204" pitchFamily="34" charset="0"/>
              <a:sym typeface="Arial" panose="020B0604020202020204" pitchFamily="34" charset="0"/>
            </a:endParaRPr>
          </a:p>
        </p:txBody>
      </p:sp>
      <p:sp>
        <p:nvSpPr>
          <p:cNvPr id="5" name="Footer Placeholder 4"/>
          <p:cNvSpPr>
            <a:spLocks noGrp="1"/>
          </p:cNvSpPr>
          <p:nvPr>
            <p:ph type="ftr" sz="quarter" idx="11"/>
          </p:nvPr>
        </p:nvSpPr>
        <p:spPr/>
        <p:txBody>
          <a:bodyPr/>
          <a:lstStyle/>
          <a:p>
            <a:pPr lvl="0">
              <a:lnSpc>
                <a:spcPct val="100000"/>
              </a:lnSpc>
              <a:spcBef>
                <a:spcPts val="25"/>
              </a:spcBef>
              <a:buNone/>
            </a:pPr>
            <a:endParaRPr lang="zh-CN" altLang="en-US">
              <a:cs typeface="Arial" panose="020B0604020202020204" pitchFamily="34" charset="0"/>
              <a:sym typeface="Arial" panose="020B0604020202020204" pitchFamily="34" charset="0"/>
            </a:endParaRPr>
          </a:p>
        </p:txBody>
      </p:sp>
      <p:sp>
        <p:nvSpPr>
          <p:cNvPr id="6" name="Slide Number Placeholder 5"/>
          <p:cNvSpPr>
            <a:spLocks noGrp="1"/>
          </p:cNvSpPr>
          <p:nvPr>
            <p:ph type="sldNum" sz="quarter" idx="12"/>
          </p:nvPr>
        </p:nvSpPr>
        <p:spPr/>
        <p:txBody>
          <a:bodyPr/>
          <a:lstStyle/>
          <a:p>
            <a:pPr lvl="0">
              <a:buNone/>
            </a:pPr>
            <a:fld id="{9A0DB2DC-4C9A-4742-B13C-FB6460FD3503}" type="slidenum">
              <a:rPr lang="zh-CN" altLang="en-US">
                <a:cs typeface="Arial" panose="020B0604020202020204" pitchFamily="34" charset="0"/>
                <a:sym typeface="Arial" panose="020B0604020202020204" pitchFamily="34" charset="0"/>
              </a:rPr>
            </a:fld>
            <a:endParaRPr lang="zh-CN" altLang="en-US">
              <a:cs typeface="Arial" panose="020B0604020202020204" pitchFamily="34" charset="0"/>
              <a:sym typeface="Arial" panose="020B0604020202020204" pitchFamily="34" charset="0"/>
            </a:endParaRPr>
          </a:p>
        </p:txBody>
      </p:sp>
    </p:spTree>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lvl="0">
              <a:buNone/>
            </a:pPr>
            <a:fld id="{BB962C8B-B14F-4D97-AF65-F5344CB8AC3E}" type="datetime1">
              <a:rPr lang="en-US" altLang="en-US" dirty="0">
                <a:cs typeface="Arial" panose="020B0604020202020204" pitchFamily="34" charset="0"/>
                <a:sym typeface="Arial" panose="020B0604020202020204" pitchFamily="34" charset="0"/>
              </a:rPr>
            </a:fld>
            <a:endParaRPr lang="en-US" altLang="en-US" dirty="0">
              <a:cs typeface="Arial" panose="020B0604020202020204" pitchFamily="34" charset="0"/>
              <a:sym typeface="Arial" panose="020B0604020202020204" pitchFamily="34" charset="0"/>
            </a:endParaRPr>
          </a:p>
        </p:txBody>
      </p:sp>
      <p:sp>
        <p:nvSpPr>
          <p:cNvPr id="5" name="Footer Placeholder 4"/>
          <p:cNvSpPr>
            <a:spLocks noGrp="1"/>
          </p:cNvSpPr>
          <p:nvPr>
            <p:ph type="ftr" sz="quarter" idx="11"/>
          </p:nvPr>
        </p:nvSpPr>
        <p:spPr/>
        <p:txBody>
          <a:bodyPr/>
          <a:lstStyle/>
          <a:p>
            <a:pPr lvl="0">
              <a:lnSpc>
                <a:spcPct val="100000"/>
              </a:lnSpc>
              <a:spcBef>
                <a:spcPts val="25"/>
              </a:spcBef>
              <a:buNone/>
            </a:pPr>
            <a:endParaRPr lang="zh-CN" altLang="en-US">
              <a:cs typeface="Arial" panose="020B0604020202020204" pitchFamily="34" charset="0"/>
              <a:sym typeface="Arial" panose="020B0604020202020204" pitchFamily="34" charset="0"/>
            </a:endParaRPr>
          </a:p>
        </p:txBody>
      </p:sp>
      <p:sp>
        <p:nvSpPr>
          <p:cNvPr id="6" name="Slide Number Placeholder 5"/>
          <p:cNvSpPr>
            <a:spLocks noGrp="1"/>
          </p:cNvSpPr>
          <p:nvPr>
            <p:ph type="sldNum" sz="quarter" idx="12"/>
          </p:nvPr>
        </p:nvSpPr>
        <p:spPr/>
        <p:txBody>
          <a:bodyPr/>
          <a:lstStyle/>
          <a:p>
            <a:pPr lvl="0">
              <a:buNone/>
            </a:pPr>
            <a:fld id="{9A0DB2DC-4C9A-4742-B13C-FB6460FD3503}" type="slidenum">
              <a:rPr lang="zh-CN" altLang="en-US">
                <a:cs typeface="Arial" panose="020B0604020202020204" pitchFamily="34" charset="0"/>
                <a:sym typeface="Arial" panose="020B0604020202020204" pitchFamily="34" charset="0"/>
              </a:rPr>
            </a:fld>
            <a:endParaRPr lang="zh-CN" altLang="en-US">
              <a:cs typeface="Arial" panose="020B0604020202020204" pitchFamily="34" charset="0"/>
              <a:sym typeface="Arial" panose="020B0604020202020204" pitchFamily="34" charset="0"/>
            </a:endParaRPr>
          </a:p>
        </p:txBody>
      </p:sp>
    </p:spTree>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3442097"/>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pPr lvl="0">
              <a:buNone/>
            </a:pPr>
            <a:fld id="{BB962C8B-B14F-4D97-AF65-F5344CB8AC3E}" type="datetime1">
              <a:rPr lang="en-US" altLang="en-US" dirty="0">
                <a:cs typeface="Arial" panose="020B0604020202020204" pitchFamily="34" charset="0"/>
                <a:sym typeface="Arial" panose="020B0604020202020204" pitchFamily="34" charset="0"/>
              </a:rPr>
            </a:fld>
            <a:endParaRPr lang="en-US" altLang="en-US" dirty="0">
              <a:cs typeface="Arial" panose="020B0604020202020204" pitchFamily="34" charset="0"/>
              <a:sym typeface="Arial" panose="020B0604020202020204" pitchFamily="34" charset="0"/>
            </a:endParaRPr>
          </a:p>
        </p:txBody>
      </p:sp>
      <p:sp>
        <p:nvSpPr>
          <p:cNvPr id="5" name="Footer Placeholder 4"/>
          <p:cNvSpPr>
            <a:spLocks noGrp="1"/>
          </p:cNvSpPr>
          <p:nvPr>
            <p:ph type="ftr" sz="quarter" idx="11"/>
          </p:nvPr>
        </p:nvSpPr>
        <p:spPr/>
        <p:txBody>
          <a:bodyPr/>
          <a:lstStyle/>
          <a:p>
            <a:pPr lvl="0">
              <a:lnSpc>
                <a:spcPct val="100000"/>
              </a:lnSpc>
              <a:spcBef>
                <a:spcPts val="25"/>
              </a:spcBef>
              <a:buNone/>
            </a:pPr>
            <a:endParaRPr lang="zh-CN" altLang="en-US">
              <a:cs typeface="Arial" panose="020B0604020202020204" pitchFamily="34" charset="0"/>
              <a:sym typeface="Arial" panose="020B0604020202020204" pitchFamily="34" charset="0"/>
            </a:endParaRPr>
          </a:p>
        </p:txBody>
      </p:sp>
      <p:sp>
        <p:nvSpPr>
          <p:cNvPr id="6" name="Slide Number Placeholder 5"/>
          <p:cNvSpPr>
            <a:spLocks noGrp="1"/>
          </p:cNvSpPr>
          <p:nvPr>
            <p:ph type="sldNum" sz="quarter" idx="12"/>
          </p:nvPr>
        </p:nvSpPr>
        <p:spPr/>
        <p:txBody>
          <a:bodyPr/>
          <a:lstStyle/>
          <a:p>
            <a:pPr lvl="0">
              <a:buNone/>
            </a:pPr>
            <a:fld id="{9A0DB2DC-4C9A-4742-B13C-FB6460FD3503}" type="slidenum">
              <a:rPr lang="zh-CN" altLang="en-US">
                <a:cs typeface="Arial" panose="020B0604020202020204" pitchFamily="34" charset="0"/>
                <a:sym typeface="Arial" panose="020B0604020202020204" pitchFamily="34" charset="0"/>
              </a:rPr>
            </a:fld>
            <a:endParaRPr lang="zh-CN" altLang="en-US">
              <a:cs typeface="Arial" panose="020B0604020202020204" pitchFamily="34" charset="0"/>
              <a:sym typeface="Arial" panose="020B0604020202020204" pitchFamily="34" charset="0"/>
            </a:endParaRPr>
          </a:p>
        </p:txBody>
      </p:sp>
    </p:spTree>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0" y="0"/>
            <a:ext cx="0" cy="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0" y="0"/>
            <a:ext cx="0" cy="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pPr lvl="0">
              <a:buNone/>
            </a:pPr>
            <a:fld id="{BB962C8B-B14F-4D97-AF65-F5344CB8AC3E}" type="datetime1">
              <a:rPr lang="en-US" altLang="en-US" dirty="0">
                <a:cs typeface="Arial" panose="020B0604020202020204" pitchFamily="34" charset="0"/>
                <a:sym typeface="Arial" panose="020B0604020202020204" pitchFamily="34" charset="0"/>
              </a:rPr>
            </a:fld>
            <a:endParaRPr lang="en-US" altLang="en-US" dirty="0">
              <a:cs typeface="Arial" panose="020B0604020202020204" pitchFamily="34" charset="0"/>
              <a:sym typeface="Arial" panose="020B0604020202020204" pitchFamily="34" charset="0"/>
            </a:endParaRPr>
          </a:p>
        </p:txBody>
      </p:sp>
      <p:sp>
        <p:nvSpPr>
          <p:cNvPr id="6" name="Footer Placeholder 5"/>
          <p:cNvSpPr>
            <a:spLocks noGrp="1"/>
          </p:cNvSpPr>
          <p:nvPr>
            <p:ph type="ftr" sz="quarter" idx="11"/>
          </p:nvPr>
        </p:nvSpPr>
        <p:spPr/>
        <p:txBody>
          <a:bodyPr/>
          <a:lstStyle/>
          <a:p>
            <a:pPr lvl="0">
              <a:lnSpc>
                <a:spcPct val="100000"/>
              </a:lnSpc>
              <a:spcBef>
                <a:spcPts val="25"/>
              </a:spcBef>
              <a:buNone/>
            </a:pPr>
            <a:endParaRPr lang="zh-CN" altLang="en-US">
              <a:cs typeface="Arial" panose="020B0604020202020204" pitchFamily="34" charset="0"/>
              <a:sym typeface="Arial" panose="020B0604020202020204" pitchFamily="34" charset="0"/>
            </a:endParaRPr>
          </a:p>
        </p:txBody>
      </p:sp>
      <p:sp>
        <p:nvSpPr>
          <p:cNvPr id="7" name="Slide Number Placeholder 6"/>
          <p:cNvSpPr>
            <a:spLocks noGrp="1"/>
          </p:cNvSpPr>
          <p:nvPr>
            <p:ph type="sldNum" sz="quarter" idx="12"/>
          </p:nvPr>
        </p:nvSpPr>
        <p:spPr/>
        <p:txBody>
          <a:bodyPr/>
          <a:lstStyle/>
          <a:p>
            <a:pPr lvl="0">
              <a:buNone/>
            </a:pPr>
            <a:fld id="{9A0DB2DC-4C9A-4742-B13C-FB6460FD3503}" type="slidenum">
              <a:rPr lang="zh-CN" altLang="en-US">
                <a:cs typeface="Arial" panose="020B0604020202020204" pitchFamily="34" charset="0"/>
                <a:sym typeface="Arial" panose="020B0604020202020204" pitchFamily="34" charset="0"/>
              </a:rPr>
            </a:fld>
            <a:endParaRPr lang="zh-CN" altLang="en-US">
              <a:cs typeface="Arial" panose="020B0604020202020204" pitchFamily="34" charset="0"/>
              <a:sym typeface="Arial" panose="020B0604020202020204" pitchFamily="34" charset="0"/>
            </a:endParaRPr>
          </a:p>
        </p:txBody>
      </p:sp>
    </p:spTree>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1"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629841" y="1878806"/>
            <a:ext cx="3868340" cy="2763441"/>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29150" y="1878806"/>
            <a:ext cx="3887391" cy="2763441"/>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pPr lvl="0">
              <a:buNone/>
            </a:pPr>
            <a:fld id="{BB962C8B-B14F-4D97-AF65-F5344CB8AC3E}" type="datetime1">
              <a:rPr lang="en-US" altLang="en-US" dirty="0">
                <a:cs typeface="Arial" panose="020B0604020202020204" pitchFamily="34" charset="0"/>
                <a:sym typeface="Arial" panose="020B0604020202020204" pitchFamily="34" charset="0"/>
              </a:rPr>
            </a:fld>
            <a:endParaRPr lang="en-US" altLang="en-US" dirty="0">
              <a:cs typeface="Arial" panose="020B0604020202020204" pitchFamily="34" charset="0"/>
              <a:sym typeface="Arial" panose="020B0604020202020204" pitchFamily="34" charset="0"/>
            </a:endParaRPr>
          </a:p>
        </p:txBody>
      </p:sp>
      <p:sp>
        <p:nvSpPr>
          <p:cNvPr id="8" name="Footer Placeholder 7"/>
          <p:cNvSpPr>
            <a:spLocks noGrp="1"/>
          </p:cNvSpPr>
          <p:nvPr>
            <p:ph type="ftr" sz="quarter" idx="11"/>
          </p:nvPr>
        </p:nvSpPr>
        <p:spPr/>
        <p:txBody>
          <a:bodyPr/>
          <a:lstStyle/>
          <a:p>
            <a:pPr lvl="0">
              <a:lnSpc>
                <a:spcPct val="100000"/>
              </a:lnSpc>
              <a:spcBef>
                <a:spcPts val="25"/>
              </a:spcBef>
              <a:buNone/>
            </a:pPr>
            <a:endParaRPr lang="zh-CN" altLang="en-US">
              <a:cs typeface="Arial" panose="020B0604020202020204" pitchFamily="34" charset="0"/>
              <a:sym typeface="Arial" panose="020B0604020202020204" pitchFamily="34" charset="0"/>
            </a:endParaRPr>
          </a:p>
        </p:txBody>
      </p:sp>
      <p:sp>
        <p:nvSpPr>
          <p:cNvPr id="9" name="Slide Number Placeholder 8"/>
          <p:cNvSpPr>
            <a:spLocks noGrp="1"/>
          </p:cNvSpPr>
          <p:nvPr>
            <p:ph type="sldNum" sz="quarter" idx="12"/>
          </p:nvPr>
        </p:nvSpPr>
        <p:spPr/>
        <p:txBody>
          <a:bodyPr/>
          <a:lstStyle/>
          <a:p>
            <a:pPr lvl="0">
              <a:buNone/>
            </a:pPr>
            <a:fld id="{9A0DB2DC-4C9A-4742-B13C-FB6460FD3503}" type="slidenum">
              <a:rPr lang="zh-CN" altLang="en-US">
                <a:cs typeface="Arial" panose="020B0604020202020204" pitchFamily="34" charset="0"/>
                <a:sym typeface="Arial" panose="020B0604020202020204" pitchFamily="34" charset="0"/>
              </a:rPr>
            </a:fld>
            <a:endParaRPr lang="zh-CN" altLang="en-US">
              <a:cs typeface="Arial" panose="020B0604020202020204" pitchFamily="34" charset="0"/>
              <a:sym typeface="Arial" panose="020B0604020202020204" pitchFamily="34" charset="0"/>
            </a:endParaRPr>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a:prstGeom prst="rect">
            <a:avLst/>
          </a:prstGeo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1" y="1260872"/>
            <a:ext cx="3868340" cy="617934"/>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629841" y="1878806"/>
            <a:ext cx="3868340" cy="2763441"/>
          </a:xfrm>
          <a:prstGeom prst="rect">
            <a:avLst/>
          </a:prstGeo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29150" y="1260872"/>
            <a:ext cx="3887391" cy="617934"/>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29150" y="1878806"/>
            <a:ext cx="3887391" cy="2763441"/>
          </a:xfrm>
          <a:prstGeom prst="rect">
            <a:avLst/>
          </a:prstGeo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Tree>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lvl="0">
              <a:buNone/>
            </a:pPr>
            <a:fld id="{BB962C8B-B14F-4D97-AF65-F5344CB8AC3E}" type="datetime1">
              <a:rPr lang="en-US" altLang="en-US" dirty="0">
                <a:cs typeface="Arial" panose="020B0604020202020204" pitchFamily="34" charset="0"/>
                <a:sym typeface="Arial" panose="020B0604020202020204" pitchFamily="34" charset="0"/>
              </a:rPr>
            </a:fld>
            <a:endParaRPr lang="en-US" altLang="en-US" dirty="0">
              <a:cs typeface="Arial" panose="020B0604020202020204" pitchFamily="34" charset="0"/>
              <a:sym typeface="Arial" panose="020B0604020202020204" pitchFamily="34" charset="0"/>
            </a:endParaRPr>
          </a:p>
        </p:txBody>
      </p:sp>
      <p:sp>
        <p:nvSpPr>
          <p:cNvPr id="4" name="Footer Placeholder 3"/>
          <p:cNvSpPr>
            <a:spLocks noGrp="1"/>
          </p:cNvSpPr>
          <p:nvPr>
            <p:ph type="ftr" sz="quarter" idx="11"/>
          </p:nvPr>
        </p:nvSpPr>
        <p:spPr/>
        <p:txBody>
          <a:bodyPr/>
          <a:lstStyle/>
          <a:p>
            <a:pPr lvl="0">
              <a:lnSpc>
                <a:spcPct val="100000"/>
              </a:lnSpc>
              <a:spcBef>
                <a:spcPts val="25"/>
              </a:spcBef>
              <a:buNone/>
            </a:pPr>
            <a:endParaRPr lang="zh-CN" altLang="en-US">
              <a:cs typeface="Arial" panose="020B0604020202020204" pitchFamily="34" charset="0"/>
              <a:sym typeface="Arial" panose="020B0604020202020204" pitchFamily="34" charset="0"/>
            </a:endParaRPr>
          </a:p>
        </p:txBody>
      </p:sp>
      <p:sp>
        <p:nvSpPr>
          <p:cNvPr id="5" name="Slide Number Placeholder 4"/>
          <p:cNvSpPr>
            <a:spLocks noGrp="1"/>
          </p:cNvSpPr>
          <p:nvPr>
            <p:ph type="sldNum" sz="quarter" idx="12"/>
          </p:nvPr>
        </p:nvSpPr>
        <p:spPr/>
        <p:txBody>
          <a:bodyPr/>
          <a:lstStyle/>
          <a:p>
            <a:pPr lvl="0">
              <a:buNone/>
            </a:pPr>
            <a:fld id="{9A0DB2DC-4C9A-4742-B13C-FB6460FD3503}" type="slidenum">
              <a:rPr lang="zh-CN" altLang="en-US">
                <a:cs typeface="Arial" panose="020B0604020202020204" pitchFamily="34" charset="0"/>
                <a:sym typeface="Arial" panose="020B0604020202020204" pitchFamily="34" charset="0"/>
              </a:rPr>
            </a:fld>
            <a:endParaRPr lang="zh-CN" altLang="en-US">
              <a:cs typeface="Arial" panose="020B0604020202020204" pitchFamily="34" charset="0"/>
              <a:sym typeface="Arial" panose="020B0604020202020204" pitchFamily="34" charset="0"/>
            </a:endParaRPr>
          </a:p>
        </p:txBody>
      </p:sp>
    </p:spTree>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a:buNone/>
            </a:pPr>
            <a:fld id="{BB962C8B-B14F-4D97-AF65-F5344CB8AC3E}" type="datetime1">
              <a:rPr lang="en-US" altLang="en-US" dirty="0">
                <a:cs typeface="Arial" panose="020B0604020202020204" pitchFamily="34" charset="0"/>
                <a:sym typeface="Arial" panose="020B0604020202020204" pitchFamily="34" charset="0"/>
              </a:rPr>
            </a:fld>
            <a:endParaRPr lang="en-US" altLang="en-US" dirty="0">
              <a:cs typeface="Arial" panose="020B0604020202020204" pitchFamily="34" charset="0"/>
              <a:sym typeface="Arial" panose="020B0604020202020204" pitchFamily="34" charset="0"/>
            </a:endParaRPr>
          </a:p>
        </p:txBody>
      </p:sp>
      <p:sp>
        <p:nvSpPr>
          <p:cNvPr id="3" name="Footer Placeholder 2"/>
          <p:cNvSpPr>
            <a:spLocks noGrp="1"/>
          </p:cNvSpPr>
          <p:nvPr>
            <p:ph type="ftr" sz="quarter" idx="11"/>
          </p:nvPr>
        </p:nvSpPr>
        <p:spPr/>
        <p:txBody>
          <a:bodyPr/>
          <a:lstStyle/>
          <a:p>
            <a:pPr lvl="0">
              <a:lnSpc>
                <a:spcPct val="100000"/>
              </a:lnSpc>
              <a:spcBef>
                <a:spcPts val="25"/>
              </a:spcBef>
              <a:buNone/>
            </a:pPr>
            <a:endParaRPr lang="zh-CN" altLang="en-US">
              <a:cs typeface="Arial" panose="020B0604020202020204" pitchFamily="34" charset="0"/>
              <a:sym typeface="Arial" panose="020B0604020202020204" pitchFamily="34" charset="0"/>
            </a:endParaRPr>
          </a:p>
        </p:txBody>
      </p:sp>
      <p:sp>
        <p:nvSpPr>
          <p:cNvPr id="4" name="Slide Number Placeholder 3"/>
          <p:cNvSpPr>
            <a:spLocks noGrp="1"/>
          </p:cNvSpPr>
          <p:nvPr>
            <p:ph type="sldNum" sz="quarter" idx="12"/>
          </p:nvPr>
        </p:nvSpPr>
        <p:spPr/>
        <p:txBody>
          <a:bodyPr/>
          <a:lstStyle/>
          <a:p>
            <a:pPr lvl="0">
              <a:buNone/>
            </a:pPr>
            <a:fld id="{9A0DB2DC-4C9A-4742-B13C-FB6460FD3503}" type="slidenum">
              <a:rPr lang="zh-CN" altLang="en-US">
                <a:cs typeface="Arial" panose="020B0604020202020204" pitchFamily="34" charset="0"/>
                <a:sym typeface="Arial" panose="020B0604020202020204" pitchFamily="34" charset="0"/>
              </a:rPr>
            </a:fld>
            <a:endParaRPr lang="zh-CN" altLang="en-US">
              <a:cs typeface="Arial" panose="020B0604020202020204" pitchFamily="34" charset="0"/>
              <a:sym typeface="Arial" panose="020B0604020202020204" pitchFamily="34" charset="0"/>
            </a:endParaRPr>
          </a:p>
        </p:txBody>
      </p:sp>
    </p:spTree>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pPr lvl="0">
              <a:buNone/>
            </a:pPr>
            <a:fld id="{BB962C8B-B14F-4D97-AF65-F5344CB8AC3E}" type="datetime1">
              <a:rPr lang="en-US" altLang="en-US" dirty="0">
                <a:cs typeface="Arial" panose="020B0604020202020204" pitchFamily="34" charset="0"/>
                <a:sym typeface="Arial" panose="020B0604020202020204" pitchFamily="34" charset="0"/>
              </a:rPr>
            </a:fld>
            <a:endParaRPr lang="en-US" altLang="en-US" dirty="0">
              <a:cs typeface="Arial" panose="020B0604020202020204" pitchFamily="34" charset="0"/>
              <a:sym typeface="Arial" panose="020B0604020202020204" pitchFamily="34" charset="0"/>
            </a:endParaRPr>
          </a:p>
        </p:txBody>
      </p:sp>
      <p:sp>
        <p:nvSpPr>
          <p:cNvPr id="6" name="Footer Placeholder 5"/>
          <p:cNvSpPr>
            <a:spLocks noGrp="1"/>
          </p:cNvSpPr>
          <p:nvPr>
            <p:ph type="ftr" sz="quarter" idx="11"/>
          </p:nvPr>
        </p:nvSpPr>
        <p:spPr/>
        <p:txBody>
          <a:bodyPr/>
          <a:lstStyle/>
          <a:p>
            <a:pPr lvl="0">
              <a:lnSpc>
                <a:spcPct val="100000"/>
              </a:lnSpc>
              <a:spcBef>
                <a:spcPts val="25"/>
              </a:spcBef>
              <a:buNone/>
            </a:pPr>
            <a:endParaRPr lang="zh-CN" altLang="en-US">
              <a:cs typeface="Arial" panose="020B0604020202020204" pitchFamily="34" charset="0"/>
              <a:sym typeface="Arial" panose="020B0604020202020204" pitchFamily="34" charset="0"/>
            </a:endParaRPr>
          </a:p>
        </p:txBody>
      </p:sp>
      <p:sp>
        <p:nvSpPr>
          <p:cNvPr id="7" name="Slide Number Placeholder 6"/>
          <p:cNvSpPr>
            <a:spLocks noGrp="1"/>
          </p:cNvSpPr>
          <p:nvPr>
            <p:ph type="sldNum" sz="quarter" idx="12"/>
          </p:nvPr>
        </p:nvSpPr>
        <p:spPr/>
        <p:txBody>
          <a:bodyPr/>
          <a:lstStyle/>
          <a:p>
            <a:pPr lvl="0">
              <a:buNone/>
            </a:pPr>
            <a:fld id="{9A0DB2DC-4C9A-4742-B13C-FB6460FD3503}" type="slidenum">
              <a:rPr lang="zh-CN" altLang="en-US">
                <a:cs typeface="Arial" panose="020B0604020202020204" pitchFamily="34" charset="0"/>
                <a:sym typeface="Arial" panose="020B0604020202020204" pitchFamily="34" charset="0"/>
              </a:rPr>
            </a:fld>
            <a:endParaRPr lang="zh-CN" altLang="en-US">
              <a:cs typeface="Arial" panose="020B0604020202020204" pitchFamily="34" charset="0"/>
              <a:sym typeface="Arial" panose="020B0604020202020204" pitchFamily="34" charset="0"/>
            </a:endParaRPr>
          </a:p>
        </p:txBody>
      </p:sp>
    </p:spTree>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pPr lvl="0">
              <a:buNone/>
            </a:pPr>
            <a:fld id="{BB962C8B-B14F-4D97-AF65-F5344CB8AC3E}" type="datetime1">
              <a:rPr lang="en-US" altLang="en-US" dirty="0">
                <a:cs typeface="Arial" panose="020B0604020202020204" pitchFamily="34" charset="0"/>
                <a:sym typeface="Arial" panose="020B0604020202020204" pitchFamily="34" charset="0"/>
              </a:rPr>
            </a:fld>
            <a:endParaRPr lang="en-US" altLang="en-US" dirty="0">
              <a:cs typeface="Arial" panose="020B0604020202020204" pitchFamily="34" charset="0"/>
              <a:sym typeface="Arial" panose="020B0604020202020204" pitchFamily="34" charset="0"/>
            </a:endParaRPr>
          </a:p>
        </p:txBody>
      </p:sp>
      <p:sp>
        <p:nvSpPr>
          <p:cNvPr id="6" name="Footer Placeholder 5"/>
          <p:cNvSpPr>
            <a:spLocks noGrp="1"/>
          </p:cNvSpPr>
          <p:nvPr>
            <p:ph type="ftr" sz="quarter" idx="11"/>
          </p:nvPr>
        </p:nvSpPr>
        <p:spPr/>
        <p:txBody>
          <a:bodyPr/>
          <a:lstStyle/>
          <a:p>
            <a:pPr lvl="0">
              <a:lnSpc>
                <a:spcPct val="100000"/>
              </a:lnSpc>
              <a:spcBef>
                <a:spcPts val="25"/>
              </a:spcBef>
              <a:buNone/>
            </a:pPr>
            <a:endParaRPr lang="zh-CN" altLang="en-US">
              <a:cs typeface="Arial" panose="020B0604020202020204" pitchFamily="34" charset="0"/>
              <a:sym typeface="Arial" panose="020B0604020202020204" pitchFamily="34" charset="0"/>
            </a:endParaRPr>
          </a:p>
        </p:txBody>
      </p:sp>
      <p:sp>
        <p:nvSpPr>
          <p:cNvPr id="7" name="Slide Number Placeholder 6"/>
          <p:cNvSpPr>
            <a:spLocks noGrp="1"/>
          </p:cNvSpPr>
          <p:nvPr>
            <p:ph type="sldNum" sz="quarter" idx="12"/>
          </p:nvPr>
        </p:nvSpPr>
        <p:spPr/>
        <p:txBody>
          <a:bodyPr/>
          <a:lstStyle/>
          <a:p>
            <a:pPr lvl="0">
              <a:buNone/>
            </a:pPr>
            <a:fld id="{9A0DB2DC-4C9A-4742-B13C-FB6460FD3503}" type="slidenum">
              <a:rPr lang="zh-CN" altLang="en-US">
                <a:cs typeface="Arial" panose="020B0604020202020204" pitchFamily="34" charset="0"/>
                <a:sym typeface="Arial" panose="020B0604020202020204" pitchFamily="34" charset="0"/>
              </a:rPr>
            </a:fld>
            <a:endParaRPr lang="zh-CN" altLang="en-US">
              <a:cs typeface="Arial" panose="020B0604020202020204" pitchFamily="34" charset="0"/>
              <a:sym typeface="Arial" panose="020B0604020202020204" pitchFamily="34" charset="0"/>
            </a:endParaRPr>
          </a:p>
        </p:txBody>
      </p:sp>
    </p:spTree>
  </p:cSld>
  <p:clrMapOvr>
    <a:masterClrMapping/>
  </p:clrMapOvr>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lvl="0">
              <a:buNone/>
            </a:pPr>
            <a:fld id="{BB962C8B-B14F-4D97-AF65-F5344CB8AC3E}" type="datetime1">
              <a:rPr lang="en-US" altLang="en-US" dirty="0">
                <a:cs typeface="Arial" panose="020B0604020202020204" pitchFamily="34" charset="0"/>
                <a:sym typeface="Arial" panose="020B0604020202020204" pitchFamily="34" charset="0"/>
              </a:rPr>
            </a:fld>
            <a:endParaRPr lang="en-US" altLang="en-US" dirty="0">
              <a:cs typeface="Arial" panose="020B0604020202020204" pitchFamily="34" charset="0"/>
              <a:sym typeface="Arial" panose="020B0604020202020204" pitchFamily="34" charset="0"/>
            </a:endParaRPr>
          </a:p>
        </p:txBody>
      </p:sp>
      <p:sp>
        <p:nvSpPr>
          <p:cNvPr id="5" name="Footer Placeholder 4"/>
          <p:cNvSpPr>
            <a:spLocks noGrp="1"/>
          </p:cNvSpPr>
          <p:nvPr>
            <p:ph type="ftr" sz="quarter" idx="11"/>
          </p:nvPr>
        </p:nvSpPr>
        <p:spPr/>
        <p:txBody>
          <a:bodyPr/>
          <a:lstStyle/>
          <a:p>
            <a:pPr lvl="0">
              <a:lnSpc>
                <a:spcPct val="100000"/>
              </a:lnSpc>
              <a:spcBef>
                <a:spcPts val="25"/>
              </a:spcBef>
              <a:buNone/>
            </a:pPr>
            <a:endParaRPr lang="zh-CN" altLang="en-US">
              <a:cs typeface="Arial" panose="020B0604020202020204" pitchFamily="34" charset="0"/>
              <a:sym typeface="Arial" panose="020B0604020202020204" pitchFamily="34" charset="0"/>
            </a:endParaRPr>
          </a:p>
        </p:txBody>
      </p:sp>
      <p:sp>
        <p:nvSpPr>
          <p:cNvPr id="6" name="Slide Number Placeholder 5"/>
          <p:cNvSpPr>
            <a:spLocks noGrp="1"/>
          </p:cNvSpPr>
          <p:nvPr>
            <p:ph type="sldNum" sz="quarter" idx="12"/>
          </p:nvPr>
        </p:nvSpPr>
        <p:spPr/>
        <p:txBody>
          <a:bodyPr/>
          <a:lstStyle/>
          <a:p>
            <a:pPr lvl="0">
              <a:buNone/>
            </a:pPr>
            <a:fld id="{9A0DB2DC-4C9A-4742-B13C-FB6460FD3503}" type="slidenum">
              <a:rPr lang="zh-CN" altLang="en-US">
                <a:cs typeface="Arial" panose="020B0604020202020204" pitchFamily="34" charset="0"/>
                <a:sym typeface="Arial" panose="020B0604020202020204" pitchFamily="34" charset="0"/>
              </a:rPr>
            </a:fld>
            <a:endParaRPr lang="zh-CN" altLang="en-US">
              <a:cs typeface="Arial" panose="020B0604020202020204" pitchFamily="34" charset="0"/>
              <a:sym typeface="Arial" panose="020B0604020202020204" pitchFamily="34" charset="0"/>
            </a:endParaRPr>
          </a:p>
        </p:txBody>
      </p:sp>
    </p:spTree>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0" y="0"/>
            <a:ext cx="0" cy="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0" cy="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lvl="0">
              <a:buNone/>
            </a:pPr>
            <a:fld id="{BB962C8B-B14F-4D97-AF65-F5344CB8AC3E}" type="datetime1">
              <a:rPr lang="en-US" altLang="en-US" dirty="0">
                <a:cs typeface="Arial" panose="020B0604020202020204" pitchFamily="34" charset="0"/>
                <a:sym typeface="Arial" panose="020B0604020202020204" pitchFamily="34" charset="0"/>
              </a:rPr>
            </a:fld>
            <a:endParaRPr lang="en-US" altLang="en-US" dirty="0">
              <a:cs typeface="Arial" panose="020B0604020202020204" pitchFamily="34" charset="0"/>
              <a:sym typeface="Arial" panose="020B0604020202020204" pitchFamily="34" charset="0"/>
            </a:endParaRPr>
          </a:p>
        </p:txBody>
      </p:sp>
      <p:sp>
        <p:nvSpPr>
          <p:cNvPr id="5" name="Footer Placeholder 4"/>
          <p:cNvSpPr>
            <a:spLocks noGrp="1"/>
          </p:cNvSpPr>
          <p:nvPr>
            <p:ph type="ftr" sz="quarter" idx="11"/>
          </p:nvPr>
        </p:nvSpPr>
        <p:spPr/>
        <p:txBody>
          <a:bodyPr/>
          <a:lstStyle/>
          <a:p>
            <a:pPr lvl="0">
              <a:lnSpc>
                <a:spcPct val="100000"/>
              </a:lnSpc>
              <a:spcBef>
                <a:spcPts val="25"/>
              </a:spcBef>
              <a:buNone/>
            </a:pPr>
            <a:endParaRPr lang="zh-CN" altLang="en-US">
              <a:cs typeface="Arial" panose="020B0604020202020204" pitchFamily="34" charset="0"/>
              <a:sym typeface="Arial" panose="020B0604020202020204" pitchFamily="34" charset="0"/>
            </a:endParaRPr>
          </a:p>
        </p:txBody>
      </p:sp>
      <p:sp>
        <p:nvSpPr>
          <p:cNvPr id="6" name="Slide Number Placeholder 5"/>
          <p:cNvSpPr>
            <a:spLocks noGrp="1"/>
          </p:cNvSpPr>
          <p:nvPr>
            <p:ph type="sldNum" sz="quarter" idx="12"/>
          </p:nvPr>
        </p:nvSpPr>
        <p:spPr/>
        <p:txBody>
          <a:bodyPr/>
          <a:lstStyle/>
          <a:p>
            <a:pPr lvl="0">
              <a:buNone/>
            </a:pPr>
            <a:fld id="{9A0DB2DC-4C9A-4742-B13C-FB6460FD3503}" type="slidenum">
              <a:rPr lang="zh-CN" altLang="en-US">
                <a:cs typeface="Arial" panose="020B0604020202020204" pitchFamily="34" charset="0"/>
                <a:sym typeface="Arial" panose="020B0604020202020204" pitchFamily="34" charset="0"/>
              </a:rPr>
            </a:fld>
            <a:endParaRPr lang="zh-CN" altLang="en-US">
              <a:cs typeface="Arial" panose="020B0604020202020204" pitchFamily="34" charset="0"/>
              <a:sym typeface="Arial" panose="020B0604020202020204" pitchFamily="34" charset="0"/>
            </a:endParaRPr>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955"/>
            <a:ext cx="8229600" cy="1143000"/>
          </a:xfrm>
          <a:prstGeom prst="rect">
            <a:avLst/>
          </a:prstGeom>
        </p:spPr>
        <p:txBody>
          <a:bodyPr/>
          <a:lstStyle/>
          <a:p>
            <a:r>
              <a:rPr lang="en-US" smtClean="0"/>
              <a:t>Click to edit Master title style</a:t>
            </a:r>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a:prstGeom prst="rect">
            <a:avLst/>
          </a:prstGeo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740569"/>
            <a:ext cx="4629150" cy="3655219"/>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629841" y="1543050"/>
            <a:ext cx="2949178" cy="2858691"/>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a:prstGeom prst="rect">
            <a:avLst/>
          </a:prstGeo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740569"/>
            <a:ext cx="4629150" cy="3655219"/>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1543050"/>
            <a:ext cx="2949178" cy="2858691"/>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Tree>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image" Target="../media/image1.pn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3" Type="http://schemas.openxmlformats.org/officeDocument/2006/relationships/theme" Target="../theme/theme3.xml"/><Relationship Id="rId12" Type="http://schemas.openxmlformats.org/officeDocument/2006/relationships/image" Target="../media/image1.png"/><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2.xml"/><Relationship Id="rId8" Type="http://schemas.openxmlformats.org/officeDocument/2006/relationships/slideLayout" Target="../slideLayouts/slideLayout41.xml"/><Relationship Id="rId7" Type="http://schemas.openxmlformats.org/officeDocument/2006/relationships/slideLayout" Target="../slideLayouts/slideLayout40.xml"/><Relationship Id="rId6" Type="http://schemas.openxmlformats.org/officeDocument/2006/relationships/slideLayout" Target="../slideLayouts/slideLayout39.xml"/><Relationship Id="rId5" Type="http://schemas.openxmlformats.org/officeDocument/2006/relationships/slideLayout" Target="../slideLayouts/slideLayout38.xml"/><Relationship Id="rId4" Type="http://schemas.openxmlformats.org/officeDocument/2006/relationships/slideLayout" Target="../slideLayouts/slideLayout37.xml"/><Relationship Id="rId3" Type="http://schemas.openxmlformats.org/officeDocument/2006/relationships/slideLayout" Target="../slideLayouts/slideLayout36.xml"/><Relationship Id="rId2" Type="http://schemas.openxmlformats.org/officeDocument/2006/relationships/slideLayout" Target="../slideLayouts/slideLayout35.xml"/><Relationship Id="rId13" Type="http://schemas.openxmlformats.org/officeDocument/2006/relationships/theme" Target="../theme/theme4.xml"/><Relationship Id="rId12" Type="http://schemas.openxmlformats.org/officeDocument/2006/relationships/image" Target="../media/image1.png"/><Relationship Id="rId11" Type="http://schemas.openxmlformats.org/officeDocument/2006/relationships/slideLayout" Target="../slideLayouts/slideLayout44.xml"/><Relationship Id="rId10" Type="http://schemas.openxmlformats.org/officeDocument/2006/relationships/slideLayout" Target="../slideLayouts/slideLayout43.xml"/><Relationship Id="rId1" Type="http://schemas.openxmlformats.org/officeDocument/2006/relationships/slideLayout" Target="../slideLayouts/slideLayout34.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53.xml"/><Relationship Id="rId8" Type="http://schemas.openxmlformats.org/officeDocument/2006/relationships/slideLayout" Target="../slideLayouts/slideLayout52.xml"/><Relationship Id="rId7" Type="http://schemas.openxmlformats.org/officeDocument/2006/relationships/slideLayout" Target="../slideLayouts/slideLayout51.xml"/><Relationship Id="rId6" Type="http://schemas.openxmlformats.org/officeDocument/2006/relationships/slideLayout" Target="../slideLayouts/slideLayout50.xml"/><Relationship Id="rId5" Type="http://schemas.openxmlformats.org/officeDocument/2006/relationships/slideLayout" Target="../slideLayouts/slideLayout49.xml"/><Relationship Id="rId4" Type="http://schemas.openxmlformats.org/officeDocument/2006/relationships/slideLayout" Target="../slideLayouts/slideLayout48.xml"/><Relationship Id="rId3" Type="http://schemas.openxmlformats.org/officeDocument/2006/relationships/slideLayout" Target="../slideLayouts/slideLayout47.xml"/><Relationship Id="rId2" Type="http://schemas.openxmlformats.org/officeDocument/2006/relationships/slideLayout" Target="../slideLayouts/slideLayout46.xml"/><Relationship Id="rId13" Type="http://schemas.openxmlformats.org/officeDocument/2006/relationships/theme" Target="../theme/theme5.xml"/><Relationship Id="rId12" Type="http://schemas.openxmlformats.org/officeDocument/2006/relationships/image" Target="../media/image1.png"/><Relationship Id="rId11" Type="http://schemas.openxmlformats.org/officeDocument/2006/relationships/slideLayout" Target="../slideLayouts/slideLayout55.xml"/><Relationship Id="rId10" Type="http://schemas.openxmlformats.org/officeDocument/2006/relationships/slideLayout" Target="../slideLayouts/slideLayout54.xml"/><Relationship Id="rId1"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026" name="Rectangles 1025"/>
          <p:cNvSpPr/>
          <p:nvPr/>
        </p:nvSpPr>
        <p:spPr>
          <a:xfrm>
            <a:off x="7283450" y="63500"/>
            <a:ext cx="1109663" cy="584200"/>
          </a:xfrm>
          <a:prstGeom prst="rect">
            <a:avLst/>
          </a:prstGeom>
          <a:solidFill>
            <a:schemeClr val="bg1"/>
          </a:solidFill>
          <a:ln w="25400">
            <a:noFill/>
          </a:ln>
        </p:spPr>
        <p:txBody>
          <a:bodyPr/>
          <a:p>
            <a:endParaRPr lang="en-US"/>
          </a:p>
        </p:txBody>
      </p:sp>
      <p:pic>
        <p:nvPicPr>
          <p:cNvPr id="1027" name="Picture 1026" descr="A close up of a sign&#10;&#10;Description automatically generated"/>
          <p:cNvPicPr/>
          <p:nvPr/>
        </p:nvPicPr>
        <p:blipFill>
          <a:blip r:embed="rId12"/>
          <a:stretch>
            <a:fillRect/>
          </a:stretch>
        </p:blipFill>
        <p:spPr>
          <a:xfrm>
            <a:off x="7799388" y="88900"/>
            <a:ext cx="1233487" cy="412750"/>
          </a:xfrm>
          <a:prstGeom prst="rect">
            <a:avLst/>
          </a:prstGeom>
          <a:noFill/>
          <a:ln w="12700">
            <a:noFill/>
          </a:ln>
        </p:spPr>
      </p:pic>
      <p:sp>
        <p:nvSpPr>
          <p:cNvPr id="1028" name="Rectangles 1027"/>
          <p:cNvSpPr/>
          <p:nvPr/>
        </p:nvSpPr>
        <p:spPr>
          <a:xfrm>
            <a:off x="7594600" y="82550"/>
            <a:ext cx="165100" cy="412750"/>
          </a:xfrm>
          <a:prstGeom prst="rect">
            <a:avLst/>
          </a:prstGeom>
          <a:solidFill>
            <a:srgbClr val="841910"/>
          </a:solidFill>
          <a:ln w="25400">
            <a:noFill/>
          </a:ln>
        </p:spPr>
        <p:txBody>
          <a:bodyPr/>
          <a:p>
            <a:endParaRPr lang="en-US"/>
          </a:p>
        </p:txBody>
      </p:sp>
      <p:sp>
        <p:nvSpPr>
          <p:cNvPr id="1029" name="Rectangles 1028"/>
          <p:cNvSpPr/>
          <p:nvPr/>
        </p:nvSpPr>
        <p:spPr>
          <a:xfrm>
            <a:off x="7440613" y="82550"/>
            <a:ext cx="103187" cy="412750"/>
          </a:xfrm>
          <a:prstGeom prst="rect">
            <a:avLst/>
          </a:prstGeom>
          <a:solidFill>
            <a:srgbClr val="213264"/>
          </a:solidFill>
          <a:ln w="25400">
            <a:noFill/>
          </a:ln>
        </p:spPr>
        <p:txBody>
          <a:bodyPr/>
          <a:p>
            <a:endParaRPr lang="en-US"/>
          </a:p>
        </p:txBody>
      </p:sp>
      <p:sp>
        <p:nvSpPr>
          <p:cNvPr id="1030" name="Rectangles 1029"/>
          <p:cNvSpPr/>
          <p:nvPr/>
        </p:nvSpPr>
        <p:spPr>
          <a:xfrm>
            <a:off x="0" y="5086350"/>
            <a:ext cx="9144000" cy="69850"/>
          </a:xfrm>
          <a:prstGeom prst="rect">
            <a:avLst/>
          </a:prstGeom>
          <a:solidFill>
            <a:srgbClr val="213264"/>
          </a:solidFill>
          <a:ln w="25400">
            <a:noFill/>
          </a:ln>
        </p:spPr>
        <p:txBody>
          <a:bodyPr/>
          <a:p>
            <a:endParaRPr lang="en-US"/>
          </a:p>
        </p:txBody>
      </p:sp>
      <p:sp>
        <p:nvSpPr>
          <p:cNvPr id="1031" name="Rectangles 1030"/>
          <p:cNvSpPr/>
          <p:nvPr/>
        </p:nvSpPr>
        <p:spPr>
          <a:xfrm>
            <a:off x="0" y="88900"/>
            <a:ext cx="7283450" cy="406400"/>
          </a:xfrm>
          <a:prstGeom prst="rect">
            <a:avLst/>
          </a:prstGeom>
          <a:solidFill>
            <a:srgbClr val="213264"/>
          </a:solidFill>
          <a:ln w="25400" cap="flat" cmpd="sng">
            <a:solidFill>
              <a:srgbClr val="213264"/>
            </a:solidFill>
            <a:prstDash val="solid"/>
            <a:miter/>
            <a:headEnd type="none" w="med" len="med"/>
            <a:tailEnd type="none" w="med" len="med"/>
          </a:ln>
        </p:spPr>
        <p:txBody>
          <a:bodyPr/>
          <a:p>
            <a:endParaRPr lang="en-US"/>
          </a:p>
        </p:txBody>
      </p:sp>
      <p:sp>
        <p:nvSpPr>
          <p:cNvPr id="1032" name="Rectangles 1031"/>
          <p:cNvSpPr/>
          <p:nvPr/>
        </p:nvSpPr>
        <p:spPr>
          <a:xfrm>
            <a:off x="92075" y="106363"/>
            <a:ext cx="3954463" cy="368300"/>
          </a:xfrm>
          <a:prstGeom prst="rect">
            <a:avLst/>
          </a:prstGeom>
          <a:noFill/>
          <a:ln w="12700">
            <a:noFill/>
          </a:ln>
        </p:spPr>
        <p:txBody>
          <a:bodyPr>
            <a:spAutoFit/>
          </a:bodyPr>
          <a:p>
            <a:pPr marL="0" lvl="0" indent="0">
              <a:buNone/>
            </a:pPr>
            <a:r>
              <a:rPr lang="en-US" altLang="zh-CN" sz="1800">
                <a:solidFill>
                  <a:schemeClr val="bg1"/>
                </a:solidFill>
                <a:latin typeface="Arial" panose="020B0604020202020204" pitchFamily="34" charset="0"/>
                <a:cs typeface="Arial" panose="020B0604020202020204" pitchFamily="34" charset="0"/>
                <a:sym typeface="Arial" panose="020B0604020202020204" pitchFamily="34" charset="0"/>
              </a:rPr>
              <a:t>Next Gen Employability Program</a:t>
            </a:r>
            <a:endParaRPr lang="en-US" altLang="zh-CN" sz="1800">
              <a:solidFill>
                <a:schemeClr val="bg1"/>
              </a:solidFill>
              <a:latin typeface="Arial" panose="020B0604020202020204" pitchFamily="34" charset="0"/>
              <a:ea typeface="Arial" panose="020B0604020202020204" pitchFamily="34" charset="0"/>
              <a:sym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hf sldNum="0" hdr="0" ftr="0" dt="0"/>
  <p:txStyles>
    <p:titleStyle>
      <a:lvl1pPr marL="0" lvl="0" indent="0" algn="l" rtl="0" eaLnBrk="1" fontAlgn="base" latinLnBrk="0" hangingPunct="1">
        <a:lnSpc>
          <a:spcPct val="100000"/>
        </a:lnSpc>
        <a:spcBef>
          <a:spcPct val="0"/>
        </a:spcBef>
        <a:spcAft>
          <a:spcPct val="0"/>
        </a:spcAft>
        <a:buNone/>
        <a:defRPr sz="1400" u="none" kern="1200" baseline="0">
          <a:solidFill>
            <a:srgbClr val="000000"/>
          </a:solidFill>
          <a:latin typeface="+mj-lt"/>
          <a:ea typeface="+mj-ea"/>
          <a:cs typeface="+mj-cs"/>
        </a:defRPr>
      </a:lvl1pPr>
    </p:titleStyle>
    <p:bodyStyle>
      <a:lvl1pPr marL="0" lvl="0" indent="0" algn="l" rtl="0" eaLnBrk="1" fontAlgn="base" latinLnBrk="0" hangingPunct="1">
        <a:lnSpc>
          <a:spcPct val="100000"/>
        </a:lnSpc>
        <a:spcBef>
          <a:spcPct val="0"/>
        </a:spcBef>
        <a:spcAft>
          <a:spcPct val="0"/>
        </a:spcAft>
        <a:buNone/>
        <a:defRPr sz="1400" u="none" kern="1200" baseline="0">
          <a:solidFill>
            <a:srgbClr val="000000"/>
          </a:solidFill>
          <a:latin typeface="+mn-lt"/>
          <a:ea typeface="+mn-ea"/>
          <a:cs typeface="+mn-cs"/>
        </a:defRPr>
      </a:lvl1pPr>
      <a:lvl2pPr marL="0" lvl="1" indent="0" algn="l" rtl="0" eaLnBrk="1" fontAlgn="base" latinLnBrk="0" hangingPunct="1">
        <a:lnSpc>
          <a:spcPct val="100000"/>
        </a:lnSpc>
        <a:spcBef>
          <a:spcPct val="0"/>
        </a:spcBef>
        <a:spcAft>
          <a:spcPct val="0"/>
        </a:spcAft>
        <a:buNone/>
        <a:defRPr sz="1400" u="none" kern="1200" baseline="0">
          <a:solidFill>
            <a:srgbClr val="000000"/>
          </a:solidFill>
          <a:latin typeface="Arial" panose="020B0604020202020204" pitchFamily="34" charset="0"/>
          <a:ea typeface="Arial" panose="020B0604020202020204" pitchFamily="34" charset="0"/>
          <a:cs typeface="+mn-cs"/>
        </a:defRPr>
      </a:lvl2pPr>
      <a:lvl3pPr marL="0" lvl="2" indent="0" algn="l" rtl="0" eaLnBrk="1" fontAlgn="base" latinLnBrk="0" hangingPunct="1">
        <a:lnSpc>
          <a:spcPct val="100000"/>
        </a:lnSpc>
        <a:spcBef>
          <a:spcPct val="0"/>
        </a:spcBef>
        <a:spcAft>
          <a:spcPct val="0"/>
        </a:spcAft>
        <a:buNone/>
        <a:defRPr sz="1400" u="none" kern="1200" baseline="0">
          <a:solidFill>
            <a:srgbClr val="000000"/>
          </a:solidFill>
          <a:latin typeface="Arial" panose="020B0604020202020204" pitchFamily="34" charset="0"/>
          <a:ea typeface="Arial" panose="020B0604020202020204" pitchFamily="34" charset="0"/>
          <a:cs typeface="+mn-cs"/>
        </a:defRPr>
      </a:lvl3pPr>
      <a:lvl4pPr marL="0" lvl="3" indent="0" algn="l" rtl="0" eaLnBrk="1" fontAlgn="base" latinLnBrk="0" hangingPunct="1">
        <a:lnSpc>
          <a:spcPct val="100000"/>
        </a:lnSpc>
        <a:spcBef>
          <a:spcPct val="0"/>
        </a:spcBef>
        <a:spcAft>
          <a:spcPct val="0"/>
        </a:spcAft>
        <a:buNone/>
        <a:defRPr sz="1400" u="none" kern="1200" baseline="0">
          <a:solidFill>
            <a:srgbClr val="000000"/>
          </a:solidFill>
          <a:latin typeface="Arial" panose="020B0604020202020204" pitchFamily="34" charset="0"/>
          <a:ea typeface="Arial" panose="020B0604020202020204" pitchFamily="34" charset="0"/>
          <a:cs typeface="+mn-cs"/>
        </a:defRPr>
      </a:lvl4pPr>
      <a:lvl5pPr marL="0" lvl="4" indent="0" algn="l" rtl="0" eaLnBrk="1" fontAlgn="base" latinLnBrk="0" hangingPunct="1">
        <a:lnSpc>
          <a:spcPct val="100000"/>
        </a:lnSpc>
        <a:spcBef>
          <a:spcPct val="0"/>
        </a:spcBef>
        <a:spcAft>
          <a:spcPct val="0"/>
        </a:spcAft>
        <a:buNone/>
        <a:defRPr sz="1400" u="none" kern="1200" baseline="0">
          <a:solidFill>
            <a:srgbClr val="000000"/>
          </a:solidFill>
          <a:latin typeface="Arial" panose="020B0604020202020204" pitchFamily="34" charset="0"/>
          <a:ea typeface="Arial" panose="020B0604020202020204" pitchFamily="34" charset="0"/>
          <a:cs typeface="+mn-cs"/>
        </a:defRPr>
      </a:lvl5pPr>
      <a:lvl6pPr marL="2514600" lvl="5" indent="-228600" algn="l" rtl="0" eaLnBrk="1" fontAlgn="base" latinLnBrk="0" hangingPunct="1">
        <a:lnSpc>
          <a:spcPct val="100000"/>
        </a:lnSpc>
        <a:spcBef>
          <a:spcPct val="0"/>
        </a:spcBef>
        <a:spcAft>
          <a:spcPct val="0"/>
        </a:spcAft>
        <a:buNone/>
        <a:defRPr sz="1400" u="none" kern="1200" baseline="0">
          <a:solidFill>
            <a:srgbClr val="000000"/>
          </a:solidFill>
          <a:latin typeface="Arial" panose="020B0604020202020204" pitchFamily="34" charset="0"/>
          <a:ea typeface="Arial" panose="020B0604020202020204" pitchFamily="34" charset="0"/>
          <a:cs typeface="+mn-cs"/>
        </a:defRPr>
      </a:lvl6pPr>
      <a:lvl7pPr marL="2971800" lvl="6" indent="-228600" algn="l" rtl="0" eaLnBrk="1" fontAlgn="base" latinLnBrk="0" hangingPunct="1">
        <a:lnSpc>
          <a:spcPct val="100000"/>
        </a:lnSpc>
        <a:spcBef>
          <a:spcPct val="0"/>
        </a:spcBef>
        <a:spcAft>
          <a:spcPct val="0"/>
        </a:spcAft>
        <a:buNone/>
        <a:defRPr sz="1400" u="none" kern="1200" baseline="0">
          <a:solidFill>
            <a:srgbClr val="000000"/>
          </a:solidFill>
          <a:latin typeface="Arial" panose="020B0604020202020204" pitchFamily="34" charset="0"/>
          <a:ea typeface="Arial" panose="020B0604020202020204" pitchFamily="34" charset="0"/>
          <a:cs typeface="+mn-cs"/>
        </a:defRPr>
      </a:lvl7pPr>
      <a:lvl8pPr marL="3429000" lvl="7" indent="-228600" algn="l" rtl="0" eaLnBrk="1" fontAlgn="base" latinLnBrk="0" hangingPunct="1">
        <a:lnSpc>
          <a:spcPct val="100000"/>
        </a:lnSpc>
        <a:spcBef>
          <a:spcPct val="0"/>
        </a:spcBef>
        <a:spcAft>
          <a:spcPct val="0"/>
        </a:spcAft>
        <a:buNone/>
        <a:defRPr sz="1400" u="none" kern="1200" baseline="0">
          <a:solidFill>
            <a:srgbClr val="000000"/>
          </a:solidFill>
          <a:latin typeface="Arial" panose="020B0604020202020204" pitchFamily="34" charset="0"/>
          <a:ea typeface="Arial" panose="020B0604020202020204" pitchFamily="34" charset="0"/>
          <a:cs typeface="+mn-cs"/>
        </a:defRPr>
      </a:lvl8pPr>
      <a:lvl9pPr marL="3886200" lvl="8" indent="-228600" algn="l" rtl="0" eaLnBrk="1" fontAlgn="base" latinLnBrk="0" hangingPunct="1">
        <a:lnSpc>
          <a:spcPct val="100000"/>
        </a:lnSpc>
        <a:spcBef>
          <a:spcPct val="0"/>
        </a:spcBef>
        <a:spcAft>
          <a:spcPct val="0"/>
        </a:spcAft>
        <a:buNone/>
        <a:defRPr sz="1400" u="none" kern="1200" baseline="0">
          <a:solidFill>
            <a:srgbClr val="000000"/>
          </a:solidFill>
          <a:latin typeface="Arial" panose="020B0604020202020204" pitchFamily="34" charset="0"/>
          <a:ea typeface="Arial" panose="020B0604020202020204" pitchFamily="34" charset="0"/>
          <a:cs typeface="+mn-cs"/>
        </a:defRPr>
      </a:lvl9pPr>
    </p:bodyStyle>
    <p:otherStyle>
      <a:lvl1pPr marL="0" lvl="0" indent="0" algn="l" rtl="0" eaLnBrk="1" fontAlgn="base" latinLnBrk="0" hangingPunct="1">
        <a:lnSpc>
          <a:spcPct val="100000"/>
        </a:lnSpc>
        <a:spcBef>
          <a:spcPct val="0"/>
        </a:spcBef>
        <a:spcAft>
          <a:spcPct val="0"/>
        </a:spcAft>
        <a:buNone/>
        <a:defRPr sz="1400" u="none" kern="1200" baseline="0">
          <a:solidFill>
            <a:srgbClr val="000000"/>
          </a:solidFill>
          <a:latin typeface="+mn-lt"/>
          <a:ea typeface="+mn-ea"/>
          <a:cs typeface="+mn-cs"/>
        </a:defRPr>
      </a:lvl1pPr>
      <a:lvl2pPr marL="0" lvl="1" indent="0" algn="l" rtl="0" eaLnBrk="1" fontAlgn="base" latinLnBrk="0" hangingPunct="1">
        <a:lnSpc>
          <a:spcPct val="100000"/>
        </a:lnSpc>
        <a:spcBef>
          <a:spcPct val="0"/>
        </a:spcBef>
        <a:spcAft>
          <a:spcPct val="0"/>
        </a:spcAft>
        <a:buNone/>
        <a:defRPr sz="1400" u="none" kern="1200" baseline="0">
          <a:solidFill>
            <a:srgbClr val="000000"/>
          </a:solidFill>
          <a:latin typeface="Arial" panose="020B0604020202020204" pitchFamily="34" charset="0"/>
          <a:ea typeface="+mn-ea"/>
          <a:cs typeface="+mn-cs"/>
        </a:defRPr>
      </a:lvl2pPr>
      <a:lvl3pPr marL="0" lvl="2" indent="0" algn="l" rtl="0" eaLnBrk="1" fontAlgn="base" latinLnBrk="0" hangingPunct="1">
        <a:lnSpc>
          <a:spcPct val="100000"/>
        </a:lnSpc>
        <a:spcBef>
          <a:spcPct val="0"/>
        </a:spcBef>
        <a:spcAft>
          <a:spcPct val="0"/>
        </a:spcAft>
        <a:buNone/>
        <a:defRPr sz="1400" u="none" kern="1200" baseline="0">
          <a:solidFill>
            <a:srgbClr val="000000"/>
          </a:solidFill>
          <a:latin typeface="Arial" panose="020B0604020202020204" pitchFamily="34" charset="0"/>
          <a:ea typeface="+mn-ea"/>
          <a:cs typeface="+mn-cs"/>
        </a:defRPr>
      </a:lvl3pPr>
      <a:lvl4pPr marL="0" lvl="3" indent="0" algn="l" rtl="0" eaLnBrk="1" fontAlgn="base" latinLnBrk="0" hangingPunct="1">
        <a:lnSpc>
          <a:spcPct val="100000"/>
        </a:lnSpc>
        <a:spcBef>
          <a:spcPct val="0"/>
        </a:spcBef>
        <a:spcAft>
          <a:spcPct val="0"/>
        </a:spcAft>
        <a:buNone/>
        <a:defRPr sz="1400" u="none" kern="1200" baseline="0">
          <a:solidFill>
            <a:srgbClr val="000000"/>
          </a:solidFill>
          <a:latin typeface="Arial" panose="020B0604020202020204" pitchFamily="34" charset="0"/>
          <a:ea typeface="+mn-ea"/>
          <a:cs typeface="+mn-cs"/>
        </a:defRPr>
      </a:lvl4pPr>
      <a:lvl5pPr marL="0" lvl="4" indent="0" algn="l" rtl="0" eaLnBrk="1" fontAlgn="base" latinLnBrk="0" hangingPunct="1">
        <a:lnSpc>
          <a:spcPct val="100000"/>
        </a:lnSpc>
        <a:spcBef>
          <a:spcPct val="0"/>
        </a:spcBef>
        <a:spcAft>
          <a:spcPct val="0"/>
        </a:spcAft>
        <a:buNone/>
        <a:defRPr sz="1400" u="none" kern="1200" baseline="0">
          <a:solidFill>
            <a:srgbClr val="000000"/>
          </a:solidFill>
          <a:latin typeface="Arial" panose="020B0604020202020204" pitchFamily="34" charset="0"/>
          <a:ea typeface="+mn-ea"/>
          <a:cs typeface="+mn-cs"/>
        </a:defRPr>
      </a:lvl5pPr>
      <a:lvl6pPr marL="2286000" lvl="5" indent="0" algn="l" rtl="0" eaLnBrk="1" fontAlgn="base" latinLnBrk="0" hangingPunct="1">
        <a:lnSpc>
          <a:spcPct val="100000"/>
        </a:lnSpc>
        <a:spcBef>
          <a:spcPct val="0"/>
        </a:spcBef>
        <a:spcAft>
          <a:spcPct val="0"/>
        </a:spcAft>
        <a:buNone/>
        <a:defRPr sz="1400" u="none" kern="1200" baseline="0">
          <a:solidFill>
            <a:srgbClr val="000000"/>
          </a:solidFill>
          <a:latin typeface="Arial" panose="020B0604020202020204" pitchFamily="34" charset="0"/>
          <a:ea typeface="+mn-ea"/>
          <a:cs typeface="+mn-cs"/>
        </a:defRPr>
      </a:lvl6pPr>
      <a:lvl7pPr marL="2743200" lvl="6" indent="0" algn="l" rtl="0" eaLnBrk="1" fontAlgn="base" latinLnBrk="0" hangingPunct="1">
        <a:lnSpc>
          <a:spcPct val="100000"/>
        </a:lnSpc>
        <a:spcBef>
          <a:spcPct val="0"/>
        </a:spcBef>
        <a:spcAft>
          <a:spcPct val="0"/>
        </a:spcAft>
        <a:buNone/>
        <a:defRPr sz="1400" u="none" kern="1200" baseline="0">
          <a:solidFill>
            <a:srgbClr val="000000"/>
          </a:solidFill>
          <a:latin typeface="Arial" panose="020B0604020202020204" pitchFamily="34" charset="0"/>
          <a:ea typeface="+mn-ea"/>
          <a:cs typeface="+mn-cs"/>
        </a:defRPr>
      </a:lvl7pPr>
      <a:lvl8pPr marL="3200400" lvl="7" indent="0" algn="l" rtl="0" eaLnBrk="1" fontAlgn="base" latinLnBrk="0" hangingPunct="1">
        <a:lnSpc>
          <a:spcPct val="100000"/>
        </a:lnSpc>
        <a:spcBef>
          <a:spcPct val="0"/>
        </a:spcBef>
        <a:spcAft>
          <a:spcPct val="0"/>
        </a:spcAft>
        <a:buNone/>
        <a:defRPr sz="1400" u="none" kern="1200" baseline="0">
          <a:solidFill>
            <a:srgbClr val="000000"/>
          </a:solidFill>
          <a:latin typeface="Arial" panose="020B0604020202020204" pitchFamily="34" charset="0"/>
          <a:ea typeface="+mn-ea"/>
          <a:cs typeface="+mn-cs"/>
        </a:defRPr>
      </a:lvl8pPr>
      <a:lvl9pPr marL="3657600" lvl="8" indent="0" algn="l" rtl="0" eaLnBrk="1" fontAlgn="base" latinLnBrk="0" hangingPunct="1">
        <a:lnSpc>
          <a:spcPct val="100000"/>
        </a:lnSpc>
        <a:spcBef>
          <a:spcPct val="0"/>
        </a:spcBef>
        <a:spcAft>
          <a:spcPct val="0"/>
        </a:spcAft>
        <a:buNone/>
        <a:defRPr sz="1400" u="none" kern="1200" baseline="0">
          <a:solidFill>
            <a:srgbClr val="000000"/>
          </a:solidFill>
          <a:latin typeface="Arial" panose="020B0604020202020204" pitchFamily="34" charset="0"/>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3074" name="Rectangles 3073"/>
          <p:cNvSpPr/>
          <p:nvPr/>
        </p:nvSpPr>
        <p:spPr>
          <a:xfrm>
            <a:off x="7283450" y="63500"/>
            <a:ext cx="1109663" cy="584200"/>
          </a:xfrm>
          <a:prstGeom prst="rect">
            <a:avLst/>
          </a:prstGeom>
          <a:solidFill>
            <a:schemeClr val="bg1"/>
          </a:solidFill>
          <a:ln w="25400">
            <a:noFill/>
          </a:ln>
        </p:spPr>
        <p:txBody>
          <a:bodyPr/>
          <a:p>
            <a:endParaRPr lang="en-US"/>
          </a:p>
        </p:txBody>
      </p:sp>
      <p:pic>
        <p:nvPicPr>
          <p:cNvPr id="3075" name="Picture 3074" descr="A close up of a sign&#10;&#10;Description automatically generated"/>
          <p:cNvPicPr/>
          <p:nvPr/>
        </p:nvPicPr>
        <p:blipFill>
          <a:blip r:embed="rId12"/>
          <a:stretch>
            <a:fillRect/>
          </a:stretch>
        </p:blipFill>
        <p:spPr>
          <a:xfrm>
            <a:off x="7799388" y="88900"/>
            <a:ext cx="1233487" cy="412750"/>
          </a:xfrm>
          <a:prstGeom prst="rect">
            <a:avLst/>
          </a:prstGeom>
          <a:noFill/>
          <a:ln w="12700">
            <a:noFill/>
          </a:ln>
        </p:spPr>
      </p:pic>
      <p:sp>
        <p:nvSpPr>
          <p:cNvPr id="3076" name="Rectangles 3075"/>
          <p:cNvSpPr/>
          <p:nvPr/>
        </p:nvSpPr>
        <p:spPr>
          <a:xfrm>
            <a:off x="7594600" y="82550"/>
            <a:ext cx="165100" cy="412750"/>
          </a:xfrm>
          <a:prstGeom prst="rect">
            <a:avLst/>
          </a:prstGeom>
          <a:solidFill>
            <a:srgbClr val="841910"/>
          </a:solidFill>
          <a:ln w="25400">
            <a:noFill/>
          </a:ln>
        </p:spPr>
        <p:txBody>
          <a:bodyPr/>
          <a:p>
            <a:endParaRPr lang="en-US"/>
          </a:p>
        </p:txBody>
      </p:sp>
      <p:sp>
        <p:nvSpPr>
          <p:cNvPr id="3077" name="Rectangles 3076"/>
          <p:cNvSpPr/>
          <p:nvPr/>
        </p:nvSpPr>
        <p:spPr>
          <a:xfrm>
            <a:off x="7440613" y="82550"/>
            <a:ext cx="103187" cy="412750"/>
          </a:xfrm>
          <a:prstGeom prst="rect">
            <a:avLst/>
          </a:prstGeom>
          <a:solidFill>
            <a:srgbClr val="213264"/>
          </a:solidFill>
          <a:ln w="25400">
            <a:noFill/>
          </a:ln>
        </p:spPr>
        <p:txBody>
          <a:bodyPr/>
          <a:p>
            <a:endParaRPr lang="en-US"/>
          </a:p>
        </p:txBody>
      </p:sp>
      <p:sp>
        <p:nvSpPr>
          <p:cNvPr id="3078" name="Rectangles 3077"/>
          <p:cNvSpPr/>
          <p:nvPr/>
        </p:nvSpPr>
        <p:spPr>
          <a:xfrm>
            <a:off x="0" y="5086350"/>
            <a:ext cx="9144000" cy="69850"/>
          </a:xfrm>
          <a:prstGeom prst="rect">
            <a:avLst/>
          </a:prstGeom>
          <a:solidFill>
            <a:srgbClr val="213264"/>
          </a:solidFill>
          <a:ln w="25400">
            <a:noFill/>
          </a:ln>
        </p:spPr>
        <p:txBody>
          <a:bodyPr/>
          <a:p>
            <a:endParaRPr lang="en-US"/>
          </a:p>
        </p:txBody>
      </p:sp>
      <p:sp>
        <p:nvSpPr>
          <p:cNvPr id="3079" name="Rectangles 3078"/>
          <p:cNvSpPr/>
          <p:nvPr/>
        </p:nvSpPr>
        <p:spPr>
          <a:xfrm>
            <a:off x="0" y="88900"/>
            <a:ext cx="7283450" cy="406400"/>
          </a:xfrm>
          <a:prstGeom prst="rect">
            <a:avLst/>
          </a:prstGeom>
          <a:solidFill>
            <a:srgbClr val="213264"/>
          </a:solidFill>
          <a:ln w="25400" cap="flat" cmpd="sng">
            <a:solidFill>
              <a:srgbClr val="213264"/>
            </a:solidFill>
            <a:prstDash val="solid"/>
            <a:miter/>
            <a:headEnd type="none" w="med" len="med"/>
            <a:tailEnd type="none" w="med" len="med"/>
          </a:ln>
        </p:spPr>
        <p:txBody>
          <a:bodyPr/>
          <a:p>
            <a:endParaRPr lang="en-US"/>
          </a:p>
        </p:txBody>
      </p:sp>
      <p:sp>
        <p:nvSpPr>
          <p:cNvPr id="3080" name="Rectangles 3079"/>
          <p:cNvSpPr/>
          <p:nvPr/>
        </p:nvSpPr>
        <p:spPr>
          <a:xfrm>
            <a:off x="92075" y="106363"/>
            <a:ext cx="3954463" cy="357187"/>
          </a:xfrm>
          <a:prstGeom prst="rect">
            <a:avLst/>
          </a:prstGeom>
          <a:noFill/>
          <a:ln w="12700">
            <a:noFill/>
          </a:ln>
        </p:spPr>
        <p:txBody>
          <a:bodyPr>
            <a:spAutoFit/>
          </a:bodyPr>
          <a:p>
            <a:pPr marL="0" lvl="0" indent="0">
              <a:buNone/>
            </a:pPr>
            <a:r>
              <a:rPr lang="en-US" altLang="zh-CN" sz="1800">
                <a:solidFill>
                  <a:schemeClr val="bg1"/>
                </a:solidFill>
                <a:latin typeface="Arial" panose="020B0604020202020204" pitchFamily="34" charset="0"/>
                <a:cs typeface="Arial" panose="020B0604020202020204" pitchFamily="34" charset="0"/>
                <a:sym typeface="Arial" panose="020B0604020202020204" pitchFamily="34" charset="0"/>
              </a:rPr>
              <a:t>Next Gen Employability Program</a:t>
            </a:r>
            <a:endParaRPr lang="en-US" altLang="zh-CN" sz="1800">
              <a:solidFill>
                <a:schemeClr val="bg1"/>
              </a:solidFill>
              <a:latin typeface="Arial" panose="020B0604020202020204" pitchFamily="34" charset="0"/>
              <a:ea typeface="Arial" panose="020B0604020202020204" pitchFamily="34" charset="0"/>
              <a:sym typeface="Arial" panose="020B0604020202020204" pitchFamily="34" charset="0"/>
            </a:endParaRPr>
          </a:p>
        </p:txBody>
      </p:sp>
      <p:sp>
        <p:nvSpPr>
          <p:cNvPr id="3081" name="Slide Number Placeholder 3080"/>
          <p:cNvSpPr>
            <a:spLocks noGrp="1"/>
          </p:cNvSpPr>
          <p:nvPr>
            <p:ph type="sldNum" sz="quarter" idx="4"/>
          </p:nvPr>
        </p:nvSpPr>
        <p:spPr>
          <a:xfrm>
            <a:off x="8472488" y="4662488"/>
            <a:ext cx="549275" cy="393700"/>
          </a:xfrm>
          <a:prstGeom prst="rect">
            <a:avLst/>
          </a:prstGeom>
          <a:noFill/>
          <a:ln w="12700">
            <a:noFill/>
          </a:ln>
        </p:spPr>
        <p:txBody>
          <a:bodyPr tIns="91425" bIns="91425" anchor="ctr" anchorCtr="0"/>
          <a:lstStyle>
            <a:lvl1pPr marL="0" indent="0" algn="r">
              <a:defRPr sz="1000">
                <a:solidFill>
                  <a:srgbClr val="595959"/>
                </a:solidFill>
                <a:latin typeface="Arial" panose="020B0604020202020204" pitchFamily="34" charset="0"/>
              </a:defRPr>
            </a:lvl1pPr>
          </a:lstStyle>
          <a:p>
            <a:pPr lvl="0">
              <a:lnSpc>
                <a:spcPct val="100000"/>
              </a:lnSpc>
              <a:spcBef>
                <a:spcPct val="0"/>
              </a:spcBef>
              <a:spcAft>
                <a:spcPct val="0"/>
              </a:spcAft>
              <a:buNone/>
            </a:pPr>
            <a:fld id="{9A0DB2DC-4C9A-4742-B13C-FB6460FD3503}" type="slidenum">
              <a:rPr lang="zh-CN" altLang="en-US">
                <a:cs typeface="Arial" panose="020B0604020202020204" pitchFamily="34" charset="0"/>
                <a:sym typeface="Arial" panose="020B0604020202020204" pitchFamily="34" charset="0"/>
              </a:rPr>
            </a:fld>
            <a:endParaRPr lang="zh-CN" altLang="en-US">
              <a:cs typeface="Arial" panose="020B0604020202020204" pitchFamily="34" charset="0"/>
              <a:sym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hf sldNum="0" hdr="0" ftr="0" dt="0"/>
  <p:txStyles>
    <p:titleStyle>
      <a:lvl1pPr marL="0" lvl="0" indent="0" algn="l" rtl="0" eaLnBrk="1" fontAlgn="base" latinLnBrk="0" hangingPunct="1">
        <a:lnSpc>
          <a:spcPct val="100000"/>
        </a:lnSpc>
        <a:spcBef>
          <a:spcPct val="0"/>
        </a:spcBef>
        <a:spcAft>
          <a:spcPct val="0"/>
        </a:spcAft>
        <a:buNone/>
        <a:defRPr sz="1400" u="none" kern="1200" baseline="0">
          <a:solidFill>
            <a:srgbClr val="000000"/>
          </a:solidFill>
          <a:latin typeface="+mj-lt"/>
          <a:ea typeface="+mj-ea"/>
          <a:cs typeface="+mj-cs"/>
        </a:defRPr>
      </a:lvl1pPr>
    </p:titleStyle>
    <p:bodyStyle>
      <a:lvl1pPr marL="0" lvl="0" indent="0" algn="l" rtl="0" eaLnBrk="1" fontAlgn="base" latinLnBrk="0" hangingPunct="1">
        <a:lnSpc>
          <a:spcPct val="100000"/>
        </a:lnSpc>
        <a:spcBef>
          <a:spcPct val="0"/>
        </a:spcBef>
        <a:spcAft>
          <a:spcPct val="0"/>
        </a:spcAft>
        <a:buNone/>
        <a:defRPr sz="1400" u="none" kern="1200" baseline="0">
          <a:solidFill>
            <a:srgbClr val="000000"/>
          </a:solidFill>
          <a:latin typeface="+mn-lt"/>
          <a:ea typeface="+mn-ea"/>
          <a:cs typeface="+mn-cs"/>
        </a:defRPr>
      </a:lvl1pPr>
      <a:lvl2pPr marL="0" lvl="1" indent="0" algn="l" rtl="0" eaLnBrk="1" fontAlgn="base" latinLnBrk="0" hangingPunct="1">
        <a:lnSpc>
          <a:spcPct val="100000"/>
        </a:lnSpc>
        <a:spcBef>
          <a:spcPct val="0"/>
        </a:spcBef>
        <a:spcAft>
          <a:spcPct val="0"/>
        </a:spcAft>
        <a:buNone/>
        <a:defRPr sz="1400" u="none" kern="1200" baseline="0">
          <a:solidFill>
            <a:srgbClr val="000000"/>
          </a:solidFill>
          <a:latin typeface="Arial" panose="020B0604020202020204" pitchFamily="34" charset="0"/>
          <a:ea typeface="Arial" panose="020B0604020202020204" pitchFamily="34" charset="0"/>
          <a:cs typeface="+mn-cs"/>
        </a:defRPr>
      </a:lvl2pPr>
      <a:lvl3pPr marL="0" lvl="2" indent="0" algn="l" rtl="0" eaLnBrk="1" fontAlgn="base" latinLnBrk="0" hangingPunct="1">
        <a:lnSpc>
          <a:spcPct val="100000"/>
        </a:lnSpc>
        <a:spcBef>
          <a:spcPct val="0"/>
        </a:spcBef>
        <a:spcAft>
          <a:spcPct val="0"/>
        </a:spcAft>
        <a:buNone/>
        <a:defRPr sz="1400" u="none" kern="1200" baseline="0">
          <a:solidFill>
            <a:srgbClr val="000000"/>
          </a:solidFill>
          <a:latin typeface="Arial" panose="020B0604020202020204" pitchFamily="34" charset="0"/>
          <a:ea typeface="Arial" panose="020B0604020202020204" pitchFamily="34" charset="0"/>
          <a:cs typeface="+mn-cs"/>
        </a:defRPr>
      </a:lvl3pPr>
      <a:lvl4pPr marL="0" lvl="3" indent="0" algn="l" rtl="0" eaLnBrk="1" fontAlgn="base" latinLnBrk="0" hangingPunct="1">
        <a:lnSpc>
          <a:spcPct val="100000"/>
        </a:lnSpc>
        <a:spcBef>
          <a:spcPct val="0"/>
        </a:spcBef>
        <a:spcAft>
          <a:spcPct val="0"/>
        </a:spcAft>
        <a:buNone/>
        <a:defRPr sz="1400" u="none" kern="1200" baseline="0">
          <a:solidFill>
            <a:srgbClr val="000000"/>
          </a:solidFill>
          <a:latin typeface="Arial" panose="020B0604020202020204" pitchFamily="34" charset="0"/>
          <a:ea typeface="Arial" panose="020B0604020202020204" pitchFamily="34" charset="0"/>
          <a:cs typeface="+mn-cs"/>
        </a:defRPr>
      </a:lvl4pPr>
      <a:lvl5pPr marL="0" lvl="4" indent="0" algn="l" rtl="0" eaLnBrk="1" fontAlgn="base" latinLnBrk="0" hangingPunct="1">
        <a:lnSpc>
          <a:spcPct val="100000"/>
        </a:lnSpc>
        <a:spcBef>
          <a:spcPct val="0"/>
        </a:spcBef>
        <a:spcAft>
          <a:spcPct val="0"/>
        </a:spcAft>
        <a:buNone/>
        <a:defRPr sz="1400" u="none" kern="1200" baseline="0">
          <a:solidFill>
            <a:srgbClr val="000000"/>
          </a:solidFill>
          <a:latin typeface="Arial" panose="020B0604020202020204" pitchFamily="34" charset="0"/>
          <a:ea typeface="Arial" panose="020B0604020202020204" pitchFamily="34" charset="0"/>
          <a:cs typeface="+mn-cs"/>
        </a:defRPr>
      </a:lvl5pPr>
      <a:lvl6pPr marL="2514600" lvl="5" indent="-228600" algn="l" rtl="0" eaLnBrk="1" fontAlgn="base" latinLnBrk="0" hangingPunct="1">
        <a:lnSpc>
          <a:spcPct val="100000"/>
        </a:lnSpc>
        <a:spcBef>
          <a:spcPct val="0"/>
        </a:spcBef>
        <a:spcAft>
          <a:spcPct val="0"/>
        </a:spcAft>
        <a:buNone/>
        <a:defRPr sz="1400" u="none" kern="1200" baseline="0">
          <a:solidFill>
            <a:srgbClr val="000000"/>
          </a:solidFill>
          <a:latin typeface="Arial" panose="020B0604020202020204" pitchFamily="34" charset="0"/>
          <a:ea typeface="Arial" panose="020B0604020202020204" pitchFamily="34" charset="0"/>
          <a:cs typeface="+mn-cs"/>
        </a:defRPr>
      </a:lvl6pPr>
      <a:lvl7pPr marL="2971800" lvl="6" indent="-228600" algn="l" rtl="0" eaLnBrk="1" fontAlgn="base" latinLnBrk="0" hangingPunct="1">
        <a:lnSpc>
          <a:spcPct val="100000"/>
        </a:lnSpc>
        <a:spcBef>
          <a:spcPct val="0"/>
        </a:spcBef>
        <a:spcAft>
          <a:spcPct val="0"/>
        </a:spcAft>
        <a:buNone/>
        <a:defRPr sz="1400" u="none" kern="1200" baseline="0">
          <a:solidFill>
            <a:srgbClr val="000000"/>
          </a:solidFill>
          <a:latin typeface="Arial" panose="020B0604020202020204" pitchFamily="34" charset="0"/>
          <a:ea typeface="Arial" panose="020B0604020202020204" pitchFamily="34" charset="0"/>
          <a:cs typeface="+mn-cs"/>
        </a:defRPr>
      </a:lvl7pPr>
      <a:lvl8pPr marL="3429000" lvl="7" indent="-228600" algn="l" rtl="0" eaLnBrk="1" fontAlgn="base" latinLnBrk="0" hangingPunct="1">
        <a:lnSpc>
          <a:spcPct val="100000"/>
        </a:lnSpc>
        <a:spcBef>
          <a:spcPct val="0"/>
        </a:spcBef>
        <a:spcAft>
          <a:spcPct val="0"/>
        </a:spcAft>
        <a:buNone/>
        <a:defRPr sz="1400" u="none" kern="1200" baseline="0">
          <a:solidFill>
            <a:srgbClr val="000000"/>
          </a:solidFill>
          <a:latin typeface="Arial" panose="020B0604020202020204" pitchFamily="34" charset="0"/>
          <a:ea typeface="Arial" panose="020B0604020202020204" pitchFamily="34" charset="0"/>
          <a:cs typeface="+mn-cs"/>
        </a:defRPr>
      </a:lvl8pPr>
      <a:lvl9pPr marL="3886200" lvl="8" indent="-228600" algn="l" rtl="0" eaLnBrk="1" fontAlgn="base" latinLnBrk="0" hangingPunct="1">
        <a:lnSpc>
          <a:spcPct val="100000"/>
        </a:lnSpc>
        <a:spcBef>
          <a:spcPct val="0"/>
        </a:spcBef>
        <a:spcAft>
          <a:spcPct val="0"/>
        </a:spcAft>
        <a:buNone/>
        <a:defRPr sz="1400" u="none" kern="1200" baseline="0">
          <a:solidFill>
            <a:srgbClr val="000000"/>
          </a:solidFill>
          <a:latin typeface="Arial" panose="020B0604020202020204" pitchFamily="34" charset="0"/>
          <a:ea typeface="Arial" panose="020B0604020202020204" pitchFamily="34" charset="0"/>
          <a:cs typeface="+mn-cs"/>
        </a:defRPr>
      </a:lvl9pPr>
    </p:bodyStyle>
    <p:otherStyle>
      <a:lvl1pPr marL="0" lvl="0" indent="0" algn="l" rtl="0" eaLnBrk="1" fontAlgn="base" latinLnBrk="0" hangingPunct="1">
        <a:lnSpc>
          <a:spcPct val="100000"/>
        </a:lnSpc>
        <a:spcBef>
          <a:spcPct val="0"/>
        </a:spcBef>
        <a:spcAft>
          <a:spcPct val="0"/>
        </a:spcAft>
        <a:buNone/>
        <a:defRPr sz="1400" u="none" kern="1200" baseline="0">
          <a:solidFill>
            <a:srgbClr val="000000"/>
          </a:solidFill>
          <a:latin typeface="+mn-lt"/>
          <a:ea typeface="+mn-ea"/>
          <a:cs typeface="+mn-cs"/>
        </a:defRPr>
      </a:lvl1pPr>
      <a:lvl2pPr marL="0" lvl="1" indent="0" algn="l" rtl="0" eaLnBrk="1" fontAlgn="base" latinLnBrk="0" hangingPunct="1">
        <a:lnSpc>
          <a:spcPct val="100000"/>
        </a:lnSpc>
        <a:spcBef>
          <a:spcPct val="0"/>
        </a:spcBef>
        <a:spcAft>
          <a:spcPct val="0"/>
        </a:spcAft>
        <a:buNone/>
        <a:defRPr sz="1400" u="none" kern="1200" baseline="0">
          <a:solidFill>
            <a:srgbClr val="000000"/>
          </a:solidFill>
          <a:latin typeface="Arial" panose="020B0604020202020204" pitchFamily="34" charset="0"/>
          <a:ea typeface="+mn-ea"/>
          <a:cs typeface="+mn-cs"/>
        </a:defRPr>
      </a:lvl2pPr>
      <a:lvl3pPr marL="0" lvl="2" indent="0" algn="l" rtl="0" eaLnBrk="1" fontAlgn="base" latinLnBrk="0" hangingPunct="1">
        <a:lnSpc>
          <a:spcPct val="100000"/>
        </a:lnSpc>
        <a:spcBef>
          <a:spcPct val="0"/>
        </a:spcBef>
        <a:spcAft>
          <a:spcPct val="0"/>
        </a:spcAft>
        <a:buNone/>
        <a:defRPr sz="1400" u="none" kern="1200" baseline="0">
          <a:solidFill>
            <a:srgbClr val="000000"/>
          </a:solidFill>
          <a:latin typeface="Arial" panose="020B0604020202020204" pitchFamily="34" charset="0"/>
          <a:ea typeface="+mn-ea"/>
          <a:cs typeface="+mn-cs"/>
        </a:defRPr>
      </a:lvl3pPr>
      <a:lvl4pPr marL="0" lvl="3" indent="0" algn="l" rtl="0" eaLnBrk="1" fontAlgn="base" latinLnBrk="0" hangingPunct="1">
        <a:lnSpc>
          <a:spcPct val="100000"/>
        </a:lnSpc>
        <a:spcBef>
          <a:spcPct val="0"/>
        </a:spcBef>
        <a:spcAft>
          <a:spcPct val="0"/>
        </a:spcAft>
        <a:buNone/>
        <a:defRPr sz="1400" u="none" kern="1200" baseline="0">
          <a:solidFill>
            <a:srgbClr val="000000"/>
          </a:solidFill>
          <a:latin typeface="Arial" panose="020B0604020202020204" pitchFamily="34" charset="0"/>
          <a:ea typeface="+mn-ea"/>
          <a:cs typeface="+mn-cs"/>
        </a:defRPr>
      </a:lvl4pPr>
      <a:lvl5pPr marL="0" lvl="4" indent="0" algn="l" rtl="0" eaLnBrk="1" fontAlgn="base" latinLnBrk="0" hangingPunct="1">
        <a:lnSpc>
          <a:spcPct val="100000"/>
        </a:lnSpc>
        <a:spcBef>
          <a:spcPct val="0"/>
        </a:spcBef>
        <a:spcAft>
          <a:spcPct val="0"/>
        </a:spcAft>
        <a:buNone/>
        <a:defRPr sz="1400" u="none" kern="1200" baseline="0">
          <a:solidFill>
            <a:srgbClr val="000000"/>
          </a:solidFill>
          <a:latin typeface="Arial" panose="020B0604020202020204" pitchFamily="34" charset="0"/>
          <a:ea typeface="+mn-ea"/>
          <a:cs typeface="+mn-cs"/>
        </a:defRPr>
      </a:lvl5pPr>
      <a:lvl6pPr marL="2286000" lvl="5" indent="0" algn="l" rtl="0" eaLnBrk="1" fontAlgn="base" latinLnBrk="0" hangingPunct="1">
        <a:lnSpc>
          <a:spcPct val="100000"/>
        </a:lnSpc>
        <a:spcBef>
          <a:spcPct val="0"/>
        </a:spcBef>
        <a:spcAft>
          <a:spcPct val="0"/>
        </a:spcAft>
        <a:buNone/>
        <a:defRPr sz="1400" u="none" kern="1200" baseline="0">
          <a:solidFill>
            <a:srgbClr val="000000"/>
          </a:solidFill>
          <a:latin typeface="Arial" panose="020B0604020202020204" pitchFamily="34" charset="0"/>
          <a:ea typeface="+mn-ea"/>
          <a:cs typeface="+mn-cs"/>
        </a:defRPr>
      </a:lvl6pPr>
      <a:lvl7pPr marL="2743200" lvl="6" indent="0" algn="l" rtl="0" eaLnBrk="1" fontAlgn="base" latinLnBrk="0" hangingPunct="1">
        <a:lnSpc>
          <a:spcPct val="100000"/>
        </a:lnSpc>
        <a:spcBef>
          <a:spcPct val="0"/>
        </a:spcBef>
        <a:spcAft>
          <a:spcPct val="0"/>
        </a:spcAft>
        <a:buNone/>
        <a:defRPr sz="1400" u="none" kern="1200" baseline="0">
          <a:solidFill>
            <a:srgbClr val="000000"/>
          </a:solidFill>
          <a:latin typeface="Arial" panose="020B0604020202020204" pitchFamily="34" charset="0"/>
          <a:ea typeface="+mn-ea"/>
          <a:cs typeface="+mn-cs"/>
        </a:defRPr>
      </a:lvl7pPr>
      <a:lvl8pPr marL="3200400" lvl="7" indent="0" algn="l" rtl="0" eaLnBrk="1" fontAlgn="base" latinLnBrk="0" hangingPunct="1">
        <a:lnSpc>
          <a:spcPct val="100000"/>
        </a:lnSpc>
        <a:spcBef>
          <a:spcPct val="0"/>
        </a:spcBef>
        <a:spcAft>
          <a:spcPct val="0"/>
        </a:spcAft>
        <a:buNone/>
        <a:defRPr sz="1400" u="none" kern="1200" baseline="0">
          <a:solidFill>
            <a:srgbClr val="000000"/>
          </a:solidFill>
          <a:latin typeface="Arial" panose="020B0604020202020204" pitchFamily="34" charset="0"/>
          <a:ea typeface="+mn-ea"/>
          <a:cs typeface="+mn-cs"/>
        </a:defRPr>
      </a:lvl8pPr>
      <a:lvl9pPr marL="3657600" lvl="8" indent="0" algn="l" rtl="0" eaLnBrk="1" fontAlgn="base" latinLnBrk="0" hangingPunct="1">
        <a:lnSpc>
          <a:spcPct val="100000"/>
        </a:lnSpc>
        <a:spcBef>
          <a:spcPct val="0"/>
        </a:spcBef>
        <a:spcAft>
          <a:spcPct val="0"/>
        </a:spcAft>
        <a:buNone/>
        <a:defRPr sz="1400" u="none" kern="1200" baseline="0">
          <a:solidFill>
            <a:srgbClr val="000000"/>
          </a:solidFill>
          <a:latin typeface="Arial" panose="020B0604020202020204" pitchFamily="34" charset="0"/>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4098" name="Rectangles 4097"/>
          <p:cNvSpPr/>
          <p:nvPr/>
        </p:nvSpPr>
        <p:spPr>
          <a:xfrm>
            <a:off x="7283450" y="63500"/>
            <a:ext cx="1109663" cy="584200"/>
          </a:xfrm>
          <a:prstGeom prst="rect">
            <a:avLst/>
          </a:prstGeom>
          <a:solidFill>
            <a:schemeClr val="bg1"/>
          </a:solidFill>
          <a:ln w="25400">
            <a:noFill/>
          </a:ln>
        </p:spPr>
        <p:txBody>
          <a:bodyPr/>
          <a:p>
            <a:endParaRPr lang="en-US"/>
          </a:p>
        </p:txBody>
      </p:sp>
      <p:pic>
        <p:nvPicPr>
          <p:cNvPr id="4099" name="Picture 4098" descr="A close up of a sign&#10;&#10;Description automatically generated"/>
          <p:cNvPicPr/>
          <p:nvPr/>
        </p:nvPicPr>
        <p:blipFill>
          <a:blip r:embed="rId12"/>
          <a:stretch>
            <a:fillRect/>
          </a:stretch>
        </p:blipFill>
        <p:spPr>
          <a:xfrm>
            <a:off x="7799388" y="88900"/>
            <a:ext cx="1233487" cy="412750"/>
          </a:xfrm>
          <a:prstGeom prst="rect">
            <a:avLst/>
          </a:prstGeom>
          <a:noFill/>
          <a:ln w="12700">
            <a:noFill/>
          </a:ln>
        </p:spPr>
      </p:pic>
      <p:sp>
        <p:nvSpPr>
          <p:cNvPr id="4100" name="Rectangles 4099"/>
          <p:cNvSpPr/>
          <p:nvPr/>
        </p:nvSpPr>
        <p:spPr>
          <a:xfrm>
            <a:off x="7594600" y="82550"/>
            <a:ext cx="165100" cy="412750"/>
          </a:xfrm>
          <a:prstGeom prst="rect">
            <a:avLst/>
          </a:prstGeom>
          <a:solidFill>
            <a:srgbClr val="841910"/>
          </a:solidFill>
          <a:ln w="25400">
            <a:noFill/>
          </a:ln>
        </p:spPr>
        <p:txBody>
          <a:bodyPr/>
          <a:p>
            <a:endParaRPr lang="en-US"/>
          </a:p>
        </p:txBody>
      </p:sp>
      <p:sp>
        <p:nvSpPr>
          <p:cNvPr id="4101" name="Rectangles 4100"/>
          <p:cNvSpPr/>
          <p:nvPr/>
        </p:nvSpPr>
        <p:spPr>
          <a:xfrm>
            <a:off x="7440613" y="82550"/>
            <a:ext cx="103187" cy="412750"/>
          </a:xfrm>
          <a:prstGeom prst="rect">
            <a:avLst/>
          </a:prstGeom>
          <a:solidFill>
            <a:srgbClr val="213264"/>
          </a:solidFill>
          <a:ln w="25400">
            <a:noFill/>
          </a:ln>
        </p:spPr>
        <p:txBody>
          <a:bodyPr/>
          <a:p>
            <a:endParaRPr lang="en-US"/>
          </a:p>
        </p:txBody>
      </p:sp>
      <p:sp>
        <p:nvSpPr>
          <p:cNvPr id="4102" name="Rectangles 4101"/>
          <p:cNvSpPr/>
          <p:nvPr/>
        </p:nvSpPr>
        <p:spPr>
          <a:xfrm>
            <a:off x="0" y="5086350"/>
            <a:ext cx="9144000" cy="69850"/>
          </a:xfrm>
          <a:prstGeom prst="rect">
            <a:avLst/>
          </a:prstGeom>
          <a:solidFill>
            <a:srgbClr val="213264"/>
          </a:solidFill>
          <a:ln w="25400">
            <a:noFill/>
          </a:ln>
        </p:spPr>
        <p:txBody>
          <a:bodyPr/>
          <a:p>
            <a:endParaRPr lang="en-US"/>
          </a:p>
        </p:txBody>
      </p:sp>
      <p:sp>
        <p:nvSpPr>
          <p:cNvPr id="4103" name="Rectangles 4102"/>
          <p:cNvSpPr/>
          <p:nvPr/>
        </p:nvSpPr>
        <p:spPr>
          <a:xfrm>
            <a:off x="0" y="88900"/>
            <a:ext cx="7283450" cy="406400"/>
          </a:xfrm>
          <a:prstGeom prst="rect">
            <a:avLst/>
          </a:prstGeom>
          <a:solidFill>
            <a:srgbClr val="213264"/>
          </a:solidFill>
          <a:ln w="25400" cap="flat" cmpd="sng">
            <a:solidFill>
              <a:srgbClr val="213264"/>
            </a:solidFill>
            <a:prstDash val="solid"/>
            <a:miter/>
            <a:headEnd type="none" w="med" len="med"/>
            <a:tailEnd type="none" w="med" len="med"/>
          </a:ln>
        </p:spPr>
        <p:txBody>
          <a:bodyPr/>
          <a:p>
            <a:endParaRPr lang="en-US"/>
          </a:p>
        </p:txBody>
      </p:sp>
      <p:sp>
        <p:nvSpPr>
          <p:cNvPr id="4104" name="Rectangles 4103"/>
          <p:cNvSpPr/>
          <p:nvPr/>
        </p:nvSpPr>
        <p:spPr>
          <a:xfrm>
            <a:off x="92075" y="106363"/>
            <a:ext cx="3954463" cy="368300"/>
          </a:xfrm>
          <a:prstGeom prst="rect">
            <a:avLst/>
          </a:prstGeom>
          <a:noFill/>
          <a:ln w="12700">
            <a:noFill/>
          </a:ln>
        </p:spPr>
        <p:txBody>
          <a:bodyPr>
            <a:spAutoFit/>
          </a:bodyPr>
          <a:p>
            <a:pPr marL="0" lvl="0" indent="0">
              <a:buNone/>
            </a:pPr>
            <a:r>
              <a:rPr lang="en-US" altLang="zh-CN" sz="1800">
                <a:solidFill>
                  <a:schemeClr val="bg1"/>
                </a:solidFill>
                <a:latin typeface="Arial" panose="020B0604020202020204" pitchFamily="34" charset="0"/>
                <a:cs typeface="Arial" panose="020B0604020202020204" pitchFamily="34" charset="0"/>
                <a:sym typeface="Arial" panose="020B0604020202020204" pitchFamily="34" charset="0"/>
              </a:rPr>
              <a:t>Next Gen Employability Program</a:t>
            </a:r>
            <a:endParaRPr lang="en-US" altLang="zh-CN" sz="1800">
              <a:solidFill>
                <a:schemeClr val="bg1"/>
              </a:solidFill>
              <a:latin typeface="Arial" panose="020B0604020202020204" pitchFamily="34" charset="0"/>
              <a:ea typeface="Arial" panose="020B0604020202020204" pitchFamily="34" charset="0"/>
              <a:sym typeface="Arial" panose="020B0604020202020204" pitchFamily="34" charset="0"/>
            </a:endParaRPr>
          </a:p>
        </p:txBody>
      </p:sp>
      <p:sp>
        <p:nvSpPr>
          <p:cNvPr id="4105" name="Title 4104"/>
          <p:cNvSpPr>
            <a:spLocks noGrp="1"/>
          </p:cNvSpPr>
          <p:nvPr>
            <p:ph type="title"/>
          </p:nvPr>
        </p:nvSpPr>
        <p:spPr>
          <a:xfrm>
            <a:off x="311150" y="555625"/>
            <a:ext cx="2808288" cy="755650"/>
          </a:xfrm>
          <a:prstGeom prst="rect">
            <a:avLst/>
          </a:prstGeom>
          <a:noFill/>
          <a:ln w="12700">
            <a:noFill/>
          </a:ln>
        </p:spPr>
        <p:txBody>
          <a:bodyPr tIns="91425" bIns="91425" anchor="b" anchorCtr="0"/>
          <a:p>
            <a:pPr lvl="0"/>
          </a:p>
        </p:txBody>
      </p:sp>
      <p:sp>
        <p:nvSpPr>
          <p:cNvPr id="4106" name="Text Placeholder 4105"/>
          <p:cNvSpPr>
            <a:spLocks noGrp="1"/>
          </p:cNvSpPr>
          <p:nvPr>
            <p:ph type="body" idx="1"/>
          </p:nvPr>
        </p:nvSpPr>
        <p:spPr>
          <a:xfrm>
            <a:off x="311150" y="1389063"/>
            <a:ext cx="2808288" cy="3179762"/>
          </a:xfrm>
          <a:prstGeom prst="rect">
            <a:avLst/>
          </a:prstGeom>
          <a:noFill/>
          <a:ln w="12700">
            <a:noFill/>
          </a:ln>
        </p:spPr>
        <p:txBody>
          <a:bodyPr tIns="91425" bIns="91425"/>
          <a:p>
            <a:pPr lvl="0"/>
          </a:p>
        </p:txBody>
      </p:sp>
      <p:sp>
        <p:nvSpPr>
          <p:cNvPr id="4107" name="Slide Number Placeholder 4106"/>
          <p:cNvSpPr>
            <a:spLocks noGrp="1"/>
          </p:cNvSpPr>
          <p:nvPr>
            <p:ph type="sldNum" sz="quarter" idx="4"/>
          </p:nvPr>
        </p:nvSpPr>
        <p:spPr>
          <a:xfrm>
            <a:off x="8472488" y="4662488"/>
            <a:ext cx="549275" cy="393700"/>
          </a:xfrm>
          <a:prstGeom prst="rect">
            <a:avLst/>
          </a:prstGeom>
          <a:noFill/>
          <a:ln w="12700">
            <a:noFill/>
          </a:ln>
        </p:spPr>
        <p:txBody>
          <a:bodyPr tIns="91425" bIns="91425" anchor="ctr" anchorCtr="0"/>
          <a:lstStyle>
            <a:lvl1pPr marL="0" indent="0" algn="r">
              <a:defRPr sz="1000">
                <a:solidFill>
                  <a:srgbClr val="595959"/>
                </a:solidFill>
                <a:latin typeface="Arial" panose="020B0604020202020204" pitchFamily="34" charset="0"/>
              </a:defRPr>
            </a:lvl1pPr>
          </a:lstStyle>
          <a:p>
            <a:pPr lvl="0">
              <a:lnSpc>
                <a:spcPct val="100000"/>
              </a:lnSpc>
              <a:spcBef>
                <a:spcPct val="0"/>
              </a:spcBef>
              <a:spcAft>
                <a:spcPct val="0"/>
              </a:spcAft>
              <a:buNone/>
            </a:pPr>
            <a:fld id="{9A0DB2DC-4C9A-4742-B13C-FB6460FD3503}" type="slidenum">
              <a:rPr lang="zh-CN" altLang="en-US">
                <a:cs typeface="Arial" panose="020B0604020202020204" pitchFamily="34" charset="0"/>
                <a:sym typeface="Arial" panose="020B0604020202020204" pitchFamily="34" charset="0"/>
              </a:rPr>
            </a:fld>
            <a:endParaRPr lang="zh-CN" altLang="en-US">
              <a:cs typeface="Arial" panose="020B0604020202020204" pitchFamily="34" charset="0"/>
              <a:sym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p:hf sldNum="0" hdr="0" ftr="0" dt="0"/>
  <p:txStyles>
    <p:titleStyle>
      <a:lvl1pPr marL="0" lvl="0" indent="0" algn="l" rtl="0" eaLnBrk="1" fontAlgn="base" latinLnBrk="0" hangingPunct="1">
        <a:lnSpc>
          <a:spcPct val="100000"/>
        </a:lnSpc>
        <a:spcBef>
          <a:spcPct val="0"/>
        </a:spcBef>
        <a:spcAft>
          <a:spcPct val="0"/>
        </a:spcAft>
        <a:buNone/>
        <a:defRPr sz="1400" u="none" kern="1200" baseline="0">
          <a:solidFill>
            <a:srgbClr val="000000"/>
          </a:solidFill>
          <a:latin typeface="+mj-lt"/>
          <a:ea typeface="+mj-ea"/>
          <a:cs typeface="+mj-cs"/>
        </a:defRPr>
      </a:lvl1pPr>
    </p:titleStyle>
    <p:bodyStyle>
      <a:lvl1pPr marL="0" lvl="0" indent="0" algn="l" rtl="0" eaLnBrk="1" fontAlgn="base" latinLnBrk="0" hangingPunct="1">
        <a:lnSpc>
          <a:spcPct val="100000"/>
        </a:lnSpc>
        <a:spcBef>
          <a:spcPct val="0"/>
        </a:spcBef>
        <a:spcAft>
          <a:spcPct val="0"/>
        </a:spcAft>
        <a:buNone/>
        <a:defRPr sz="1400" u="none" kern="1200" baseline="0">
          <a:solidFill>
            <a:srgbClr val="000000"/>
          </a:solidFill>
          <a:latin typeface="+mn-lt"/>
          <a:ea typeface="+mn-ea"/>
          <a:cs typeface="+mn-cs"/>
        </a:defRPr>
      </a:lvl1pPr>
      <a:lvl2pPr marL="0" lvl="1" indent="0" algn="l" rtl="0" eaLnBrk="1" fontAlgn="base" latinLnBrk="0" hangingPunct="1">
        <a:lnSpc>
          <a:spcPct val="100000"/>
        </a:lnSpc>
        <a:spcBef>
          <a:spcPct val="0"/>
        </a:spcBef>
        <a:spcAft>
          <a:spcPct val="0"/>
        </a:spcAft>
        <a:buNone/>
        <a:defRPr sz="1400" u="none" kern="1200" baseline="0">
          <a:solidFill>
            <a:srgbClr val="000000"/>
          </a:solidFill>
          <a:latin typeface="Arial" panose="020B0604020202020204" pitchFamily="34" charset="0"/>
          <a:ea typeface="Arial" panose="020B0604020202020204" pitchFamily="34" charset="0"/>
          <a:cs typeface="+mn-cs"/>
        </a:defRPr>
      </a:lvl2pPr>
      <a:lvl3pPr marL="0" lvl="2" indent="0" algn="l" rtl="0" eaLnBrk="1" fontAlgn="base" latinLnBrk="0" hangingPunct="1">
        <a:lnSpc>
          <a:spcPct val="100000"/>
        </a:lnSpc>
        <a:spcBef>
          <a:spcPct val="0"/>
        </a:spcBef>
        <a:spcAft>
          <a:spcPct val="0"/>
        </a:spcAft>
        <a:buNone/>
        <a:defRPr sz="1400" u="none" kern="1200" baseline="0">
          <a:solidFill>
            <a:srgbClr val="000000"/>
          </a:solidFill>
          <a:latin typeface="Arial" panose="020B0604020202020204" pitchFamily="34" charset="0"/>
          <a:ea typeface="Arial" panose="020B0604020202020204" pitchFamily="34" charset="0"/>
          <a:cs typeface="+mn-cs"/>
        </a:defRPr>
      </a:lvl3pPr>
      <a:lvl4pPr marL="0" lvl="3" indent="0" algn="l" rtl="0" eaLnBrk="1" fontAlgn="base" latinLnBrk="0" hangingPunct="1">
        <a:lnSpc>
          <a:spcPct val="100000"/>
        </a:lnSpc>
        <a:spcBef>
          <a:spcPct val="0"/>
        </a:spcBef>
        <a:spcAft>
          <a:spcPct val="0"/>
        </a:spcAft>
        <a:buNone/>
        <a:defRPr sz="1400" u="none" kern="1200" baseline="0">
          <a:solidFill>
            <a:srgbClr val="000000"/>
          </a:solidFill>
          <a:latin typeface="Arial" panose="020B0604020202020204" pitchFamily="34" charset="0"/>
          <a:ea typeface="Arial" panose="020B0604020202020204" pitchFamily="34" charset="0"/>
          <a:cs typeface="+mn-cs"/>
        </a:defRPr>
      </a:lvl4pPr>
      <a:lvl5pPr marL="0" lvl="4" indent="0" algn="l" rtl="0" eaLnBrk="1" fontAlgn="base" latinLnBrk="0" hangingPunct="1">
        <a:lnSpc>
          <a:spcPct val="100000"/>
        </a:lnSpc>
        <a:spcBef>
          <a:spcPct val="0"/>
        </a:spcBef>
        <a:spcAft>
          <a:spcPct val="0"/>
        </a:spcAft>
        <a:buNone/>
        <a:defRPr sz="1400" u="none" kern="1200" baseline="0">
          <a:solidFill>
            <a:srgbClr val="000000"/>
          </a:solidFill>
          <a:latin typeface="Arial" panose="020B0604020202020204" pitchFamily="34" charset="0"/>
          <a:ea typeface="Arial" panose="020B0604020202020204" pitchFamily="34" charset="0"/>
          <a:cs typeface="+mn-cs"/>
        </a:defRPr>
      </a:lvl5pPr>
      <a:lvl6pPr marL="2514600" lvl="5" indent="-228600" algn="l" rtl="0" eaLnBrk="1" fontAlgn="base" latinLnBrk="0" hangingPunct="1">
        <a:lnSpc>
          <a:spcPct val="100000"/>
        </a:lnSpc>
        <a:spcBef>
          <a:spcPct val="0"/>
        </a:spcBef>
        <a:spcAft>
          <a:spcPct val="0"/>
        </a:spcAft>
        <a:buNone/>
        <a:defRPr sz="1400" u="none" kern="1200" baseline="0">
          <a:solidFill>
            <a:srgbClr val="000000"/>
          </a:solidFill>
          <a:latin typeface="Arial" panose="020B0604020202020204" pitchFamily="34" charset="0"/>
          <a:ea typeface="Arial" panose="020B0604020202020204" pitchFamily="34" charset="0"/>
          <a:cs typeface="+mn-cs"/>
        </a:defRPr>
      </a:lvl6pPr>
      <a:lvl7pPr marL="2971800" lvl="6" indent="-228600" algn="l" rtl="0" eaLnBrk="1" fontAlgn="base" latinLnBrk="0" hangingPunct="1">
        <a:lnSpc>
          <a:spcPct val="100000"/>
        </a:lnSpc>
        <a:spcBef>
          <a:spcPct val="0"/>
        </a:spcBef>
        <a:spcAft>
          <a:spcPct val="0"/>
        </a:spcAft>
        <a:buNone/>
        <a:defRPr sz="1400" u="none" kern="1200" baseline="0">
          <a:solidFill>
            <a:srgbClr val="000000"/>
          </a:solidFill>
          <a:latin typeface="Arial" panose="020B0604020202020204" pitchFamily="34" charset="0"/>
          <a:ea typeface="Arial" panose="020B0604020202020204" pitchFamily="34" charset="0"/>
          <a:cs typeface="+mn-cs"/>
        </a:defRPr>
      </a:lvl7pPr>
      <a:lvl8pPr marL="3429000" lvl="7" indent="-228600" algn="l" rtl="0" eaLnBrk="1" fontAlgn="base" latinLnBrk="0" hangingPunct="1">
        <a:lnSpc>
          <a:spcPct val="100000"/>
        </a:lnSpc>
        <a:spcBef>
          <a:spcPct val="0"/>
        </a:spcBef>
        <a:spcAft>
          <a:spcPct val="0"/>
        </a:spcAft>
        <a:buNone/>
        <a:defRPr sz="1400" u="none" kern="1200" baseline="0">
          <a:solidFill>
            <a:srgbClr val="000000"/>
          </a:solidFill>
          <a:latin typeface="Arial" panose="020B0604020202020204" pitchFamily="34" charset="0"/>
          <a:ea typeface="Arial" panose="020B0604020202020204" pitchFamily="34" charset="0"/>
          <a:cs typeface="+mn-cs"/>
        </a:defRPr>
      </a:lvl8pPr>
      <a:lvl9pPr marL="3886200" lvl="8" indent="-228600" algn="l" rtl="0" eaLnBrk="1" fontAlgn="base" latinLnBrk="0" hangingPunct="1">
        <a:lnSpc>
          <a:spcPct val="100000"/>
        </a:lnSpc>
        <a:spcBef>
          <a:spcPct val="0"/>
        </a:spcBef>
        <a:spcAft>
          <a:spcPct val="0"/>
        </a:spcAft>
        <a:buNone/>
        <a:defRPr sz="1400" u="none" kern="1200" baseline="0">
          <a:solidFill>
            <a:srgbClr val="000000"/>
          </a:solidFill>
          <a:latin typeface="Arial" panose="020B0604020202020204" pitchFamily="34" charset="0"/>
          <a:ea typeface="Arial" panose="020B0604020202020204" pitchFamily="34" charset="0"/>
          <a:cs typeface="+mn-cs"/>
        </a:defRPr>
      </a:lvl9pPr>
    </p:bodyStyle>
    <p:otherStyle>
      <a:lvl1pPr marL="0" lvl="0" indent="0" algn="l" rtl="0" eaLnBrk="1" fontAlgn="base" latinLnBrk="0" hangingPunct="1">
        <a:lnSpc>
          <a:spcPct val="100000"/>
        </a:lnSpc>
        <a:spcBef>
          <a:spcPct val="0"/>
        </a:spcBef>
        <a:spcAft>
          <a:spcPct val="0"/>
        </a:spcAft>
        <a:buNone/>
        <a:defRPr sz="1400" u="none" kern="1200" baseline="0">
          <a:solidFill>
            <a:srgbClr val="000000"/>
          </a:solidFill>
          <a:latin typeface="+mn-lt"/>
          <a:ea typeface="+mn-ea"/>
          <a:cs typeface="+mn-cs"/>
        </a:defRPr>
      </a:lvl1pPr>
      <a:lvl2pPr marL="0" lvl="1" indent="0" algn="l" rtl="0" eaLnBrk="1" fontAlgn="base" latinLnBrk="0" hangingPunct="1">
        <a:lnSpc>
          <a:spcPct val="100000"/>
        </a:lnSpc>
        <a:spcBef>
          <a:spcPct val="0"/>
        </a:spcBef>
        <a:spcAft>
          <a:spcPct val="0"/>
        </a:spcAft>
        <a:buNone/>
        <a:defRPr sz="1400" u="none" kern="1200" baseline="0">
          <a:solidFill>
            <a:srgbClr val="000000"/>
          </a:solidFill>
          <a:latin typeface="Arial" panose="020B0604020202020204" pitchFamily="34" charset="0"/>
          <a:ea typeface="+mn-ea"/>
          <a:cs typeface="+mn-cs"/>
        </a:defRPr>
      </a:lvl2pPr>
      <a:lvl3pPr marL="0" lvl="2" indent="0" algn="l" rtl="0" eaLnBrk="1" fontAlgn="base" latinLnBrk="0" hangingPunct="1">
        <a:lnSpc>
          <a:spcPct val="100000"/>
        </a:lnSpc>
        <a:spcBef>
          <a:spcPct val="0"/>
        </a:spcBef>
        <a:spcAft>
          <a:spcPct val="0"/>
        </a:spcAft>
        <a:buNone/>
        <a:defRPr sz="1400" u="none" kern="1200" baseline="0">
          <a:solidFill>
            <a:srgbClr val="000000"/>
          </a:solidFill>
          <a:latin typeface="Arial" panose="020B0604020202020204" pitchFamily="34" charset="0"/>
          <a:ea typeface="+mn-ea"/>
          <a:cs typeface="+mn-cs"/>
        </a:defRPr>
      </a:lvl3pPr>
      <a:lvl4pPr marL="0" lvl="3" indent="0" algn="l" rtl="0" eaLnBrk="1" fontAlgn="base" latinLnBrk="0" hangingPunct="1">
        <a:lnSpc>
          <a:spcPct val="100000"/>
        </a:lnSpc>
        <a:spcBef>
          <a:spcPct val="0"/>
        </a:spcBef>
        <a:spcAft>
          <a:spcPct val="0"/>
        </a:spcAft>
        <a:buNone/>
        <a:defRPr sz="1400" u="none" kern="1200" baseline="0">
          <a:solidFill>
            <a:srgbClr val="000000"/>
          </a:solidFill>
          <a:latin typeface="Arial" panose="020B0604020202020204" pitchFamily="34" charset="0"/>
          <a:ea typeface="+mn-ea"/>
          <a:cs typeface="+mn-cs"/>
        </a:defRPr>
      </a:lvl4pPr>
      <a:lvl5pPr marL="0" lvl="4" indent="0" algn="l" rtl="0" eaLnBrk="1" fontAlgn="base" latinLnBrk="0" hangingPunct="1">
        <a:lnSpc>
          <a:spcPct val="100000"/>
        </a:lnSpc>
        <a:spcBef>
          <a:spcPct val="0"/>
        </a:spcBef>
        <a:spcAft>
          <a:spcPct val="0"/>
        </a:spcAft>
        <a:buNone/>
        <a:defRPr sz="1400" u="none" kern="1200" baseline="0">
          <a:solidFill>
            <a:srgbClr val="000000"/>
          </a:solidFill>
          <a:latin typeface="Arial" panose="020B0604020202020204" pitchFamily="34" charset="0"/>
          <a:ea typeface="+mn-ea"/>
          <a:cs typeface="+mn-cs"/>
        </a:defRPr>
      </a:lvl5pPr>
      <a:lvl6pPr marL="2286000" lvl="5" indent="0" algn="l" rtl="0" eaLnBrk="1" fontAlgn="base" latinLnBrk="0" hangingPunct="1">
        <a:lnSpc>
          <a:spcPct val="100000"/>
        </a:lnSpc>
        <a:spcBef>
          <a:spcPct val="0"/>
        </a:spcBef>
        <a:spcAft>
          <a:spcPct val="0"/>
        </a:spcAft>
        <a:buNone/>
        <a:defRPr sz="1400" u="none" kern="1200" baseline="0">
          <a:solidFill>
            <a:srgbClr val="000000"/>
          </a:solidFill>
          <a:latin typeface="Arial" panose="020B0604020202020204" pitchFamily="34" charset="0"/>
          <a:ea typeface="+mn-ea"/>
          <a:cs typeface="+mn-cs"/>
        </a:defRPr>
      </a:lvl6pPr>
      <a:lvl7pPr marL="2743200" lvl="6" indent="0" algn="l" rtl="0" eaLnBrk="1" fontAlgn="base" latinLnBrk="0" hangingPunct="1">
        <a:lnSpc>
          <a:spcPct val="100000"/>
        </a:lnSpc>
        <a:spcBef>
          <a:spcPct val="0"/>
        </a:spcBef>
        <a:spcAft>
          <a:spcPct val="0"/>
        </a:spcAft>
        <a:buNone/>
        <a:defRPr sz="1400" u="none" kern="1200" baseline="0">
          <a:solidFill>
            <a:srgbClr val="000000"/>
          </a:solidFill>
          <a:latin typeface="Arial" panose="020B0604020202020204" pitchFamily="34" charset="0"/>
          <a:ea typeface="+mn-ea"/>
          <a:cs typeface="+mn-cs"/>
        </a:defRPr>
      </a:lvl7pPr>
      <a:lvl8pPr marL="3200400" lvl="7" indent="0" algn="l" rtl="0" eaLnBrk="1" fontAlgn="base" latinLnBrk="0" hangingPunct="1">
        <a:lnSpc>
          <a:spcPct val="100000"/>
        </a:lnSpc>
        <a:spcBef>
          <a:spcPct val="0"/>
        </a:spcBef>
        <a:spcAft>
          <a:spcPct val="0"/>
        </a:spcAft>
        <a:buNone/>
        <a:defRPr sz="1400" u="none" kern="1200" baseline="0">
          <a:solidFill>
            <a:srgbClr val="000000"/>
          </a:solidFill>
          <a:latin typeface="Arial" panose="020B0604020202020204" pitchFamily="34" charset="0"/>
          <a:ea typeface="+mn-ea"/>
          <a:cs typeface="+mn-cs"/>
        </a:defRPr>
      </a:lvl8pPr>
      <a:lvl9pPr marL="3657600" lvl="8" indent="0" algn="l" rtl="0" eaLnBrk="1" fontAlgn="base" latinLnBrk="0" hangingPunct="1">
        <a:lnSpc>
          <a:spcPct val="100000"/>
        </a:lnSpc>
        <a:spcBef>
          <a:spcPct val="0"/>
        </a:spcBef>
        <a:spcAft>
          <a:spcPct val="0"/>
        </a:spcAft>
        <a:buNone/>
        <a:defRPr sz="1400" u="none" kern="1200" baseline="0">
          <a:solidFill>
            <a:srgbClr val="000000"/>
          </a:solidFill>
          <a:latin typeface="Arial" panose="020B0604020202020204" pitchFamily="34" charset="0"/>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5122" name="Rectangles 5121"/>
          <p:cNvSpPr/>
          <p:nvPr/>
        </p:nvSpPr>
        <p:spPr>
          <a:xfrm>
            <a:off x="7283450" y="63500"/>
            <a:ext cx="1109663" cy="584200"/>
          </a:xfrm>
          <a:prstGeom prst="rect">
            <a:avLst/>
          </a:prstGeom>
          <a:solidFill>
            <a:schemeClr val="bg1"/>
          </a:solidFill>
          <a:ln w="25400">
            <a:noFill/>
          </a:ln>
        </p:spPr>
        <p:txBody>
          <a:bodyPr/>
          <a:p>
            <a:endParaRPr lang="en-US"/>
          </a:p>
        </p:txBody>
      </p:sp>
      <p:pic>
        <p:nvPicPr>
          <p:cNvPr id="5123" name="Picture 5122" descr="A close up of a sign&#10;&#10;Description automatically generated"/>
          <p:cNvPicPr/>
          <p:nvPr/>
        </p:nvPicPr>
        <p:blipFill>
          <a:blip r:embed="rId12"/>
          <a:stretch>
            <a:fillRect/>
          </a:stretch>
        </p:blipFill>
        <p:spPr>
          <a:xfrm>
            <a:off x="7799388" y="88900"/>
            <a:ext cx="1233487" cy="412750"/>
          </a:xfrm>
          <a:prstGeom prst="rect">
            <a:avLst/>
          </a:prstGeom>
          <a:noFill/>
          <a:ln w="12700">
            <a:noFill/>
          </a:ln>
        </p:spPr>
      </p:pic>
      <p:sp>
        <p:nvSpPr>
          <p:cNvPr id="5124" name="Rectangles 5123"/>
          <p:cNvSpPr/>
          <p:nvPr/>
        </p:nvSpPr>
        <p:spPr>
          <a:xfrm>
            <a:off x="7594600" y="82550"/>
            <a:ext cx="165100" cy="412750"/>
          </a:xfrm>
          <a:prstGeom prst="rect">
            <a:avLst/>
          </a:prstGeom>
          <a:solidFill>
            <a:srgbClr val="841910"/>
          </a:solidFill>
          <a:ln w="25400">
            <a:noFill/>
          </a:ln>
        </p:spPr>
        <p:txBody>
          <a:bodyPr/>
          <a:p>
            <a:endParaRPr lang="en-US"/>
          </a:p>
        </p:txBody>
      </p:sp>
      <p:sp>
        <p:nvSpPr>
          <p:cNvPr id="5125" name="Rectangles 5124"/>
          <p:cNvSpPr/>
          <p:nvPr/>
        </p:nvSpPr>
        <p:spPr>
          <a:xfrm>
            <a:off x="7440613" y="82550"/>
            <a:ext cx="103187" cy="412750"/>
          </a:xfrm>
          <a:prstGeom prst="rect">
            <a:avLst/>
          </a:prstGeom>
          <a:solidFill>
            <a:srgbClr val="213264"/>
          </a:solidFill>
          <a:ln w="25400">
            <a:noFill/>
          </a:ln>
        </p:spPr>
        <p:txBody>
          <a:bodyPr/>
          <a:p>
            <a:endParaRPr lang="en-US"/>
          </a:p>
        </p:txBody>
      </p:sp>
      <p:sp>
        <p:nvSpPr>
          <p:cNvPr id="5126" name="Rectangles 5125"/>
          <p:cNvSpPr/>
          <p:nvPr/>
        </p:nvSpPr>
        <p:spPr>
          <a:xfrm>
            <a:off x="0" y="5086350"/>
            <a:ext cx="9144000" cy="69850"/>
          </a:xfrm>
          <a:prstGeom prst="rect">
            <a:avLst/>
          </a:prstGeom>
          <a:solidFill>
            <a:srgbClr val="213264"/>
          </a:solidFill>
          <a:ln w="25400">
            <a:noFill/>
          </a:ln>
        </p:spPr>
        <p:txBody>
          <a:bodyPr/>
          <a:p>
            <a:endParaRPr lang="en-US"/>
          </a:p>
        </p:txBody>
      </p:sp>
      <p:sp>
        <p:nvSpPr>
          <p:cNvPr id="5127" name="Rectangles 5126"/>
          <p:cNvSpPr/>
          <p:nvPr/>
        </p:nvSpPr>
        <p:spPr>
          <a:xfrm>
            <a:off x="0" y="88900"/>
            <a:ext cx="7283450" cy="406400"/>
          </a:xfrm>
          <a:prstGeom prst="rect">
            <a:avLst/>
          </a:prstGeom>
          <a:solidFill>
            <a:srgbClr val="213264"/>
          </a:solidFill>
          <a:ln w="25400" cap="flat" cmpd="sng">
            <a:solidFill>
              <a:srgbClr val="213264"/>
            </a:solidFill>
            <a:prstDash val="solid"/>
            <a:miter/>
            <a:headEnd type="none" w="med" len="med"/>
            <a:tailEnd type="none" w="med" len="med"/>
          </a:ln>
        </p:spPr>
        <p:txBody>
          <a:bodyPr/>
          <a:p>
            <a:endParaRPr lang="en-US"/>
          </a:p>
        </p:txBody>
      </p:sp>
      <p:sp>
        <p:nvSpPr>
          <p:cNvPr id="5128" name="Rectangles 5127"/>
          <p:cNvSpPr/>
          <p:nvPr/>
        </p:nvSpPr>
        <p:spPr>
          <a:xfrm>
            <a:off x="92075" y="106363"/>
            <a:ext cx="3954463" cy="368300"/>
          </a:xfrm>
          <a:prstGeom prst="rect">
            <a:avLst/>
          </a:prstGeom>
          <a:noFill/>
          <a:ln w="12700">
            <a:noFill/>
          </a:ln>
        </p:spPr>
        <p:txBody>
          <a:bodyPr>
            <a:spAutoFit/>
          </a:bodyPr>
          <a:p>
            <a:pPr marL="0" lvl="0" indent="0">
              <a:buNone/>
            </a:pPr>
            <a:r>
              <a:rPr lang="en-US" altLang="zh-CN" sz="1800">
                <a:solidFill>
                  <a:schemeClr val="bg1"/>
                </a:solidFill>
                <a:latin typeface="Arial" panose="020B0604020202020204" pitchFamily="34" charset="0"/>
                <a:cs typeface="Arial" panose="020B0604020202020204" pitchFamily="34" charset="0"/>
                <a:sym typeface="Arial" panose="020B0604020202020204" pitchFamily="34" charset="0"/>
              </a:rPr>
              <a:t>Next Gen Employability Program</a:t>
            </a:r>
            <a:endParaRPr lang="en-US" altLang="zh-CN" sz="1800">
              <a:solidFill>
                <a:schemeClr val="bg1"/>
              </a:solidFill>
              <a:latin typeface="Arial" panose="020B0604020202020204" pitchFamily="34" charset="0"/>
              <a:ea typeface="Arial" panose="020B0604020202020204" pitchFamily="34" charset="0"/>
              <a:sym typeface="Arial" panose="020B0604020202020204" pitchFamily="34" charset="0"/>
            </a:endParaRPr>
          </a:p>
        </p:txBody>
      </p:sp>
      <p:sp>
        <p:nvSpPr>
          <p:cNvPr id="5129" name="Title 5128"/>
          <p:cNvSpPr>
            <a:spLocks noGrp="1"/>
          </p:cNvSpPr>
          <p:nvPr>
            <p:ph type="title"/>
          </p:nvPr>
        </p:nvSpPr>
        <p:spPr>
          <a:xfrm>
            <a:off x="628650" y="273050"/>
            <a:ext cx="7886700" cy="995363"/>
          </a:xfrm>
          <a:prstGeom prst="rect">
            <a:avLst/>
          </a:prstGeom>
          <a:noFill/>
          <a:ln w="12700">
            <a:noFill/>
          </a:ln>
        </p:spPr>
        <p:txBody>
          <a:bodyPr lIns="0" tIns="0" rIns="0" bIns="0" anchor="ctr" anchorCtr="0"/>
          <a:p>
            <a:pPr lvl="0"/>
          </a:p>
        </p:txBody>
      </p:sp>
      <p:sp>
        <p:nvSpPr>
          <p:cNvPr id="5130" name="Subtitle 5129"/>
          <p:cNvSpPr>
            <a:spLocks noGrp="1"/>
          </p:cNvSpPr>
          <p:nvPr>
            <p:ph type="body" idx="1"/>
          </p:nvPr>
        </p:nvSpPr>
        <p:spPr>
          <a:xfrm>
            <a:off x="457200" y="1203325"/>
            <a:ext cx="8229600" cy="2982913"/>
          </a:xfrm>
          <a:prstGeom prst="rect">
            <a:avLst/>
          </a:prstGeom>
          <a:noFill/>
          <a:ln w="12700">
            <a:noFill/>
          </a:ln>
        </p:spPr>
        <p:txBody>
          <a:bodyPr lIns="0" tIns="0" rIns="0" bIns="0" anchor="ctr" anchorCtr="0"/>
          <a:lstStyle>
            <a:lvl1pPr marL="0" lvl="0" indent="0" algn="l" rtl="0" eaLnBrk="1" fontAlgn="base" latinLnBrk="0" hangingPunct="1">
              <a:lnSpc>
                <a:spcPct val="100000"/>
              </a:lnSpc>
              <a:spcBef>
                <a:spcPct val="0"/>
              </a:spcBef>
              <a:spcAft>
                <a:spcPct val="0"/>
              </a:spcAft>
              <a:buNone/>
              <a:defRPr sz="1400" u="none" baseline="0">
                <a:solidFill>
                  <a:srgbClr val="000000"/>
                </a:solidFill>
                <a:latin typeface="Arial" panose="020B0604020202020204" pitchFamily="34" charset="0"/>
                <a:ea typeface="Arial" panose="020B0604020202020204" pitchFamily="34" charset="0"/>
              </a:defRPr>
            </a:lvl1pPr>
            <a:lvl2pPr marL="0" lvl="1" indent="0" algn="l" rtl="0" eaLnBrk="1" fontAlgn="base" latinLnBrk="0" hangingPunct="1">
              <a:lnSpc>
                <a:spcPct val="100000"/>
              </a:lnSpc>
              <a:spcBef>
                <a:spcPct val="0"/>
              </a:spcBef>
              <a:spcAft>
                <a:spcPct val="0"/>
              </a:spcAft>
              <a:buNone/>
              <a:defRPr sz="1400" u="none" baseline="0">
                <a:solidFill>
                  <a:srgbClr val="000000"/>
                </a:solidFill>
                <a:latin typeface="Arial" panose="020B0604020202020204" pitchFamily="34" charset="0"/>
                <a:ea typeface="Arial" panose="020B0604020202020204" pitchFamily="34" charset="0"/>
              </a:defRPr>
            </a:lvl2pPr>
            <a:lvl3pPr marL="0" lvl="2" indent="0" algn="l" rtl="0" eaLnBrk="1" fontAlgn="base" latinLnBrk="0" hangingPunct="1">
              <a:lnSpc>
                <a:spcPct val="100000"/>
              </a:lnSpc>
              <a:spcBef>
                <a:spcPct val="0"/>
              </a:spcBef>
              <a:spcAft>
                <a:spcPct val="0"/>
              </a:spcAft>
              <a:buNone/>
              <a:defRPr sz="1400" u="none" baseline="0">
                <a:solidFill>
                  <a:srgbClr val="000000"/>
                </a:solidFill>
                <a:latin typeface="Arial" panose="020B0604020202020204" pitchFamily="34" charset="0"/>
                <a:ea typeface="Arial" panose="020B0604020202020204" pitchFamily="34" charset="0"/>
              </a:defRPr>
            </a:lvl3pPr>
            <a:lvl4pPr marL="0" lvl="3" indent="0" algn="l" rtl="0" eaLnBrk="1" fontAlgn="base" latinLnBrk="0" hangingPunct="1">
              <a:lnSpc>
                <a:spcPct val="100000"/>
              </a:lnSpc>
              <a:spcBef>
                <a:spcPct val="0"/>
              </a:spcBef>
              <a:spcAft>
                <a:spcPct val="0"/>
              </a:spcAft>
              <a:buNone/>
              <a:defRPr sz="1400" u="none" baseline="0">
                <a:solidFill>
                  <a:srgbClr val="000000"/>
                </a:solidFill>
                <a:latin typeface="Arial" panose="020B0604020202020204" pitchFamily="34" charset="0"/>
                <a:ea typeface="Arial" panose="020B0604020202020204" pitchFamily="34" charset="0"/>
              </a:defRPr>
            </a:lvl4pPr>
            <a:lvl5pPr marL="0" lvl="4" indent="0" algn="l" rtl="0" eaLnBrk="1" fontAlgn="base" latinLnBrk="0" hangingPunct="1">
              <a:lnSpc>
                <a:spcPct val="100000"/>
              </a:lnSpc>
              <a:spcBef>
                <a:spcPct val="0"/>
              </a:spcBef>
              <a:spcAft>
                <a:spcPct val="0"/>
              </a:spcAft>
              <a:buNone/>
              <a:defRPr sz="1400" u="none" baseline="0">
                <a:solidFill>
                  <a:srgbClr val="000000"/>
                </a:solidFill>
                <a:latin typeface="Arial" panose="020B0604020202020204" pitchFamily="34" charset="0"/>
                <a:ea typeface="Arial" panose="020B0604020202020204" pitchFamily="34" charset="0"/>
              </a:defRPr>
            </a:lvl5pPr>
          </a:lstStyle>
          <a:p>
            <a:pPr lvl="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p:hf sldNum="0" hdr="0" ftr="0" dt="0"/>
  <p:txStyles>
    <p:titleStyle>
      <a:lvl1pPr marL="0" lvl="0" indent="0" algn="l" rtl="0" eaLnBrk="1" fontAlgn="base" latinLnBrk="0" hangingPunct="1">
        <a:lnSpc>
          <a:spcPct val="100000"/>
        </a:lnSpc>
        <a:spcBef>
          <a:spcPct val="0"/>
        </a:spcBef>
        <a:spcAft>
          <a:spcPct val="0"/>
        </a:spcAft>
        <a:buNone/>
        <a:defRPr sz="1400" u="none" kern="1200" baseline="0">
          <a:solidFill>
            <a:srgbClr val="000000"/>
          </a:solidFill>
          <a:latin typeface="+mj-lt"/>
          <a:ea typeface="+mj-ea"/>
          <a:cs typeface="+mj-cs"/>
        </a:defRPr>
      </a:lvl1pPr>
    </p:titleStyle>
    <p:bodyStyle>
      <a:lvl1pPr marL="0" lvl="0" indent="0" algn="l" rtl="0" eaLnBrk="1" fontAlgn="base" latinLnBrk="0" hangingPunct="1">
        <a:lnSpc>
          <a:spcPct val="100000"/>
        </a:lnSpc>
        <a:spcBef>
          <a:spcPct val="0"/>
        </a:spcBef>
        <a:spcAft>
          <a:spcPct val="0"/>
        </a:spcAft>
        <a:buNone/>
        <a:defRPr sz="1400" u="none" kern="1200" baseline="0">
          <a:solidFill>
            <a:srgbClr val="000000"/>
          </a:solidFill>
          <a:latin typeface="+mn-lt"/>
          <a:ea typeface="+mn-ea"/>
          <a:cs typeface="+mn-cs"/>
        </a:defRPr>
      </a:lvl1pPr>
      <a:lvl2pPr marL="0" lvl="1" indent="0" algn="l" rtl="0" eaLnBrk="1" fontAlgn="base" latinLnBrk="0" hangingPunct="1">
        <a:lnSpc>
          <a:spcPct val="100000"/>
        </a:lnSpc>
        <a:spcBef>
          <a:spcPct val="0"/>
        </a:spcBef>
        <a:spcAft>
          <a:spcPct val="0"/>
        </a:spcAft>
        <a:buNone/>
        <a:defRPr sz="1400" u="none" kern="1200" baseline="0">
          <a:solidFill>
            <a:srgbClr val="000000"/>
          </a:solidFill>
          <a:latin typeface="Arial" panose="020B0604020202020204" pitchFamily="34" charset="0"/>
          <a:ea typeface="Arial" panose="020B0604020202020204" pitchFamily="34" charset="0"/>
          <a:cs typeface="+mn-cs"/>
        </a:defRPr>
      </a:lvl2pPr>
      <a:lvl3pPr marL="0" lvl="2" indent="0" algn="l" rtl="0" eaLnBrk="1" fontAlgn="base" latinLnBrk="0" hangingPunct="1">
        <a:lnSpc>
          <a:spcPct val="100000"/>
        </a:lnSpc>
        <a:spcBef>
          <a:spcPct val="0"/>
        </a:spcBef>
        <a:spcAft>
          <a:spcPct val="0"/>
        </a:spcAft>
        <a:buNone/>
        <a:defRPr sz="1400" u="none" kern="1200" baseline="0">
          <a:solidFill>
            <a:srgbClr val="000000"/>
          </a:solidFill>
          <a:latin typeface="Arial" panose="020B0604020202020204" pitchFamily="34" charset="0"/>
          <a:ea typeface="Arial" panose="020B0604020202020204" pitchFamily="34" charset="0"/>
          <a:cs typeface="+mn-cs"/>
        </a:defRPr>
      </a:lvl3pPr>
      <a:lvl4pPr marL="0" lvl="3" indent="0" algn="l" rtl="0" eaLnBrk="1" fontAlgn="base" latinLnBrk="0" hangingPunct="1">
        <a:lnSpc>
          <a:spcPct val="100000"/>
        </a:lnSpc>
        <a:spcBef>
          <a:spcPct val="0"/>
        </a:spcBef>
        <a:spcAft>
          <a:spcPct val="0"/>
        </a:spcAft>
        <a:buNone/>
        <a:defRPr sz="1400" u="none" kern="1200" baseline="0">
          <a:solidFill>
            <a:srgbClr val="000000"/>
          </a:solidFill>
          <a:latin typeface="Arial" panose="020B0604020202020204" pitchFamily="34" charset="0"/>
          <a:ea typeface="Arial" panose="020B0604020202020204" pitchFamily="34" charset="0"/>
          <a:cs typeface="+mn-cs"/>
        </a:defRPr>
      </a:lvl4pPr>
      <a:lvl5pPr marL="0" lvl="4" indent="0" algn="l" rtl="0" eaLnBrk="1" fontAlgn="base" latinLnBrk="0" hangingPunct="1">
        <a:lnSpc>
          <a:spcPct val="100000"/>
        </a:lnSpc>
        <a:spcBef>
          <a:spcPct val="0"/>
        </a:spcBef>
        <a:spcAft>
          <a:spcPct val="0"/>
        </a:spcAft>
        <a:buNone/>
        <a:defRPr sz="1400" u="none" kern="1200" baseline="0">
          <a:solidFill>
            <a:srgbClr val="000000"/>
          </a:solidFill>
          <a:latin typeface="Arial" panose="020B0604020202020204" pitchFamily="34" charset="0"/>
          <a:ea typeface="Arial" panose="020B0604020202020204" pitchFamily="34" charset="0"/>
          <a:cs typeface="+mn-cs"/>
        </a:defRPr>
      </a:lvl5pPr>
      <a:lvl6pPr marL="2514600" lvl="5" indent="-228600" algn="l" rtl="0" eaLnBrk="1" fontAlgn="base" latinLnBrk="0" hangingPunct="1">
        <a:lnSpc>
          <a:spcPct val="100000"/>
        </a:lnSpc>
        <a:spcBef>
          <a:spcPct val="0"/>
        </a:spcBef>
        <a:spcAft>
          <a:spcPct val="0"/>
        </a:spcAft>
        <a:buNone/>
        <a:defRPr sz="1400" u="none" kern="1200" baseline="0">
          <a:solidFill>
            <a:srgbClr val="000000"/>
          </a:solidFill>
          <a:latin typeface="Arial" panose="020B0604020202020204" pitchFamily="34" charset="0"/>
          <a:ea typeface="Arial" panose="020B0604020202020204" pitchFamily="34" charset="0"/>
          <a:cs typeface="+mn-cs"/>
        </a:defRPr>
      </a:lvl6pPr>
      <a:lvl7pPr marL="2971800" lvl="6" indent="-228600" algn="l" rtl="0" eaLnBrk="1" fontAlgn="base" latinLnBrk="0" hangingPunct="1">
        <a:lnSpc>
          <a:spcPct val="100000"/>
        </a:lnSpc>
        <a:spcBef>
          <a:spcPct val="0"/>
        </a:spcBef>
        <a:spcAft>
          <a:spcPct val="0"/>
        </a:spcAft>
        <a:buNone/>
        <a:defRPr sz="1400" u="none" kern="1200" baseline="0">
          <a:solidFill>
            <a:srgbClr val="000000"/>
          </a:solidFill>
          <a:latin typeface="Arial" panose="020B0604020202020204" pitchFamily="34" charset="0"/>
          <a:ea typeface="Arial" panose="020B0604020202020204" pitchFamily="34" charset="0"/>
          <a:cs typeface="+mn-cs"/>
        </a:defRPr>
      </a:lvl7pPr>
      <a:lvl8pPr marL="3429000" lvl="7" indent="-228600" algn="l" rtl="0" eaLnBrk="1" fontAlgn="base" latinLnBrk="0" hangingPunct="1">
        <a:lnSpc>
          <a:spcPct val="100000"/>
        </a:lnSpc>
        <a:spcBef>
          <a:spcPct val="0"/>
        </a:spcBef>
        <a:spcAft>
          <a:spcPct val="0"/>
        </a:spcAft>
        <a:buNone/>
        <a:defRPr sz="1400" u="none" kern="1200" baseline="0">
          <a:solidFill>
            <a:srgbClr val="000000"/>
          </a:solidFill>
          <a:latin typeface="Arial" panose="020B0604020202020204" pitchFamily="34" charset="0"/>
          <a:ea typeface="Arial" panose="020B0604020202020204" pitchFamily="34" charset="0"/>
          <a:cs typeface="+mn-cs"/>
        </a:defRPr>
      </a:lvl8pPr>
      <a:lvl9pPr marL="3886200" lvl="8" indent="-228600" algn="l" rtl="0" eaLnBrk="1" fontAlgn="base" latinLnBrk="0" hangingPunct="1">
        <a:lnSpc>
          <a:spcPct val="100000"/>
        </a:lnSpc>
        <a:spcBef>
          <a:spcPct val="0"/>
        </a:spcBef>
        <a:spcAft>
          <a:spcPct val="0"/>
        </a:spcAft>
        <a:buNone/>
        <a:defRPr sz="1400" u="none" kern="1200" baseline="0">
          <a:solidFill>
            <a:srgbClr val="000000"/>
          </a:solidFill>
          <a:latin typeface="Arial" panose="020B0604020202020204" pitchFamily="34" charset="0"/>
          <a:ea typeface="Arial" panose="020B0604020202020204" pitchFamily="34" charset="0"/>
          <a:cs typeface="+mn-cs"/>
        </a:defRPr>
      </a:lvl9pPr>
    </p:bodyStyle>
    <p:otherStyle>
      <a:lvl1pPr marL="0" lvl="0" indent="0" algn="l" rtl="0" eaLnBrk="1" fontAlgn="base" latinLnBrk="0" hangingPunct="1">
        <a:lnSpc>
          <a:spcPct val="100000"/>
        </a:lnSpc>
        <a:spcBef>
          <a:spcPct val="0"/>
        </a:spcBef>
        <a:spcAft>
          <a:spcPct val="0"/>
        </a:spcAft>
        <a:buNone/>
        <a:defRPr sz="1400" u="none" kern="1200" baseline="0">
          <a:solidFill>
            <a:srgbClr val="000000"/>
          </a:solidFill>
          <a:latin typeface="+mn-lt"/>
          <a:ea typeface="+mn-ea"/>
          <a:cs typeface="+mn-cs"/>
        </a:defRPr>
      </a:lvl1pPr>
      <a:lvl2pPr marL="0" lvl="1" indent="0" algn="l" rtl="0" eaLnBrk="1" fontAlgn="base" latinLnBrk="0" hangingPunct="1">
        <a:lnSpc>
          <a:spcPct val="100000"/>
        </a:lnSpc>
        <a:spcBef>
          <a:spcPct val="0"/>
        </a:spcBef>
        <a:spcAft>
          <a:spcPct val="0"/>
        </a:spcAft>
        <a:buNone/>
        <a:defRPr sz="1400" u="none" kern="1200" baseline="0">
          <a:solidFill>
            <a:srgbClr val="000000"/>
          </a:solidFill>
          <a:latin typeface="Arial" panose="020B0604020202020204" pitchFamily="34" charset="0"/>
          <a:ea typeface="+mn-ea"/>
          <a:cs typeface="+mn-cs"/>
        </a:defRPr>
      </a:lvl2pPr>
      <a:lvl3pPr marL="0" lvl="2" indent="0" algn="l" rtl="0" eaLnBrk="1" fontAlgn="base" latinLnBrk="0" hangingPunct="1">
        <a:lnSpc>
          <a:spcPct val="100000"/>
        </a:lnSpc>
        <a:spcBef>
          <a:spcPct val="0"/>
        </a:spcBef>
        <a:spcAft>
          <a:spcPct val="0"/>
        </a:spcAft>
        <a:buNone/>
        <a:defRPr sz="1400" u="none" kern="1200" baseline="0">
          <a:solidFill>
            <a:srgbClr val="000000"/>
          </a:solidFill>
          <a:latin typeface="Arial" panose="020B0604020202020204" pitchFamily="34" charset="0"/>
          <a:ea typeface="+mn-ea"/>
          <a:cs typeface="+mn-cs"/>
        </a:defRPr>
      </a:lvl3pPr>
      <a:lvl4pPr marL="0" lvl="3" indent="0" algn="l" rtl="0" eaLnBrk="1" fontAlgn="base" latinLnBrk="0" hangingPunct="1">
        <a:lnSpc>
          <a:spcPct val="100000"/>
        </a:lnSpc>
        <a:spcBef>
          <a:spcPct val="0"/>
        </a:spcBef>
        <a:spcAft>
          <a:spcPct val="0"/>
        </a:spcAft>
        <a:buNone/>
        <a:defRPr sz="1400" u="none" kern="1200" baseline="0">
          <a:solidFill>
            <a:srgbClr val="000000"/>
          </a:solidFill>
          <a:latin typeface="Arial" panose="020B0604020202020204" pitchFamily="34" charset="0"/>
          <a:ea typeface="+mn-ea"/>
          <a:cs typeface="+mn-cs"/>
        </a:defRPr>
      </a:lvl4pPr>
      <a:lvl5pPr marL="0" lvl="4" indent="0" algn="l" rtl="0" eaLnBrk="1" fontAlgn="base" latinLnBrk="0" hangingPunct="1">
        <a:lnSpc>
          <a:spcPct val="100000"/>
        </a:lnSpc>
        <a:spcBef>
          <a:spcPct val="0"/>
        </a:spcBef>
        <a:spcAft>
          <a:spcPct val="0"/>
        </a:spcAft>
        <a:buNone/>
        <a:defRPr sz="1400" u="none" kern="1200" baseline="0">
          <a:solidFill>
            <a:srgbClr val="000000"/>
          </a:solidFill>
          <a:latin typeface="Arial" panose="020B0604020202020204" pitchFamily="34" charset="0"/>
          <a:ea typeface="+mn-ea"/>
          <a:cs typeface="+mn-cs"/>
        </a:defRPr>
      </a:lvl5pPr>
      <a:lvl6pPr marL="2286000" lvl="5" indent="0" algn="l" rtl="0" eaLnBrk="1" fontAlgn="base" latinLnBrk="0" hangingPunct="1">
        <a:lnSpc>
          <a:spcPct val="100000"/>
        </a:lnSpc>
        <a:spcBef>
          <a:spcPct val="0"/>
        </a:spcBef>
        <a:spcAft>
          <a:spcPct val="0"/>
        </a:spcAft>
        <a:buNone/>
        <a:defRPr sz="1400" u="none" kern="1200" baseline="0">
          <a:solidFill>
            <a:srgbClr val="000000"/>
          </a:solidFill>
          <a:latin typeface="Arial" panose="020B0604020202020204" pitchFamily="34" charset="0"/>
          <a:ea typeface="+mn-ea"/>
          <a:cs typeface="+mn-cs"/>
        </a:defRPr>
      </a:lvl6pPr>
      <a:lvl7pPr marL="2743200" lvl="6" indent="0" algn="l" rtl="0" eaLnBrk="1" fontAlgn="base" latinLnBrk="0" hangingPunct="1">
        <a:lnSpc>
          <a:spcPct val="100000"/>
        </a:lnSpc>
        <a:spcBef>
          <a:spcPct val="0"/>
        </a:spcBef>
        <a:spcAft>
          <a:spcPct val="0"/>
        </a:spcAft>
        <a:buNone/>
        <a:defRPr sz="1400" u="none" kern="1200" baseline="0">
          <a:solidFill>
            <a:srgbClr val="000000"/>
          </a:solidFill>
          <a:latin typeface="Arial" panose="020B0604020202020204" pitchFamily="34" charset="0"/>
          <a:ea typeface="+mn-ea"/>
          <a:cs typeface="+mn-cs"/>
        </a:defRPr>
      </a:lvl7pPr>
      <a:lvl8pPr marL="3200400" lvl="7" indent="0" algn="l" rtl="0" eaLnBrk="1" fontAlgn="base" latinLnBrk="0" hangingPunct="1">
        <a:lnSpc>
          <a:spcPct val="100000"/>
        </a:lnSpc>
        <a:spcBef>
          <a:spcPct val="0"/>
        </a:spcBef>
        <a:spcAft>
          <a:spcPct val="0"/>
        </a:spcAft>
        <a:buNone/>
        <a:defRPr sz="1400" u="none" kern="1200" baseline="0">
          <a:solidFill>
            <a:srgbClr val="000000"/>
          </a:solidFill>
          <a:latin typeface="Arial" panose="020B0604020202020204" pitchFamily="34" charset="0"/>
          <a:ea typeface="+mn-ea"/>
          <a:cs typeface="+mn-cs"/>
        </a:defRPr>
      </a:lvl8pPr>
      <a:lvl9pPr marL="3657600" lvl="8" indent="0" algn="l" rtl="0" eaLnBrk="1" fontAlgn="base" latinLnBrk="0" hangingPunct="1">
        <a:lnSpc>
          <a:spcPct val="100000"/>
        </a:lnSpc>
        <a:spcBef>
          <a:spcPct val="0"/>
        </a:spcBef>
        <a:spcAft>
          <a:spcPct val="0"/>
        </a:spcAft>
        <a:buNone/>
        <a:defRPr sz="1400" u="none" kern="1200" baseline="0">
          <a:solidFill>
            <a:srgbClr val="000000"/>
          </a:solidFill>
          <a:latin typeface="Arial" panose="020B0604020202020204" pitchFamily="34" charset="0"/>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6146" name="Rectangles 6145"/>
          <p:cNvSpPr/>
          <p:nvPr/>
        </p:nvSpPr>
        <p:spPr>
          <a:xfrm>
            <a:off x="7283450" y="63500"/>
            <a:ext cx="1109663" cy="584200"/>
          </a:xfrm>
          <a:prstGeom prst="rect">
            <a:avLst/>
          </a:prstGeom>
          <a:solidFill>
            <a:schemeClr val="bg1"/>
          </a:solidFill>
          <a:ln w="25400">
            <a:noFill/>
          </a:ln>
        </p:spPr>
        <p:txBody>
          <a:bodyPr/>
          <a:p>
            <a:endParaRPr lang="en-US"/>
          </a:p>
        </p:txBody>
      </p:sp>
      <p:pic>
        <p:nvPicPr>
          <p:cNvPr id="6147" name="Picture 6146" descr="A close up of a sign&#10;&#10;Description automatically generated"/>
          <p:cNvPicPr/>
          <p:nvPr/>
        </p:nvPicPr>
        <p:blipFill>
          <a:blip r:embed="rId12"/>
          <a:stretch>
            <a:fillRect/>
          </a:stretch>
        </p:blipFill>
        <p:spPr>
          <a:xfrm>
            <a:off x="7799388" y="88900"/>
            <a:ext cx="1233487" cy="412750"/>
          </a:xfrm>
          <a:prstGeom prst="rect">
            <a:avLst/>
          </a:prstGeom>
          <a:noFill/>
          <a:ln w="12700">
            <a:noFill/>
          </a:ln>
        </p:spPr>
      </p:pic>
      <p:sp>
        <p:nvSpPr>
          <p:cNvPr id="6148" name="Rectangles 6147"/>
          <p:cNvSpPr/>
          <p:nvPr/>
        </p:nvSpPr>
        <p:spPr>
          <a:xfrm>
            <a:off x="7594600" y="82550"/>
            <a:ext cx="165100" cy="412750"/>
          </a:xfrm>
          <a:prstGeom prst="rect">
            <a:avLst/>
          </a:prstGeom>
          <a:solidFill>
            <a:srgbClr val="841910"/>
          </a:solidFill>
          <a:ln w="25400">
            <a:noFill/>
          </a:ln>
        </p:spPr>
        <p:txBody>
          <a:bodyPr/>
          <a:p>
            <a:endParaRPr lang="en-US"/>
          </a:p>
        </p:txBody>
      </p:sp>
      <p:sp>
        <p:nvSpPr>
          <p:cNvPr id="6149" name="Rectangles 6148"/>
          <p:cNvSpPr/>
          <p:nvPr/>
        </p:nvSpPr>
        <p:spPr>
          <a:xfrm>
            <a:off x="7440613" y="82550"/>
            <a:ext cx="103187" cy="412750"/>
          </a:xfrm>
          <a:prstGeom prst="rect">
            <a:avLst/>
          </a:prstGeom>
          <a:solidFill>
            <a:srgbClr val="213264"/>
          </a:solidFill>
          <a:ln w="25400">
            <a:noFill/>
          </a:ln>
        </p:spPr>
        <p:txBody>
          <a:bodyPr/>
          <a:p>
            <a:endParaRPr lang="en-US"/>
          </a:p>
        </p:txBody>
      </p:sp>
      <p:sp>
        <p:nvSpPr>
          <p:cNvPr id="6150" name="Rectangles 6149"/>
          <p:cNvSpPr/>
          <p:nvPr/>
        </p:nvSpPr>
        <p:spPr>
          <a:xfrm>
            <a:off x="0" y="5086350"/>
            <a:ext cx="9144000" cy="69850"/>
          </a:xfrm>
          <a:prstGeom prst="rect">
            <a:avLst/>
          </a:prstGeom>
          <a:solidFill>
            <a:srgbClr val="213264"/>
          </a:solidFill>
          <a:ln w="25400">
            <a:noFill/>
          </a:ln>
        </p:spPr>
        <p:txBody>
          <a:bodyPr/>
          <a:p>
            <a:endParaRPr lang="en-US"/>
          </a:p>
        </p:txBody>
      </p:sp>
      <p:sp>
        <p:nvSpPr>
          <p:cNvPr id="6151" name="Rectangles 6150"/>
          <p:cNvSpPr/>
          <p:nvPr/>
        </p:nvSpPr>
        <p:spPr>
          <a:xfrm>
            <a:off x="0" y="88900"/>
            <a:ext cx="7283450" cy="406400"/>
          </a:xfrm>
          <a:prstGeom prst="rect">
            <a:avLst/>
          </a:prstGeom>
          <a:solidFill>
            <a:srgbClr val="213264"/>
          </a:solidFill>
          <a:ln w="25400" cap="flat" cmpd="sng">
            <a:solidFill>
              <a:srgbClr val="213264"/>
            </a:solidFill>
            <a:prstDash val="solid"/>
            <a:miter/>
            <a:headEnd type="none" w="med" len="med"/>
            <a:tailEnd type="none" w="med" len="med"/>
          </a:ln>
        </p:spPr>
        <p:txBody>
          <a:bodyPr/>
          <a:p>
            <a:endParaRPr lang="en-US"/>
          </a:p>
        </p:txBody>
      </p:sp>
      <p:sp>
        <p:nvSpPr>
          <p:cNvPr id="6152" name="Rectangles 6151"/>
          <p:cNvSpPr/>
          <p:nvPr/>
        </p:nvSpPr>
        <p:spPr>
          <a:xfrm>
            <a:off x="92075" y="106363"/>
            <a:ext cx="3954463" cy="368300"/>
          </a:xfrm>
          <a:prstGeom prst="rect">
            <a:avLst/>
          </a:prstGeom>
          <a:noFill/>
          <a:ln w="12700">
            <a:noFill/>
          </a:ln>
        </p:spPr>
        <p:txBody>
          <a:bodyPr>
            <a:spAutoFit/>
          </a:bodyPr>
          <a:p>
            <a:pPr marL="0" lvl="0" indent="0">
              <a:buNone/>
            </a:pPr>
            <a:r>
              <a:rPr lang="en-US" altLang="zh-CN" sz="1800">
                <a:solidFill>
                  <a:schemeClr val="bg1"/>
                </a:solidFill>
                <a:latin typeface="Arial" panose="020B0604020202020204" pitchFamily="34" charset="0"/>
                <a:cs typeface="Arial" panose="020B0604020202020204" pitchFamily="34" charset="0"/>
                <a:sym typeface="Arial" panose="020B0604020202020204" pitchFamily="34" charset="0"/>
              </a:rPr>
              <a:t>Next Gen Employability Program</a:t>
            </a:r>
            <a:endParaRPr lang="en-US" altLang="zh-CN" sz="1800">
              <a:solidFill>
                <a:schemeClr val="bg1"/>
              </a:solidFill>
              <a:latin typeface="Arial" panose="020B0604020202020204" pitchFamily="34" charset="0"/>
              <a:ea typeface="Arial" panose="020B0604020202020204" pitchFamily="34" charset="0"/>
              <a:sym typeface="Arial" panose="020B0604020202020204" pitchFamily="34" charset="0"/>
            </a:endParaRPr>
          </a:p>
        </p:txBody>
      </p:sp>
      <p:sp>
        <p:nvSpPr>
          <p:cNvPr id="6153" name="Title 6152"/>
          <p:cNvSpPr>
            <a:spLocks noGrp="1"/>
          </p:cNvSpPr>
          <p:nvPr>
            <p:ph type="title"/>
          </p:nvPr>
        </p:nvSpPr>
        <p:spPr>
          <a:xfrm>
            <a:off x="0" y="0"/>
            <a:ext cx="0" cy="0"/>
          </a:xfrm>
          <a:prstGeom prst="rect">
            <a:avLst/>
          </a:prstGeom>
          <a:noFill/>
          <a:ln w="12700">
            <a:noFill/>
          </a:ln>
        </p:spPr>
        <p:txBody>
          <a:bodyPr lIns="0" tIns="0" rIns="0" bIns="0"/>
          <a:p>
            <a:pPr lvl="0"/>
          </a:p>
        </p:txBody>
      </p:sp>
      <p:sp>
        <p:nvSpPr>
          <p:cNvPr id="6154" name="Text Placeholder 6153"/>
          <p:cNvSpPr>
            <a:spLocks noGrp="1"/>
          </p:cNvSpPr>
          <p:nvPr>
            <p:ph type="body" idx="1"/>
          </p:nvPr>
        </p:nvSpPr>
        <p:spPr>
          <a:xfrm>
            <a:off x="0" y="0"/>
            <a:ext cx="0" cy="0"/>
          </a:xfrm>
          <a:prstGeom prst="rect">
            <a:avLst/>
          </a:prstGeom>
          <a:noFill/>
          <a:ln w="12700">
            <a:noFill/>
          </a:ln>
        </p:spPr>
        <p:txBody>
          <a:bodyPr lIns="0" tIns="0" rIns="0" bIns="0"/>
          <a:p>
            <a:pPr lvl="0"/>
          </a:p>
        </p:txBody>
      </p:sp>
      <p:sp>
        <p:nvSpPr>
          <p:cNvPr id="6155" name="Footer Placeholder 6154"/>
          <p:cNvSpPr>
            <a:spLocks noGrp="1"/>
          </p:cNvSpPr>
          <p:nvPr>
            <p:ph type="ftr" sz="quarter" idx="3"/>
          </p:nvPr>
        </p:nvSpPr>
        <p:spPr>
          <a:xfrm>
            <a:off x="0" y="0"/>
            <a:ext cx="0" cy="0"/>
          </a:xfrm>
          <a:prstGeom prst="rect">
            <a:avLst/>
          </a:prstGeom>
          <a:noFill/>
          <a:ln w="12700">
            <a:noFill/>
          </a:ln>
        </p:spPr>
        <p:txBody>
          <a:bodyPr lIns="0" tIns="0" rIns="0" bIns="0"/>
          <a:lstStyle>
            <a:lvl1pPr marL="12700" indent="0">
              <a:defRPr sz="800">
                <a:solidFill>
                  <a:schemeClr val="tx1"/>
                </a:solidFill>
                <a:latin typeface="Arial MT" charset="0"/>
              </a:defRPr>
            </a:lvl1pPr>
          </a:lstStyle>
          <a:p>
            <a:pPr lvl="0">
              <a:lnSpc>
                <a:spcPct val="100000"/>
              </a:lnSpc>
              <a:spcBef>
                <a:spcPts val="25"/>
              </a:spcBef>
              <a:buNone/>
            </a:pPr>
            <a:endParaRPr lang="zh-CN" altLang="en-US">
              <a:cs typeface="Arial" panose="020B0604020202020204" pitchFamily="34" charset="0"/>
              <a:sym typeface="Arial" panose="020B0604020202020204" pitchFamily="34" charset="0"/>
            </a:endParaRPr>
          </a:p>
        </p:txBody>
      </p:sp>
      <p:sp>
        <p:nvSpPr>
          <p:cNvPr id="6156" name="Date Placeholder 6155"/>
          <p:cNvSpPr>
            <a:spLocks noGrp="1"/>
          </p:cNvSpPr>
          <p:nvPr>
            <p:ph type="dt" sz="half" idx="2"/>
          </p:nvPr>
        </p:nvSpPr>
        <p:spPr>
          <a:xfrm>
            <a:off x="0" y="0"/>
            <a:ext cx="0" cy="0"/>
          </a:xfrm>
          <a:prstGeom prst="rect">
            <a:avLst/>
          </a:prstGeom>
          <a:noFill/>
          <a:ln w="12700">
            <a:noFill/>
          </a:ln>
        </p:spPr>
        <p:txBody>
          <a:bodyPr lIns="0" tIns="0" rIns="0" bIns="0"/>
          <a:lstStyle>
            <a:lvl1pPr marL="0" indent="0" algn="l">
              <a:defRPr>
                <a:solidFill>
                  <a:srgbClr val="898989"/>
                </a:solidFill>
                <a:latin typeface="Arial" panose="020B0604020202020204" pitchFamily="34" charset="0"/>
              </a:defRPr>
            </a:lvl1pPr>
          </a:lstStyle>
          <a:p>
            <a:pPr lvl="0">
              <a:buNone/>
            </a:pPr>
            <a:fld id="{BB962C8B-B14F-4D97-AF65-F5344CB8AC3E}" type="datetime1">
              <a:rPr lang="en-US" altLang="en-US" dirty="0">
                <a:cs typeface="Arial" panose="020B0604020202020204" pitchFamily="34" charset="0"/>
                <a:sym typeface="Arial" panose="020B0604020202020204" pitchFamily="34" charset="0"/>
              </a:rPr>
            </a:fld>
            <a:endParaRPr lang="en-US" altLang="en-US" dirty="0">
              <a:cs typeface="Arial" panose="020B0604020202020204" pitchFamily="34" charset="0"/>
              <a:sym typeface="Arial" panose="020B0604020202020204" pitchFamily="34" charset="0"/>
            </a:endParaRPr>
          </a:p>
        </p:txBody>
      </p:sp>
      <p:sp>
        <p:nvSpPr>
          <p:cNvPr id="6157" name="Slide Number Placeholder 6156"/>
          <p:cNvSpPr>
            <a:spLocks noGrp="1"/>
          </p:cNvSpPr>
          <p:nvPr>
            <p:ph type="sldNum" sz="quarter" idx="4"/>
          </p:nvPr>
        </p:nvSpPr>
        <p:spPr>
          <a:xfrm>
            <a:off x="0" y="0"/>
            <a:ext cx="0" cy="0"/>
          </a:xfrm>
          <a:prstGeom prst="rect">
            <a:avLst/>
          </a:prstGeom>
          <a:noFill/>
          <a:ln w="12700">
            <a:noFill/>
          </a:ln>
        </p:spPr>
        <p:txBody>
          <a:bodyPr lIns="0" tIns="0" rIns="0" bIns="0"/>
          <a:lstStyle>
            <a:lvl1pPr marL="0" indent="0" algn="r">
              <a:defRPr>
                <a:solidFill>
                  <a:srgbClr val="898989"/>
                </a:solidFill>
                <a:latin typeface="Arial" panose="020B0604020202020204" pitchFamily="34" charset="0"/>
              </a:defRPr>
            </a:lvl1pPr>
          </a:lstStyle>
          <a:p>
            <a:pPr lvl="0">
              <a:buNone/>
            </a:pPr>
            <a:fld id="{9A0DB2DC-4C9A-4742-B13C-FB6460FD3503}" type="slidenum">
              <a:rPr lang="zh-CN" altLang="en-US">
                <a:cs typeface="Arial" panose="020B0604020202020204" pitchFamily="34" charset="0"/>
                <a:sym typeface="Arial" panose="020B0604020202020204" pitchFamily="34" charset="0"/>
              </a:rPr>
            </a:fld>
            <a:endParaRPr lang="zh-CN" altLang="en-US">
              <a:cs typeface="Arial" panose="020B0604020202020204" pitchFamily="34" charset="0"/>
              <a:sym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ransition/>
  <p:hf sldNum="0" hdr="0" ftr="0" dt="0"/>
  <p:txStyles>
    <p:titleStyle>
      <a:lvl1pPr marL="0" lvl="0" indent="0" algn="l" rtl="0" eaLnBrk="1" fontAlgn="base" latinLnBrk="0" hangingPunct="1">
        <a:lnSpc>
          <a:spcPct val="100000"/>
        </a:lnSpc>
        <a:spcBef>
          <a:spcPct val="0"/>
        </a:spcBef>
        <a:spcAft>
          <a:spcPct val="0"/>
        </a:spcAft>
        <a:buNone/>
        <a:defRPr sz="1400" u="none" kern="1200" baseline="0">
          <a:solidFill>
            <a:srgbClr val="000000"/>
          </a:solidFill>
          <a:latin typeface="+mj-lt"/>
          <a:ea typeface="+mj-ea"/>
          <a:cs typeface="+mj-cs"/>
        </a:defRPr>
      </a:lvl1pPr>
    </p:titleStyle>
    <p:bodyStyle>
      <a:lvl1pPr marL="0" lvl="0" indent="0" algn="l" rtl="0" eaLnBrk="1" fontAlgn="base" latinLnBrk="0" hangingPunct="1">
        <a:lnSpc>
          <a:spcPct val="100000"/>
        </a:lnSpc>
        <a:spcBef>
          <a:spcPct val="0"/>
        </a:spcBef>
        <a:spcAft>
          <a:spcPct val="0"/>
        </a:spcAft>
        <a:buNone/>
        <a:defRPr sz="1400" u="none" kern="1200" baseline="0">
          <a:solidFill>
            <a:srgbClr val="000000"/>
          </a:solidFill>
          <a:latin typeface="+mn-lt"/>
          <a:ea typeface="+mn-ea"/>
          <a:cs typeface="+mn-cs"/>
        </a:defRPr>
      </a:lvl1pPr>
      <a:lvl2pPr marL="0" lvl="1" indent="0" algn="l" rtl="0" eaLnBrk="1" fontAlgn="base" latinLnBrk="0" hangingPunct="1">
        <a:lnSpc>
          <a:spcPct val="100000"/>
        </a:lnSpc>
        <a:spcBef>
          <a:spcPct val="0"/>
        </a:spcBef>
        <a:spcAft>
          <a:spcPct val="0"/>
        </a:spcAft>
        <a:buNone/>
        <a:defRPr sz="1400" u="none" kern="1200" baseline="0">
          <a:solidFill>
            <a:srgbClr val="000000"/>
          </a:solidFill>
          <a:latin typeface="Arial" panose="020B0604020202020204" pitchFamily="34" charset="0"/>
          <a:ea typeface="Arial" panose="020B0604020202020204" pitchFamily="34" charset="0"/>
          <a:cs typeface="+mn-cs"/>
        </a:defRPr>
      </a:lvl2pPr>
      <a:lvl3pPr marL="0" lvl="2" indent="0" algn="l" rtl="0" eaLnBrk="1" fontAlgn="base" latinLnBrk="0" hangingPunct="1">
        <a:lnSpc>
          <a:spcPct val="100000"/>
        </a:lnSpc>
        <a:spcBef>
          <a:spcPct val="0"/>
        </a:spcBef>
        <a:spcAft>
          <a:spcPct val="0"/>
        </a:spcAft>
        <a:buNone/>
        <a:defRPr sz="1400" u="none" kern="1200" baseline="0">
          <a:solidFill>
            <a:srgbClr val="000000"/>
          </a:solidFill>
          <a:latin typeface="Arial" panose="020B0604020202020204" pitchFamily="34" charset="0"/>
          <a:ea typeface="Arial" panose="020B0604020202020204" pitchFamily="34" charset="0"/>
          <a:cs typeface="+mn-cs"/>
        </a:defRPr>
      </a:lvl3pPr>
      <a:lvl4pPr marL="0" lvl="3" indent="0" algn="l" rtl="0" eaLnBrk="1" fontAlgn="base" latinLnBrk="0" hangingPunct="1">
        <a:lnSpc>
          <a:spcPct val="100000"/>
        </a:lnSpc>
        <a:spcBef>
          <a:spcPct val="0"/>
        </a:spcBef>
        <a:spcAft>
          <a:spcPct val="0"/>
        </a:spcAft>
        <a:buNone/>
        <a:defRPr sz="1400" u="none" kern="1200" baseline="0">
          <a:solidFill>
            <a:srgbClr val="000000"/>
          </a:solidFill>
          <a:latin typeface="Arial" panose="020B0604020202020204" pitchFamily="34" charset="0"/>
          <a:ea typeface="Arial" panose="020B0604020202020204" pitchFamily="34" charset="0"/>
          <a:cs typeface="+mn-cs"/>
        </a:defRPr>
      </a:lvl4pPr>
      <a:lvl5pPr marL="0" lvl="4" indent="0" algn="l" rtl="0" eaLnBrk="1" fontAlgn="base" latinLnBrk="0" hangingPunct="1">
        <a:lnSpc>
          <a:spcPct val="100000"/>
        </a:lnSpc>
        <a:spcBef>
          <a:spcPct val="0"/>
        </a:spcBef>
        <a:spcAft>
          <a:spcPct val="0"/>
        </a:spcAft>
        <a:buNone/>
        <a:defRPr sz="1400" u="none" kern="1200" baseline="0">
          <a:solidFill>
            <a:srgbClr val="000000"/>
          </a:solidFill>
          <a:latin typeface="Arial" panose="020B0604020202020204" pitchFamily="34" charset="0"/>
          <a:ea typeface="Arial" panose="020B0604020202020204" pitchFamily="34" charset="0"/>
          <a:cs typeface="+mn-cs"/>
        </a:defRPr>
      </a:lvl5pPr>
      <a:lvl6pPr marL="2514600" lvl="5" indent="-228600" algn="l" rtl="0" eaLnBrk="1" fontAlgn="base" latinLnBrk="0" hangingPunct="1">
        <a:lnSpc>
          <a:spcPct val="100000"/>
        </a:lnSpc>
        <a:spcBef>
          <a:spcPct val="0"/>
        </a:spcBef>
        <a:spcAft>
          <a:spcPct val="0"/>
        </a:spcAft>
        <a:buNone/>
        <a:defRPr sz="1400" u="none" kern="1200" baseline="0">
          <a:solidFill>
            <a:srgbClr val="000000"/>
          </a:solidFill>
          <a:latin typeface="Arial" panose="020B0604020202020204" pitchFamily="34" charset="0"/>
          <a:ea typeface="Arial" panose="020B0604020202020204" pitchFamily="34" charset="0"/>
          <a:cs typeface="+mn-cs"/>
        </a:defRPr>
      </a:lvl6pPr>
      <a:lvl7pPr marL="2971800" lvl="6" indent="-228600" algn="l" rtl="0" eaLnBrk="1" fontAlgn="base" latinLnBrk="0" hangingPunct="1">
        <a:lnSpc>
          <a:spcPct val="100000"/>
        </a:lnSpc>
        <a:spcBef>
          <a:spcPct val="0"/>
        </a:spcBef>
        <a:spcAft>
          <a:spcPct val="0"/>
        </a:spcAft>
        <a:buNone/>
        <a:defRPr sz="1400" u="none" kern="1200" baseline="0">
          <a:solidFill>
            <a:srgbClr val="000000"/>
          </a:solidFill>
          <a:latin typeface="Arial" panose="020B0604020202020204" pitchFamily="34" charset="0"/>
          <a:ea typeface="Arial" panose="020B0604020202020204" pitchFamily="34" charset="0"/>
          <a:cs typeface="+mn-cs"/>
        </a:defRPr>
      </a:lvl7pPr>
      <a:lvl8pPr marL="3429000" lvl="7" indent="-228600" algn="l" rtl="0" eaLnBrk="1" fontAlgn="base" latinLnBrk="0" hangingPunct="1">
        <a:lnSpc>
          <a:spcPct val="100000"/>
        </a:lnSpc>
        <a:spcBef>
          <a:spcPct val="0"/>
        </a:spcBef>
        <a:spcAft>
          <a:spcPct val="0"/>
        </a:spcAft>
        <a:buNone/>
        <a:defRPr sz="1400" u="none" kern="1200" baseline="0">
          <a:solidFill>
            <a:srgbClr val="000000"/>
          </a:solidFill>
          <a:latin typeface="Arial" panose="020B0604020202020204" pitchFamily="34" charset="0"/>
          <a:ea typeface="Arial" panose="020B0604020202020204" pitchFamily="34" charset="0"/>
          <a:cs typeface="+mn-cs"/>
        </a:defRPr>
      </a:lvl8pPr>
      <a:lvl9pPr marL="3886200" lvl="8" indent="-228600" algn="l" rtl="0" eaLnBrk="1" fontAlgn="base" latinLnBrk="0" hangingPunct="1">
        <a:lnSpc>
          <a:spcPct val="100000"/>
        </a:lnSpc>
        <a:spcBef>
          <a:spcPct val="0"/>
        </a:spcBef>
        <a:spcAft>
          <a:spcPct val="0"/>
        </a:spcAft>
        <a:buNone/>
        <a:defRPr sz="1400" u="none" kern="1200" baseline="0">
          <a:solidFill>
            <a:srgbClr val="000000"/>
          </a:solidFill>
          <a:latin typeface="Arial" panose="020B0604020202020204" pitchFamily="34" charset="0"/>
          <a:ea typeface="Arial" panose="020B0604020202020204" pitchFamily="34" charset="0"/>
          <a:cs typeface="+mn-cs"/>
        </a:defRPr>
      </a:lvl9pPr>
    </p:bodyStyle>
    <p:otherStyle>
      <a:lvl1pPr marL="0" lvl="0" indent="0" algn="l" rtl="0" eaLnBrk="1" fontAlgn="base" latinLnBrk="0" hangingPunct="1">
        <a:lnSpc>
          <a:spcPct val="100000"/>
        </a:lnSpc>
        <a:spcBef>
          <a:spcPct val="0"/>
        </a:spcBef>
        <a:spcAft>
          <a:spcPct val="0"/>
        </a:spcAft>
        <a:buNone/>
        <a:defRPr sz="1400" u="none" kern="1200" baseline="0">
          <a:solidFill>
            <a:srgbClr val="000000"/>
          </a:solidFill>
          <a:latin typeface="+mn-lt"/>
          <a:ea typeface="+mn-ea"/>
          <a:cs typeface="+mn-cs"/>
        </a:defRPr>
      </a:lvl1pPr>
      <a:lvl2pPr marL="0" lvl="1" indent="0" algn="l" rtl="0" eaLnBrk="1" fontAlgn="base" latinLnBrk="0" hangingPunct="1">
        <a:lnSpc>
          <a:spcPct val="100000"/>
        </a:lnSpc>
        <a:spcBef>
          <a:spcPct val="0"/>
        </a:spcBef>
        <a:spcAft>
          <a:spcPct val="0"/>
        </a:spcAft>
        <a:buNone/>
        <a:defRPr sz="1400" u="none" kern="1200" baseline="0">
          <a:solidFill>
            <a:srgbClr val="000000"/>
          </a:solidFill>
          <a:latin typeface="Arial" panose="020B0604020202020204" pitchFamily="34" charset="0"/>
          <a:ea typeface="+mn-ea"/>
          <a:cs typeface="+mn-cs"/>
        </a:defRPr>
      </a:lvl2pPr>
      <a:lvl3pPr marL="0" lvl="2" indent="0" algn="l" rtl="0" eaLnBrk="1" fontAlgn="base" latinLnBrk="0" hangingPunct="1">
        <a:lnSpc>
          <a:spcPct val="100000"/>
        </a:lnSpc>
        <a:spcBef>
          <a:spcPct val="0"/>
        </a:spcBef>
        <a:spcAft>
          <a:spcPct val="0"/>
        </a:spcAft>
        <a:buNone/>
        <a:defRPr sz="1400" u="none" kern="1200" baseline="0">
          <a:solidFill>
            <a:srgbClr val="000000"/>
          </a:solidFill>
          <a:latin typeface="Arial" panose="020B0604020202020204" pitchFamily="34" charset="0"/>
          <a:ea typeface="+mn-ea"/>
          <a:cs typeface="+mn-cs"/>
        </a:defRPr>
      </a:lvl3pPr>
      <a:lvl4pPr marL="0" lvl="3" indent="0" algn="l" rtl="0" eaLnBrk="1" fontAlgn="base" latinLnBrk="0" hangingPunct="1">
        <a:lnSpc>
          <a:spcPct val="100000"/>
        </a:lnSpc>
        <a:spcBef>
          <a:spcPct val="0"/>
        </a:spcBef>
        <a:spcAft>
          <a:spcPct val="0"/>
        </a:spcAft>
        <a:buNone/>
        <a:defRPr sz="1400" u="none" kern="1200" baseline="0">
          <a:solidFill>
            <a:srgbClr val="000000"/>
          </a:solidFill>
          <a:latin typeface="Arial" panose="020B0604020202020204" pitchFamily="34" charset="0"/>
          <a:ea typeface="+mn-ea"/>
          <a:cs typeface="+mn-cs"/>
        </a:defRPr>
      </a:lvl4pPr>
      <a:lvl5pPr marL="0" lvl="4" indent="0" algn="l" rtl="0" eaLnBrk="1" fontAlgn="base" latinLnBrk="0" hangingPunct="1">
        <a:lnSpc>
          <a:spcPct val="100000"/>
        </a:lnSpc>
        <a:spcBef>
          <a:spcPct val="0"/>
        </a:spcBef>
        <a:spcAft>
          <a:spcPct val="0"/>
        </a:spcAft>
        <a:buNone/>
        <a:defRPr sz="1400" u="none" kern="1200" baseline="0">
          <a:solidFill>
            <a:srgbClr val="000000"/>
          </a:solidFill>
          <a:latin typeface="Arial" panose="020B0604020202020204" pitchFamily="34" charset="0"/>
          <a:ea typeface="+mn-ea"/>
          <a:cs typeface="+mn-cs"/>
        </a:defRPr>
      </a:lvl5pPr>
      <a:lvl6pPr marL="2286000" lvl="5" indent="0" algn="l" rtl="0" eaLnBrk="1" fontAlgn="base" latinLnBrk="0" hangingPunct="1">
        <a:lnSpc>
          <a:spcPct val="100000"/>
        </a:lnSpc>
        <a:spcBef>
          <a:spcPct val="0"/>
        </a:spcBef>
        <a:spcAft>
          <a:spcPct val="0"/>
        </a:spcAft>
        <a:buNone/>
        <a:defRPr sz="1400" u="none" kern="1200" baseline="0">
          <a:solidFill>
            <a:srgbClr val="000000"/>
          </a:solidFill>
          <a:latin typeface="Arial" panose="020B0604020202020204" pitchFamily="34" charset="0"/>
          <a:ea typeface="+mn-ea"/>
          <a:cs typeface="+mn-cs"/>
        </a:defRPr>
      </a:lvl6pPr>
      <a:lvl7pPr marL="2743200" lvl="6" indent="0" algn="l" rtl="0" eaLnBrk="1" fontAlgn="base" latinLnBrk="0" hangingPunct="1">
        <a:lnSpc>
          <a:spcPct val="100000"/>
        </a:lnSpc>
        <a:spcBef>
          <a:spcPct val="0"/>
        </a:spcBef>
        <a:spcAft>
          <a:spcPct val="0"/>
        </a:spcAft>
        <a:buNone/>
        <a:defRPr sz="1400" u="none" kern="1200" baseline="0">
          <a:solidFill>
            <a:srgbClr val="000000"/>
          </a:solidFill>
          <a:latin typeface="Arial" panose="020B0604020202020204" pitchFamily="34" charset="0"/>
          <a:ea typeface="+mn-ea"/>
          <a:cs typeface="+mn-cs"/>
        </a:defRPr>
      </a:lvl7pPr>
      <a:lvl8pPr marL="3200400" lvl="7" indent="0" algn="l" rtl="0" eaLnBrk="1" fontAlgn="base" latinLnBrk="0" hangingPunct="1">
        <a:lnSpc>
          <a:spcPct val="100000"/>
        </a:lnSpc>
        <a:spcBef>
          <a:spcPct val="0"/>
        </a:spcBef>
        <a:spcAft>
          <a:spcPct val="0"/>
        </a:spcAft>
        <a:buNone/>
        <a:defRPr sz="1400" u="none" kern="1200" baseline="0">
          <a:solidFill>
            <a:srgbClr val="000000"/>
          </a:solidFill>
          <a:latin typeface="Arial" panose="020B0604020202020204" pitchFamily="34" charset="0"/>
          <a:ea typeface="+mn-ea"/>
          <a:cs typeface="+mn-cs"/>
        </a:defRPr>
      </a:lvl8pPr>
      <a:lvl9pPr marL="3657600" lvl="8" indent="0" algn="l" rtl="0" eaLnBrk="1" fontAlgn="base" latinLnBrk="0" hangingPunct="1">
        <a:lnSpc>
          <a:spcPct val="100000"/>
        </a:lnSpc>
        <a:spcBef>
          <a:spcPct val="0"/>
        </a:spcBef>
        <a:spcAft>
          <a:spcPct val="0"/>
        </a:spcAft>
        <a:buNone/>
        <a:defRPr sz="1400" u="none" kern="1200" baseline="0">
          <a:solidFill>
            <a:srgbClr val="000000"/>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9.xml"/><Relationship Id="rId1"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0.xml"/><Relationship Id="rId1"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40.xml"/><Relationship Id="rId1"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40.xml"/><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8.xml"/><Relationship Id="rId1" Type="http://schemas.openxmlformats.org/officeDocument/2006/relationships/image" Target="../media/image6.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8.xml"/><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8.xml"/><Relationship Id="rId2" Type="http://schemas.openxmlformats.org/officeDocument/2006/relationships/image" Target="../media/image9.png"/><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8.xml"/><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Rectangles 8193"/>
          <p:cNvSpPr/>
          <p:nvPr/>
        </p:nvSpPr>
        <p:spPr>
          <a:xfrm>
            <a:off x="0" y="0"/>
            <a:ext cx="9144000" cy="5143500"/>
          </a:xfrm>
          <a:prstGeom prst="rect">
            <a:avLst/>
          </a:prstGeom>
          <a:solidFill>
            <a:srgbClr val="DFDDFB"/>
          </a:solidFill>
          <a:ln w="25400">
            <a:noFill/>
          </a:ln>
        </p:spPr>
        <p:txBody>
          <a:bodyPr/>
          <a:p>
            <a:endParaRPr lang="en-US"/>
          </a:p>
        </p:txBody>
      </p:sp>
      <p:pic>
        <p:nvPicPr>
          <p:cNvPr id="8195" name="Picture 8194" descr="A white circle in the sky&#10;&#10;Description automatically generated"/>
          <p:cNvPicPr>
            <a:picLocks noChangeAspect="1"/>
          </p:cNvPicPr>
          <p:nvPr/>
        </p:nvPicPr>
        <p:blipFill>
          <a:blip r:embed="rId1"/>
          <a:srcRect t="5927" r="746" b="10205"/>
          <a:stretch>
            <a:fillRect/>
          </a:stretch>
        </p:blipFill>
        <p:spPr>
          <a:xfrm>
            <a:off x="12700" y="0"/>
            <a:ext cx="9131300" cy="5143500"/>
          </a:xfrm>
          <a:prstGeom prst="rect">
            <a:avLst/>
          </a:prstGeom>
          <a:noFill/>
          <a:ln w="12700">
            <a:noFill/>
          </a:ln>
        </p:spPr>
      </p:pic>
      <p:sp>
        <p:nvSpPr>
          <p:cNvPr id="8196" name="Rectangles 8195"/>
          <p:cNvSpPr/>
          <p:nvPr/>
        </p:nvSpPr>
        <p:spPr>
          <a:xfrm>
            <a:off x="1865313" y="730250"/>
            <a:ext cx="6300787" cy="3967163"/>
          </a:xfrm>
          <a:prstGeom prst="rect">
            <a:avLst/>
          </a:prstGeom>
          <a:solidFill>
            <a:srgbClr val="213163"/>
          </a:solidFill>
          <a:ln w="25400" cap="flat" cmpd="sng">
            <a:solidFill>
              <a:srgbClr val="213163"/>
            </a:solidFill>
            <a:prstDash val="solid"/>
            <a:miter/>
            <a:headEnd type="none" w="med" len="med"/>
            <a:tailEnd type="none" w="med" len="med"/>
          </a:ln>
        </p:spPr>
        <p:txBody>
          <a:bodyPr/>
          <a:p>
            <a:endParaRPr lang="en-US"/>
          </a:p>
        </p:txBody>
      </p:sp>
      <p:sp>
        <p:nvSpPr>
          <p:cNvPr id="8197" name="Rectangles 8196"/>
          <p:cNvSpPr/>
          <p:nvPr/>
        </p:nvSpPr>
        <p:spPr>
          <a:xfrm>
            <a:off x="989013" y="1022350"/>
            <a:ext cx="6985000" cy="3452813"/>
          </a:xfrm>
          <a:prstGeom prst="rect">
            <a:avLst/>
          </a:prstGeom>
          <a:solidFill>
            <a:schemeClr val="bg1"/>
          </a:solidFill>
          <a:ln w="25400" cap="flat" cmpd="sng">
            <a:solidFill>
              <a:srgbClr val="FFFFFF"/>
            </a:solidFill>
            <a:prstDash val="solid"/>
            <a:miter/>
            <a:headEnd type="none" w="med" len="med"/>
            <a:tailEnd type="none" w="med" len="med"/>
          </a:ln>
        </p:spPr>
        <p:txBody>
          <a:bodyPr/>
          <a:p>
            <a:endParaRPr lang="en-US"/>
          </a:p>
        </p:txBody>
      </p:sp>
      <p:sp>
        <p:nvSpPr>
          <p:cNvPr id="8198" name="Rectangles 8197"/>
          <p:cNvSpPr/>
          <p:nvPr/>
        </p:nvSpPr>
        <p:spPr>
          <a:xfrm>
            <a:off x="2490788" y="2787650"/>
            <a:ext cx="50800" cy="446088"/>
          </a:xfrm>
          <a:prstGeom prst="rect">
            <a:avLst/>
          </a:prstGeom>
          <a:solidFill>
            <a:srgbClr val="FFE600"/>
          </a:solidFill>
          <a:ln w="25400" cap="flat" cmpd="sng">
            <a:solidFill>
              <a:srgbClr val="FFE600"/>
            </a:solidFill>
            <a:prstDash val="solid"/>
            <a:miter/>
            <a:headEnd type="none" w="med" len="med"/>
            <a:tailEnd type="none" w="med" len="med"/>
          </a:ln>
        </p:spPr>
        <p:txBody>
          <a:bodyPr/>
          <a:p>
            <a:endParaRPr lang="en-US"/>
          </a:p>
        </p:txBody>
      </p:sp>
      <p:sp>
        <p:nvSpPr>
          <p:cNvPr id="8199" name="Rectangles 8198"/>
          <p:cNvSpPr/>
          <p:nvPr/>
        </p:nvSpPr>
        <p:spPr>
          <a:xfrm>
            <a:off x="2028825" y="2247900"/>
            <a:ext cx="5026025" cy="387350"/>
          </a:xfrm>
          <a:prstGeom prst="rect">
            <a:avLst/>
          </a:prstGeom>
          <a:noFill/>
          <a:ln w="12700">
            <a:noFill/>
          </a:ln>
        </p:spPr>
        <p:txBody>
          <a:bodyPr>
            <a:spAutoFit/>
          </a:bodyPr>
          <a:p>
            <a:pPr>
              <a:buNone/>
            </a:pPr>
            <a:r>
              <a:rPr lang="en-US" altLang="zh-CN" sz="2000" b="1">
                <a:solidFill>
                  <a:srgbClr val="161D23"/>
                </a:solidFill>
                <a:latin typeface="Arial" panose="020B0604020202020204" pitchFamily="34" charset="0"/>
                <a:cs typeface="Arial" panose="020B0604020202020204" pitchFamily="34" charset="0"/>
                <a:sym typeface="Arial" panose="020B0604020202020204" pitchFamily="34" charset="0"/>
              </a:rPr>
              <a:t>NEXT GEN EMPLOYABILITY PROGRAM</a:t>
            </a:r>
            <a:endParaRPr lang="en-US" altLang="zh-CN" sz="2000" b="1">
              <a:solidFill>
                <a:srgbClr val="161D23"/>
              </a:solidFill>
              <a:latin typeface="Arial" panose="020B0604020202020204" pitchFamily="34" charset="0"/>
              <a:ea typeface="Arial" panose="020B0604020202020204" pitchFamily="34" charset="0"/>
              <a:sym typeface="Arial" panose="020B0604020202020204" pitchFamily="34" charset="0"/>
            </a:endParaRPr>
          </a:p>
        </p:txBody>
      </p:sp>
      <p:sp>
        <p:nvSpPr>
          <p:cNvPr id="8200" name="Rectangles 8199"/>
          <p:cNvSpPr/>
          <p:nvPr/>
        </p:nvSpPr>
        <p:spPr>
          <a:xfrm>
            <a:off x="2541588" y="2795588"/>
            <a:ext cx="4019550" cy="387350"/>
          </a:xfrm>
          <a:prstGeom prst="rect">
            <a:avLst/>
          </a:prstGeom>
          <a:noFill/>
          <a:ln w="12700">
            <a:noFill/>
          </a:ln>
        </p:spPr>
        <p:txBody>
          <a:bodyPr>
            <a:spAutoFit/>
          </a:bodyPr>
          <a:p>
            <a:pPr>
              <a:buNone/>
            </a:pPr>
            <a:r>
              <a:rPr lang="en-US" altLang="zh-CN" sz="2000">
                <a:solidFill>
                  <a:srgbClr val="161D23"/>
                </a:solidFill>
                <a:latin typeface="Arial" panose="020B0604020202020204" pitchFamily="34" charset="0"/>
                <a:cs typeface="Arial" panose="020B0604020202020204" pitchFamily="34" charset="0"/>
                <a:sym typeface="Arial" panose="020B0604020202020204" pitchFamily="34" charset="0"/>
              </a:rPr>
              <a:t>Creating a future-ready workforce</a:t>
            </a:r>
            <a:endParaRPr lang="en-US" altLang="zh-CN" sz="2000">
              <a:solidFill>
                <a:srgbClr val="161D23"/>
              </a:solidFill>
              <a:latin typeface="Arial" panose="020B0604020202020204" pitchFamily="34" charset="0"/>
              <a:ea typeface="Arial" panose="020B0604020202020204" pitchFamily="34" charset="0"/>
              <a:sym typeface="Arial" panose="020B0604020202020204" pitchFamily="34" charset="0"/>
            </a:endParaRPr>
          </a:p>
        </p:txBody>
      </p:sp>
      <p:sp>
        <p:nvSpPr>
          <p:cNvPr id="8201" name="Rectangles 8200"/>
          <p:cNvSpPr/>
          <p:nvPr/>
        </p:nvSpPr>
        <p:spPr>
          <a:xfrm>
            <a:off x="1003300" y="3643313"/>
            <a:ext cx="1457325" cy="271462"/>
          </a:xfrm>
          <a:prstGeom prst="rect">
            <a:avLst/>
          </a:prstGeom>
          <a:noFill/>
          <a:ln w="12700">
            <a:noFill/>
          </a:ln>
        </p:spPr>
        <p:txBody>
          <a:bodyPr>
            <a:spAutoFit/>
          </a:bodyPr>
          <a:p>
            <a:pPr>
              <a:buNone/>
            </a:pPr>
            <a:r>
              <a:rPr lang="en-US" altLang="zh-CN" sz="1200">
                <a:solidFill>
                  <a:schemeClr val="tx1"/>
                </a:solidFill>
                <a:latin typeface="Arial" panose="020B0604020202020204" pitchFamily="34" charset="0"/>
                <a:cs typeface="Arial" panose="020B0604020202020204" pitchFamily="34" charset="0"/>
                <a:sym typeface="Arial" panose="020B0604020202020204" pitchFamily="34" charset="0"/>
              </a:rPr>
              <a:t>Team Members</a:t>
            </a:r>
            <a:endParaRPr lang="en-US" altLang="zh-CN" sz="1200">
              <a:solidFill>
                <a:schemeClr val="tx1"/>
              </a:solidFill>
              <a:latin typeface="Arial" panose="020B0604020202020204" pitchFamily="34" charset="0"/>
              <a:ea typeface="Arial" panose="020B0604020202020204" pitchFamily="34" charset="0"/>
              <a:sym typeface="Arial" panose="020B0604020202020204" pitchFamily="34" charset="0"/>
            </a:endParaRPr>
          </a:p>
        </p:txBody>
      </p:sp>
      <p:sp>
        <p:nvSpPr>
          <p:cNvPr id="8202" name="Rectangles 8201"/>
          <p:cNvSpPr/>
          <p:nvPr/>
        </p:nvSpPr>
        <p:spPr>
          <a:xfrm>
            <a:off x="1095375" y="3956050"/>
            <a:ext cx="2095500" cy="455295"/>
          </a:xfrm>
          <a:prstGeom prst="rect">
            <a:avLst/>
          </a:prstGeom>
          <a:noFill/>
          <a:ln w="12700">
            <a:noFill/>
          </a:ln>
        </p:spPr>
        <p:txBody>
          <a:bodyPr>
            <a:spAutoFit/>
          </a:bodyPr>
          <a:p>
            <a:pPr>
              <a:spcAft>
                <a:spcPts val="200"/>
              </a:spcAft>
              <a:buNone/>
            </a:pPr>
            <a:r>
              <a:rPr lang="en-US" altLang="zh-CN" sz="1100">
                <a:solidFill>
                  <a:schemeClr val="tx1"/>
                </a:solidFill>
                <a:latin typeface="Arial" panose="020B0604020202020204" pitchFamily="34" charset="0"/>
                <a:cs typeface="Arial" panose="020B0604020202020204" pitchFamily="34" charset="0"/>
                <a:sym typeface="Arial" panose="020B0604020202020204" pitchFamily="34" charset="0"/>
              </a:rPr>
              <a:t>Student Name :</a:t>
            </a:r>
            <a:r>
              <a:rPr lang="en-US" altLang="zh-CN" sz="1100">
                <a:solidFill>
                  <a:schemeClr val="tx1"/>
                </a:solidFill>
                <a:latin typeface="Arial" panose="020B0604020202020204" pitchFamily="34" charset="0"/>
                <a:cs typeface="Arial" panose="020B0604020202020204" pitchFamily="34" charset="0"/>
              </a:rPr>
              <a:t> Adhil vv</a:t>
            </a:r>
            <a:endParaRPr lang="en-US" altLang="zh-CN" sz="1100">
              <a:solidFill>
                <a:schemeClr val="tx1"/>
              </a:solidFill>
              <a:latin typeface="Arial" panose="020B0604020202020204" pitchFamily="34" charset="0"/>
              <a:cs typeface="Arial" panose="020B0604020202020204" pitchFamily="34" charset="0"/>
              <a:sym typeface="Arial" panose="020B0604020202020204" pitchFamily="34" charset="0"/>
            </a:endParaRPr>
          </a:p>
          <a:p>
            <a:pPr>
              <a:spcAft>
                <a:spcPts val="200"/>
              </a:spcAft>
              <a:buNone/>
            </a:pPr>
            <a:r>
              <a:rPr lang="en-US" altLang="zh-CN" sz="1100">
                <a:solidFill>
                  <a:schemeClr val="tx1"/>
                </a:solidFill>
                <a:latin typeface="Arial" panose="020B0604020202020204" pitchFamily="34" charset="0"/>
                <a:cs typeface="Arial" panose="020B0604020202020204" pitchFamily="34" charset="0"/>
                <a:sym typeface="Arial" panose="020B0604020202020204" pitchFamily="34" charset="0"/>
              </a:rPr>
              <a:t>Student ID :720921104005</a:t>
            </a:r>
            <a:endParaRPr lang="en-US" altLang="zh-CN" sz="1100">
              <a:solidFill>
                <a:schemeClr val="tx1"/>
              </a:solidFill>
              <a:latin typeface="Arial" panose="020B0604020202020204" pitchFamily="34" charset="0"/>
              <a:ea typeface="Arial" panose="020B0604020202020204" pitchFamily="34" charset="0"/>
              <a:sym typeface="Arial" panose="020B0604020202020204" pitchFamily="34" charset="0"/>
            </a:endParaRPr>
          </a:p>
        </p:txBody>
      </p:sp>
      <p:sp>
        <p:nvSpPr>
          <p:cNvPr id="8203" name="Straight Connector 8202"/>
          <p:cNvSpPr/>
          <p:nvPr/>
        </p:nvSpPr>
        <p:spPr>
          <a:xfrm>
            <a:off x="1100138" y="3919538"/>
            <a:ext cx="1985962" cy="0"/>
          </a:xfrm>
          <a:prstGeom prst="line">
            <a:avLst/>
          </a:prstGeom>
          <a:ln w="3175" cap="flat" cmpd="sng">
            <a:solidFill>
              <a:srgbClr val="000000"/>
            </a:solidFill>
            <a:prstDash val="lgDashDotDot"/>
            <a:headEnd type="none" w="med" len="med"/>
            <a:tailEnd type="none" w="med" len="med"/>
          </a:ln>
        </p:spPr>
      </p:sp>
      <p:sp>
        <p:nvSpPr>
          <p:cNvPr id="8204" name="Rectangles 8203"/>
          <p:cNvSpPr/>
          <p:nvPr/>
        </p:nvSpPr>
        <p:spPr>
          <a:xfrm>
            <a:off x="5595938" y="3627438"/>
            <a:ext cx="1457325" cy="271462"/>
          </a:xfrm>
          <a:prstGeom prst="rect">
            <a:avLst/>
          </a:prstGeom>
          <a:noFill/>
          <a:ln w="12700">
            <a:noFill/>
          </a:ln>
        </p:spPr>
        <p:txBody>
          <a:bodyPr>
            <a:spAutoFit/>
          </a:bodyPr>
          <a:p>
            <a:pPr>
              <a:buNone/>
            </a:pPr>
            <a:r>
              <a:rPr lang="en-US" altLang="zh-CN" sz="1200">
                <a:solidFill>
                  <a:schemeClr val="tx1"/>
                </a:solidFill>
                <a:latin typeface="Arial" panose="020B0604020202020204" pitchFamily="34" charset="0"/>
                <a:cs typeface="Arial" panose="020B0604020202020204" pitchFamily="34" charset="0"/>
                <a:sym typeface="Arial" panose="020B0604020202020204" pitchFamily="34" charset="0"/>
              </a:rPr>
              <a:t>College Name</a:t>
            </a:r>
            <a:endParaRPr lang="en-US" altLang="zh-CN" sz="1200">
              <a:solidFill>
                <a:schemeClr val="tx1"/>
              </a:solidFill>
              <a:latin typeface="Arial" panose="020B0604020202020204" pitchFamily="34" charset="0"/>
              <a:ea typeface="Arial" panose="020B0604020202020204" pitchFamily="34" charset="0"/>
              <a:sym typeface="Arial" panose="020B0604020202020204" pitchFamily="34" charset="0"/>
            </a:endParaRPr>
          </a:p>
        </p:txBody>
      </p:sp>
      <p:sp>
        <p:nvSpPr>
          <p:cNvPr id="8205" name="Straight Connector 8204"/>
          <p:cNvSpPr/>
          <p:nvPr/>
        </p:nvSpPr>
        <p:spPr>
          <a:xfrm>
            <a:off x="5692775" y="3919538"/>
            <a:ext cx="1360488" cy="0"/>
          </a:xfrm>
          <a:prstGeom prst="line">
            <a:avLst/>
          </a:prstGeom>
          <a:ln w="3175" cap="flat" cmpd="sng">
            <a:solidFill>
              <a:srgbClr val="000000"/>
            </a:solidFill>
            <a:prstDash val="lgDashDotDot"/>
            <a:headEnd type="none" w="med" len="med"/>
            <a:tailEnd type="none" w="med" len="med"/>
          </a:ln>
        </p:spPr>
      </p:sp>
      <p:sp>
        <p:nvSpPr>
          <p:cNvPr id="8206" name="Rectangles 8205"/>
          <p:cNvSpPr/>
          <p:nvPr/>
        </p:nvSpPr>
        <p:spPr>
          <a:xfrm>
            <a:off x="5692775" y="3956050"/>
            <a:ext cx="2095500" cy="415925"/>
          </a:xfrm>
          <a:prstGeom prst="rect">
            <a:avLst/>
          </a:prstGeom>
          <a:noFill/>
          <a:ln w="12700">
            <a:noFill/>
          </a:ln>
        </p:spPr>
        <p:txBody>
          <a:bodyPr>
            <a:spAutoFit/>
          </a:bodyPr>
          <a:p>
            <a:pPr>
              <a:spcAft>
                <a:spcPts val="200"/>
              </a:spcAft>
              <a:buNone/>
            </a:pPr>
            <a:r>
              <a:rPr lang="en-US" altLang="zh-CN" sz="1100">
                <a:solidFill>
                  <a:schemeClr val="tx1"/>
                </a:solidFill>
                <a:latin typeface="Arial" panose="020B0604020202020204" pitchFamily="34" charset="0"/>
                <a:cs typeface="Arial" panose="020B0604020202020204" pitchFamily="34" charset="0"/>
                <a:sym typeface="Arial" panose="020B0604020202020204" pitchFamily="34" charset="0"/>
              </a:rPr>
              <a:t>Jct College of Engineering &amp; Technology-Coimbatore</a:t>
            </a:r>
            <a:endParaRPr lang="en-US" altLang="zh-CN" sz="1100">
              <a:solidFill>
                <a:schemeClr val="tx1"/>
              </a:solidFill>
              <a:latin typeface="Arial" panose="020B0604020202020204" pitchFamily="34" charset="0"/>
              <a:ea typeface="Arial" panose="020B0604020202020204" pitchFamily="34" charset="0"/>
              <a:sym typeface="Arial" panose="020B0604020202020204" pitchFamily="34" charset="0"/>
            </a:endParaRPr>
          </a:p>
        </p:txBody>
      </p:sp>
      <p:pic>
        <p:nvPicPr>
          <p:cNvPr id="8207" name="Picture 8206" descr="image3.png"/>
          <p:cNvPicPr>
            <a:picLocks noChangeAspect="1"/>
          </p:cNvPicPr>
          <p:nvPr/>
        </p:nvPicPr>
        <p:blipFill>
          <a:blip r:embed="rId2"/>
          <a:stretch>
            <a:fillRect/>
          </a:stretch>
        </p:blipFill>
        <p:spPr>
          <a:xfrm>
            <a:off x="1835150" y="1249363"/>
            <a:ext cx="1146175" cy="666750"/>
          </a:xfrm>
          <a:prstGeom prst="rect">
            <a:avLst/>
          </a:prstGeom>
          <a:noFill/>
          <a:ln w="12700">
            <a:noFill/>
          </a:ln>
        </p:spPr>
      </p:pic>
      <p:pic>
        <p:nvPicPr>
          <p:cNvPr id="8208" name="Picture 8207" descr="A logo with people and map&#10;&#10;Description automatically generated"/>
          <p:cNvPicPr>
            <a:picLocks noChangeAspect="1"/>
          </p:cNvPicPr>
          <p:nvPr/>
        </p:nvPicPr>
        <p:blipFill>
          <a:blip r:embed="rId3"/>
          <a:stretch>
            <a:fillRect/>
          </a:stretch>
        </p:blipFill>
        <p:spPr>
          <a:xfrm>
            <a:off x="6461125" y="1211263"/>
            <a:ext cx="668338" cy="666750"/>
          </a:xfrm>
          <a:prstGeom prst="rect">
            <a:avLst/>
          </a:prstGeom>
          <a:noFill/>
          <a:ln w="12700">
            <a:noFill/>
          </a:ln>
        </p:spPr>
      </p:pic>
      <p:pic>
        <p:nvPicPr>
          <p:cNvPr id="8209" name="Picture 8208" descr="A close up of a logo&#10;&#10;Description automatically generated"/>
          <p:cNvPicPr>
            <a:picLocks noChangeAspect="1"/>
          </p:cNvPicPr>
          <p:nvPr/>
        </p:nvPicPr>
        <p:blipFill>
          <a:blip r:embed="rId4"/>
          <a:stretch>
            <a:fillRect/>
          </a:stretch>
        </p:blipFill>
        <p:spPr>
          <a:xfrm>
            <a:off x="3927475" y="1285875"/>
            <a:ext cx="1587500" cy="517525"/>
          </a:xfrm>
          <a:prstGeom prst="rect">
            <a:avLst/>
          </a:prstGeom>
          <a:noFill/>
          <a:ln w="12700">
            <a:noFill/>
          </a:ln>
        </p:spPr>
      </p:pic>
    </p:spTree>
  </p:cSld>
  <p:clrMapOvr>
    <a:masterClrMapping/>
  </p:clrMapOvr>
  <p:transition spd="slow" advTm="3590"/>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Title 17409"/>
          <p:cNvSpPr>
            <a:spLocks noGrp="1"/>
          </p:cNvSpPr>
          <p:nvPr>
            <p:ph type="title" idx="4294967295"/>
          </p:nvPr>
        </p:nvSpPr>
        <p:spPr>
          <a:xfrm>
            <a:off x="155575" y="612775"/>
            <a:ext cx="8832850" cy="452438"/>
          </a:xfrm>
          <a:ln/>
        </p:spPr>
        <p:txBody>
          <a:bodyPr tIns="91425" bIns="91425" anchor="b" anchorCtr="0"/>
          <a:p>
            <a:pPr algn="ctr">
              <a:buNone/>
            </a:pPr>
            <a:r>
              <a:rPr lang="en-US" altLang="zh-CN" sz="2400"/>
              <a:t>Homepage</a:t>
            </a:r>
            <a:endParaRPr lang="en-US" altLang="zh-CN" sz="2400"/>
          </a:p>
        </p:txBody>
      </p:sp>
      <p:pic>
        <p:nvPicPr>
          <p:cNvPr id="17411" name="Picture 17410" descr="image11.png"/>
          <p:cNvPicPr>
            <a:picLocks noChangeAspect="1"/>
          </p:cNvPicPr>
          <p:nvPr/>
        </p:nvPicPr>
        <p:blipFill>
          <a:blip r:embed="rId1"/>
          <a:stretch>
            <a:fillRect/>
          </a:stretch>
        </p:blipFill>
        <p:spPr>
          <a:xfrm>
            <a:off x="846138" y="1065213"/>
            <a:ext cx="7451725" cy="3744912"/>
          </a:xfrm>
          <a:prstGeom prst="rect">
            <a:avLst/>
          </a:prstGeom>
          <a:noFill/>
          <a:ln w="12700">
            <a:noFill/>
          </a:ln>
        </p:spPr>
      </p:pic>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Title 18433"/>
          <p:cNvSpPr>
            <a:spLocks noGrp="1"/>
          </p:cNvSpPr>
          <p:nvPr>
            <p:ph type="title" idx="4294967295"/>
          </p:nvPr>
        </p:nvSpPr>
        <p:spPr>
          <a:xfrm>
            <a:off x="628650" y="601663"/>
            <a:ext cx="7886700" cy="666750"/>
          </a:xfrm>
          <a:ln/>
        </p:spPr>
        <p:txBody>
          <a:bodyPr lIns="0" tIns="0" rIns="0" bIns="0" anchor="ctr" anchorCtr="0"/>
          <a:p>
            <a:pPr algn="ctr">
              <a:buNone/>
            </a:pPr>
            <a:r>
              <a:rPr lang="en-US" altLang="zh-CN" b="1"/>
              <a:t>User-Profile</a:t>
            </a:r>
            <a:endParaRPr lang="en-US" altLang="zh-CN" b="1"/>
          </a:p>
        </p:txBody>
      </p:sp>
      <p:pic>
        <p:nvPicPr>
          <p:cNvPr id="18435" name="Picture 18434" descr="image12.png"/>
          <p:cNvPicPr>
            <a:picLocks noChangeAspect="1"/>
          </p:cNvPicPr>
          <p:nvPr/>
        </p:nvPicPr>
        <p:blipFill>
          <a:blip r:embed="rId1"/>
          <a:stretch>
            <a:fillRect/>
          </a:stretch>
        </p:blipFill>
        <p:spPr>
          <a:xfrm>
            <a:off x="1001713" y="1146175"/>
            <a:ext cx="7250112" cy="3622675"/>
          </a:xfrm>
          <a:prstGeom prst="rect">
            <a:avLst/>
          </a:prstGeom>
          <a:noFill/>
          <a:ln w="12700">
            <a:noFill/>
          </a:ln>
        </p:spPr>
      </p:pic>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Title 19457"/>
          <p:cNvSpPr>
            <a:spLocks noGrp="1"/>
          </p:cNvSpPr>
          <p:nvPr>
            <p:ph type="title" idx="4294967295"/>
          </p:nvPr>
        </p:nvSpPr>
        <p:spPr>
          <a:xfrm>
            <a:off x="628650" y="635000"/>
            <a:ext cx="7886700" cy="633413"/>
          </a:xfrm>
          <a:ln/>
        </p:spPr>
        <p:txBody>
          <a:bodyPr lIns="0" tIns="0" rIns="0" bIns="0" anchor="ctr" anchorCtr="0"/>
          <a:p>
            <a:pPr algn="ctr">
              <a:buNone/>
            </a:pPr>
            <a:r>
              <a:rPr lang="en-US" altLang="zh-CN" b="1"/>
              <a:t>Admin-Page</a:t>
            </a:r>
            <a:endParaRPr lang="en-US" altLang="zh-CN" b="1"/>
          </a:p>
        </p:txBody>
      </p:sp>
      <p:pic>
        <p:nvPicPr>
          <p:cNvPr id="19459" name="Picture 19458" descr="image13.png"/>
          <p:cNvPicPr>
            <a:picLocks noChangeAspect="1"/>
          </p:cNvPicPr>
          <p:nvPr/>
        </p:nvPicPr>
        <p:blipFill>
          <a:blip r:embed="rId1"/>
          <a:stretch>
            <a:fillRect/>
          </a:stretch>
        </p:blipFill>
        <p:spPr>
          <a:xfrm>
            <a:off x="1219200" y="1181100"/>
            <a:ext cx="6705600" cy="3568700"/>
          </a:xfrm>
          <a:prstGeom prst="rect">
            <a:avLst/>
          </a:prstGeom>
          <a:noFill/>
          <a:ln w="12700">
            <a:noFill/>
          </a:ln>
        </p:spPr>
      </p:pic>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Title 20481"/>
          <p:cNvSpPr>
            <a:spLocks noGrp="1"/>
          </p:cNvSpPr>
          <p:nvPr>
            <p:ph type="title" idx="4294967295"/>
          </p:nvPr>
        </p:nvSpPr>
        <p:spPr>
          <a:xfrm>
            <a:off x="628650" y="642938"/>
            <a:ext cx="7886700" cy="625475"/>
          </a:xfrm>
          <a:ln/>
        </p:spPr>
        <p:txBody>
          <a:bodyPr lIns="0" tIns="0" rIns="0" bIns="0" anchor="ctr" anchorCtr="0"/>
          <a:p>
            <a:pPr algn="ctr">
              <a:buNone/>
            </a:pPr>
            <a:r>
              <a:rPr lang="en-US" altLang="zh-CN" b="1"/>
              <a:t>Departments-Page</a:t>
            </a:r>
            <a:endParaRPr lang="en-US" altLang="zh-CN" b="1"/>
          </a:p>
        </p:txBody>
      </p:sp>
      <p:pic>
        <p:nvPicPr>
          <p:cNvPr id="20483" name="Picture 20482" descr="image10.png"/>
          <p:cNvPicPr>
            <a:picLocks noChangeAspect="1"/>
          </p:cNvPicPr>
          <p:nvPr/>
        </p:nvPicPr>
        <p:blipFill>
          <a:blip r:embed="rId1"/>
          <a:stretch>
            <a:fillRect/>
          </a:stretch>
        </p:blipFill>
        <p:spPr>
          <a:xfrm>
            <a:off x="1054100" y="1198563"/>
            <a:ext cx="7169150" cy="3398837"/>
          </a:xfrm>
          <a:prstGeom prst="rect">
            <a:avLst/>
          </a:prstGeom>
          <a:noFill/>
          <a:ln w="12700">
            <a:noFill/>
          </a:ln>
        </p:spPr>
      </p:pic>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Title 21505"/>
          <p:cNvSpPr>
            <a:spLocks noGrp="1"/>
          </p:cNvSpPr>
          <p:nvPr>
            <p:ph type="title" idx="4294967295"/>
          </p:nvPr>
        </p:nvSpPr>
        <p:spPr>
          <a:xfrm>
            <a:off x="214313" y="719138"/>
            <a:ext cx="8423275" cy="549275"/>
          </a:xfrm>
          <a:ln/>
        </p:spPr>
        <p:txBody>
          <a:bodyPr lIns="0" tIns="0" rIns="0" bIns="0" anchor="ctr" anchorCtr="0"/>
          <a:p>
            <a:pPr>
              <a:buNone/>
            </a:pPr>
            <a:r>
              <a:rPr lang="en-US" altLang="zh-CN" sz="1600" b="1">
                <a:solidFill>
                  <a:srgbClr val="213163"/>
                </a:solidFill>
                <a:latin typeface="Arial" panose="020B0604020202020204" pitchFamily="34" charset="0"/>
              </a:rPr>
              <a:t>Future Enhancements</a:t>
            </a:r>
            <a:r>
              <a:rPr lang="en-US" altLang="zh-CN" sz="1600" b="1">
                <a:solidFill>
                  <a:srgbClr val="374151"/>
                </a:solidFill>
                <a:latin typeface="Arial" panose="020B0604020202020204" pitchFamily="34" charset="0"/>
              </a:rPr>
              <a:t>:</a:t>
            </a:r>
            <a:br>
              <a:rPr lang="en-US" altLang="zh-CN">
                <a:solidFill>
                  <a:srgbClr val="374151"/>
                </a:solidFill>
                <a:latin typeface="Söhne" charset="0"/>
              </a:rPr>
            </a:br>
            <a:endParaRPr lang="en-US" altLang="zh-CN"/>
          </a:p>
        </p:txBody>
      </p:sp>
      <p:sp>
        <p:nvSpPr>
          <p:cNvPr id="21507" name="Rectangles 21506"/>
          <p:cNvSpPr/>
          <p:nvPr/>
        </p:nvSpPr>
        <p:spPr>
          <a:xfrm>
            <a:off x="250825" y="1114425"/>
            <a:ext cx="8521700" cy="3538538"/>
          </a:xfrm>
          <a:prstGeom prst="rect">
            <a:avLst/>
          </a:prstGeom>
          <a:noFill/>
          <a:ln w="12700">
            <a:noFill/>
          </a:ln>
        </p:spPr>
        <p:txBody>
          <a:bodyPr>
            <a:spAutoFit/>
          </a:bodyPr>
          <a:p>
            <a:pPr>
              <a:buNone/>
            </a:pPr>
            <a:r>
              <a:rPr lang="en-US" altLang="zh-CN" b="1">
                <a:solidFill>
                  <a:srgbClr val="0D0D0D"/>
                </a:solidFill>
                <a:latin typeface="Söhne" charset="0"/>
                <a:cs typeface="Arial" panose="020B0604020202020204" pitchFamily="34" charset="0"/>
                <a:sym typeface="Arial" panose="020B0604020202020204" pitchFamily="34" charset="0"/>
              </a:rPr>
              <a:t>1. Artificial Intelligence and Machine Learning Integration</a:t>
            </a:r>
            <a:endParaRPr lang="en-US" altLang="zh-CN" b="1">
              <a:solidFill>
                <a:srgbClr val="0D0D0D"/>
              </a:solidFill>
              <a:latin typeface="Söhne" charset="0"/>
              <a:cs typeface="Arial" panose="020B0604020202020204" pitchFamily="34" charset="0"/>
              <a:sym typeface="Arial" panose="020B0604020202020204" pitchFamily="34" charset="0"/>
            </a:endParaRPr>
          </a:p>
          <a:p>
            <a:pPr>
              <a:buClrTx/>
              <a:buSzPct val="100000"/>
              <a:buFont typeface="Arial" panose="020B0604020202020204" pitchFamily="34" charset="0"/>
              <a:buChar char="•"/>
            </a:pPr>
            <a:r>
              <a:rPr lang="en-US" altLang="zh-CN" b="1">
                <a:solidFill>
                  <a:srgbClr val="0D0D0D"/>
                </a:solidFill>
                <a:latin typeface="Söhne" charset="0"/>
                <a:cs typeface="Arial" panose="020B0604020202020204" pitchFamily="34" charset="0"/>
                <a:sym typeface="Arial" panose="020B0604020202020204" pitchFamily="34" charset="0"/>
              </a:rPr>
              <a:t>Content Recommendation System</a:t>
            </a:r>
            <a:r>
              <a:rPr lang="en-US" altLang="zh-CN">
                <a:solidFill>
                  <a:srgbClr val="0D0D0D"/>
                </a:solidFill>
                <a:latin typeface="Söhne" charset="0"/>
                <a:cs typeface="Arial" panose="020B0604020202020204" pitchFamily="34" charset="0"/>
                <a:sym typeface="Arial" panose="020B0604020202020204" pitchFamily="34" charset="0"/>
              </a:rPr>
              <a:t>: Implement machine learning algorithms to analyze user behavior, preferences, and interactions with the content to provide personalized note recommendations.</a:t>
            </a:r>
            <a:endParaRPr lang="en-US" altLang="zh-CN">
              <a:solidFill>
                <a:srgbClr val="0D0D0D"/>
              </a:solidFill>
              <a:latin typeface="Söhne" charset="0"/>
              <a:cs typeface="Arial" panose="020B0604020202020204" pitchFamily="34" charset="0"/>
              <a:sym typeface="Arial" panose="020B0604020202020204" pitchFamily="34" charset="0"/>
            </a:endParaRPr>
          </a:p>
          <a:p>
            <a:pPr>
              <a:buClrTx/>
              <a:buSzPct val="100000"/>
              <a:buFont typeface="Arial" panose="020B0604020202020204" pitchFamily="34" charset="0"/>
              <a:buChar char="•"/>
            </a:pPr>
            <a:r>
              <a:rPr lang="en-US" altLang="zh-CN" b="1">
                <a:solidFill>
                  <a:srgbClr val="0D0D0D"/>
                </a:solidFill>
                <a:latin typeface="Söhne" charset="0"/>
                <a:cs typeface="Arial" panose="020B0604020202020204" pitchFamily="34" charset="0"/>
                <a:sym typeface="Arial" panose="020B0604020202020204" pitchFamily="34" charset="0"/>
              </a:rPr>
              <a:t>Automatic Categorization</a:t>
            </a:r>
            <a:r>
              <a:rPr lang="en-US" altLang="zh-CN">
                <a:solidFill>
                  <a:srgbClr val="0D0D0D"/>
                </a:solidFill>
                <a:latin typeface="Söhne" charset="0"/>
                <a:cs typeface="Arial" panose="020B0604020202020204" pitchFamily="34" charset="0"/>
                <a:sym typeface="Arial" panose="020B0604020202020204" pitchFamily="34" charset="0"/>
              </a:rPr>
              <a:t>: Utilize natural language processing (NLP) techniques to automatically categorize notes based on their content, making the upload process more efficient and improving the discoverability of resources.</a:t>
            </a:r>
            <a:endParaRPr lang="en-US" altLang="zh-CN">
              <a:solidFill>
                <a:srgbClr val="0D0D0D"/>
              </a:solidFill>
              <a:latin typeface="Söhne" charset="0"/>
              <a:cs typeface="Arial" panose="020B0604020202020204" pitchFamily="34" charset="0"/>
              <a:sym typeface="Arial" panose="020B0604020202020204" pitchFamily="34" charset="0"/>
            </a:endParaRPr>
          </a:p>
          <a:p>
            <a:pPr>
              <a:buNone/>
            </a:pPr>
            <a:r>
              <a:rPr lang="en-US" altLang="zh-CN" b="1">
                <a:solidFill>
                  <a:srgbClr val="0D0D0D"/>
                </a:solidFill>
                <a:latin typeface="Söhne" charset="0"/>
                <a:cs typeface="Arial" panose="020B0604020202020204" pitchFamily="34" charset="0"/>
                <a:sym typeface="Arial" panose="020B0604020202020204" pitchFamily="34" charset="0"/>
              </a:rPr>
              <a:t>2. Enhanced Collaboration Features</a:t>
            </a:r>
            <a:endParaRPr lang="en-US" altLang="zh-CN" b="1">
              <a:solidFill>
                <a:srgbClr val="0D0D0D"/>
              </a:solidFill>
              <a:latin typeface="Söhne" charset="0"/>
              <a:cs typeface="Arial" panose="020B0604020202020204" pitchFamily="34" charset="0"/>
              <a:sym typeface="Arial" panose="020B0604020202020204" pitchFamily="34" charset="0"/>
            </a:endParaRPr>
          </a:p>
          <a:p>
            <a:pPr>
              <a:buClrTx/>
              <a:buSzPct val="100000"/>
              <a:buFont typeface="Arial" panose="020B0604020202020204" pitchFamily="34" charset="0"/>
              <a:buChar char="•"/>
            </a:pPr>
            <a:r>
              <a:rPr lang="en-US" altLang="zh-CN" b="1">
                <a:solidFill>
                  <a:srgbClr val="0D0D0D"/>
                </a:solidFill>
                <a:latin typeface="Söhne" charset="0"/>
                <a:cs typeface="Arial" panose="020B0604020202020204" pitchFamily="34" charset="0"/>
                <a:sym typeface="Arial" panose="020B0604020202020204" pitchFamily="34" charset="0"/>
              </a:rPr>
              <a:t>Real-Time Collaboration</a:t>
            </a:r>
            <a:r>
              <a:rPr lang="en-US" altLang="zh-CN">
                <a:solidFill>
                  <a:srgbClr val="0D0D0D"/>
                </a:solidFill>
                <a:latin typeface="Söhne" charset="0"/>
                <a:cs typeface="Arial" panose="020B0604020202020204" pitchFamily="34" charset="0"/>
                <a:sym typeface="Arial" panose="020B0604020202020204" pitchFamily="34" charset="0"/>
              </a:rPr>
              <a:t>: Introduce real-time editing and commenting features, allowing multiple users to work on the same document simultaneously, similar to Google Docs.</a:t>
            </a:r>
            <a:endParaRPr lang="en-US" altLang="zh-CN">
              <a:solidFill>
                <a:srgbClr val="0D0D0D"/>
              </a:solidFill>
              <a:latin typeface="Söhne" charset="0"/>
              <a:cs typeface="Arial" panose="020B0604020202020204" pitchFamily="34" charset="0"/>
              <a:sym typeface="Arial" panose="020B0604020202020204" pitchFamily="34" charset="0"/>
            </a:endParaRPr>
          </a:p>
          <a:p>
            <a:pPr>
              <a:buClrTx/>
              <a:buSzPct val="100000"/>
              <a:buFont typeface="Arial" panose="020B0604020202020204" pitchFamily="34" charset="0"/>
              <a:buChar char="•"/>
            </a:pPr>
            <a:r>
              <a:rPr lang="en-US" altLang="zh-CN" b="1">
                <a:solidFill>
                  <a:srgbClr val="0D0D0D"/>
                </a:solidFill>
                <a:latin typeface="Söhne" charset="0"/>
                <a:cs typeface="Arial" panose="020B0604020202020204" pitchFamily="34" charset="0"/>
                <a:sym typeface="Arial" panose="020B0604020202020204" pitchFamily="34" charset="0"/>
              </a:rPr>
              <a:t>Study Groups</a:t>
            </a:r>
            <a:r>
              <a:rPr lang="en-US" altLang="zh-CN">
                <a:solidFill>
                  <a:srgbClr val="0D0D0D"/>
                </a:solidFill>
                <a:latin typeface="Söhne" charset="0"/>
                <a:cs typeface="Arial" panose="020B0604020202020204" pitchFamily="34" charset="0"/>
                <a:sym typeface="Arial" panose="020B0604020202020204" pitchFamily="34" charset="0"/>
              </a:rPr>
              <a:t>: Enable users to create and join study groups within the application, fostering a more organized and collaborative learning environment.</a:t>
            </a:r>
            <a:endParaRPr lang="en-US" altLang="zh-CN">
              <a:solidFill>
                <a:srgbClr val="0D0D0D"/>
              </a:solidFill>
              <a:latin typeface="Söhne" charset="0"/>
              <a:cs typeface="Arial" panose="020B0604020202020204" pitchFamily="34" charset="0"/>
              <a:sym typeface="Arial" panose="020B0604020202020204" pitchFamily="34" charset="0"/>
            </a:endParaRPr>
          </a:p>
          <a:p>
            <a:pPr>
              <a:buNone/>
            </a:pPr>
            <a:r>
              <a:rPr lang="en-US" altLang="zh-CN" b="1">
                <a:solidFill>
                  <a:srgbClr val="0D0D0D"/>
                </a:solidFill>
                <a:latin typeface="Söhne" charset="0"/>
                <a:cs typeface="Arial" panose="020B0604020202020204" pitchFamily="34" charset="0"/>
                <a:sym typeface="Arial" panose="020B0604020202020204" pitchFamily="34" charset="0"/>
              </a:rPr>
              <a:t>3. Integration with External Platforms</a:t>
            </a:r>
            <a:endParaRPr lang="en-US" altLang="zh-CN" b="1">
              <a:solidFill>
                <a:srgbClr val="0D0D0D"/>
              </a:solidFill>
              <a:latin typeface="Söhne" charset="0"/>
              <a:cs typeface="Arial" panose="020B0604020202020204" pitchFamily="34" charset="0"/>
              <a:sym typeface="Arial" panose="020B0604020202020204" pitchFamily="34" charset="0"/>
            </a:endParaRPr>
          </a:p>
          <a:p>
            <a:pPr>
              <a:buClrTx/>
              <a:buSzPct val="100000"/>
              <a:buFont typeface="Arial" panose="020B0604020202020204" pitchFamily="34" charset="0"/>
              <a:buChar char="•"/>
            </a:pPr>
            <a:r>
              <a:rPr lang="en-US" altLang="zh-CN" b="1">
                <a:solidFill>
                  <a:srgbClr val="0D0D0D"/>
                </a:solidFill>
                <a:latin typeface="Söhne" charset="0"/>
                <a:cs typeface="Arial" panose="020B0604020202020204" pitchFamily="34" charset="0"/>
                <a:sym typeface="Arial" panose="020B0604020202020204" pitchFamily="34" charset="0"/>
              </a:rPr>
              <a:t>Cloud Storage Services</a:t>
            </a:r>
            <a:r>
              <a:rPr lang="en-US" altLang="zh-CN">
                <a:solidFill>
                  <a:srgbClr val="0D0D0D"/>
                </a:solidFill>
                <a:latin typeface="Söhne" charset="0"/>
                <a:cs typeface="Arial" panose="020B0604020202020204" pitchFamily="34" charset="0"/>
                <a:sym typeface="Arial" panose="020B0604020202020204" pitchFamily="34" charset="0"/>
              </a:rPr>
              <a:t>: Offer integration with cloud storage platforms (e.g., Google Drive, Dropbox) to allow users to easily upload and backup their notes.</a:t>
            </a:r>
            <a:endParaRPr lang="en-US" altLang="zh-CN">
              <a:solidFill>
                <a:srgbClr val="0D0D0D"/>
              </a:solidFill>
              <a:latin typeface="Söhne" charset="0"/>
              <a:cs typeface="Arial" panose="020B0604020202020204" pitchFamily="34" charset="0"/>
              <a:sym typeface="Arial" panose="020B0604020202020204" pitchFamily="34" charset="0"/>
            </a:endParaRPr>
          </a:p>
          <a:p>
            <a:pPr>
              <a:buClrTx/>
              <a:buSzPct val="100000"/>
              <a:buFont typeface="Arial" panose="020B0604020202020204" pitchFamily="34" charset="0"/>
              <a:buChar char="•"/>
            </a:pPr>
            <a:r>
              <a:rPr lang="en-US" altLang="zh-CN" b="1">
                <a:solidFill>
                  <a:srgbClr val="0D0D0D"/>
                </a:solidFill>
                <a:latin typeface="Söhne" charset="0"/>
                <a:cs typeface="Arial" panose="020B0604020202020204" pitchFamily="34" charset="0"/>
                <a:sym typeface="Arial" panose="020B0604020202020204" pitchFamily="34" charset="0"/>
              </a:rPr>
              <a:t>Educational Tools and Platforms</a:t>
            </a:r>
            <a:r>
              <a:rPr lang="en-US" altLang="zh-CN">
                <a:solidFill>
                  <a:srgbClr val="0D0D0D"/>
                </a:solidFill>
                <a:latin typeface="Söhne" charset="0"/>
                <a:cs typeface="Arial" panose="020B0604020202020204" pitchFamily="34" charset="0"/>
                <a:sym typeface="Arial" panose="020B0604020202020204" pitchFamily="34" charset="0"/>
              </a:rPr>
              <a:t>: Integrate with other educational platforms and tools, providing a seamless experience for users to access a wide range of resources and tools from within the application.</a:t>
            </a:r>
            <a:endParaRPr lang="en-US" altLang="zh-CN">
              <a:solidFill>
                <a:srgbClr val="0D0D0D"/>
              </a:solidFill>
              <a:latin typeface="Söhne" charset="0"/>
              <a:cs typeface="Arial" panose="020B0604020202020204" pitchFamily="34" charset="0"/>
              <a:sym typeface="Arial" panose="020B0604020202020204" pitchFamily="34" charset="0"/>
            </a:endParaRPr>
          </a:p>
          <a:p>
            <a:pPr>
              <a:buNone/>
            </a:pPr>
            <a:endParaRPr lang="en-US" altLang="zh-CN">
              <a:latin typeface="Arial" panose="020B0604020202020204" pitchFamily="34" charset="0"/>
              <a:ea typeface="Arial" panose="020B0604020202020204" pitchFamily="34" charset="0"/>
              <a:sym typeface="Arial" panose="020B0604020202020204" pitchFamily="34" charset="0"/>
            </a:endParaRP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Title 22529"/>
          <p:cNvSpPr>
            <a:spLocks noGrp="1"/>
          </p:cNvSpPr>
          <p:nvPr>
            <p:ph type="title" idx="4294967295"/>
          </p:nvPr>
        </p:nvSpPr>
        <p:spPr>
          <a:xfrm>
            <a:off x="131763" y="682625"/>
            <a:ext cx="2935287" cy="322263"/>
          </a:xfrm>
          <a:prstGeom prst="rect">
            <a:avLst/>
          </a:prstGeom>
          <a:noFill/>
          <a:ln w="12700">
            <a:noFill/>
          </a:ln>
        </p:spPr>
        <p:txBody>
          <a:bodyPr tIns="91425" bIns="91425"/>
          <a:p>
            <a:pPr>
              <a:buNone/>
            </a:pPr>
            <a:r>
              <a:rPr lang="en-US" altLang="zh-CN" sz="1600" b="1">
                <a:solidFill>
                  <a:srgbClr val="213163"/>
                </a:solidFill>
              </a:rPr>
              <a:t>Conclusion</a:t>
            </a:r>
            <a:endParaRPr lang="en-US" altLang="zh-CN" sz="1600"/>
          </a:p>
        </p:txBody>
      </p:sp>
      <p:sp>
        <p:nvSpPr>
          <p:cNvPr id="22531" name="Straight Connector 22530"/>
          <p:cNvSpPr/>
          <p:nvPr/>
        </p:nvSpPr>
        <p:spPr>
          <a:xfrm>
            <a:off x="0" y="4675188"/>
            <a:ext cx="9144000" cy="0"/>
          </a:xfrm>
          <a:prstGeom prst="line">
            <a:avLst/>
          </a:prstGeom>
          <a:ln w="9525" cap="flat" cmpd="sng">
            <a:solidFill>
              <a:srgbClr val="BFBFBF"/>
            </a:solidFill>
            <a:prstDash val="solid"/>
            <a:headEnd type="none" w="med" len="med"/>
            <a:tailEnd type="none" w="med" len="med"/>
          </a:ln>
        </p:spPr>
      </p:sp>
      <p:sp>
        <p:nvSpPr>
          <p:cNvPr id="22532" name="Rectangles 22531"/>
          <p:cNvSpPr/>
          <p:nvPr/>
        </p:nvSpPr>
        <p:spPr>
          <a:xfrm>
            <a:off x="138113" y="4713288"/>
            <a:ext cx="708025" cy="322262"/>
          </a:xfrm>
          <a:prstGeom prst="rect">
            <a:avLst/>
          </a:prstGeom>
          <a:noFill/>
          <a:ln w="12700">
            <a:noFill/>
          </a:ln>
        </p:spPr>
        <p:txBody>
          <a:bodyPr tIns="91425" bIns="91425"/>
          <a:p>
            <a:pPr>
              <a:buNone/>
            </a:pPr>
            <a:r>
              <a:rPr lang="en-US" altLang="zh-CN" sz="1000">
                <a:solidFill>
                  <a:schemeClr val="tx1"/>
                </a:solidFill>
                <a:latin typeface="Arial" panose="020B0604020202020204" pitchFamily="34" charset="0"/>
                <a:cs typeface="Arial" panose="020B0604020202020204" pitchFamily="34" charset="0"/>
                <a:sym typeface="Arial" panose="020B0604020202020204" pitchFamily="34" charset="0"/>
              </a:rPr>
              <a:t>Source :</a:t>
            </a:r>
            <a:endParaRPr lang="en-US" altLang="zh-CN" sz="1000">
              <a:solidFill>
                <a:schemeClr val="tx1"/>
              </a:solidFill>
              <a:latin typeface="Arial" panose="020B0604020202020204" pitchFamily="34" charset="0"/>
              <a:ea typeface="Arial" panose="020B0604020202020204" pitchFamily="34" charset="0"/>
              <a:sym typeface="Arial" panose="020B0604020202020204" pitchFamily="34" charset="0"/>
            </a:endParaRPr>
          </a:p>
        </p:txBody>
      </p:sp>
      <p:sp>
        <p:nvSpPr>
          <p:cNvPr id="22533" name="Rectangles 22532"/>
          <p:cNvSpPr/>
          <p:nvPr/>
        </p:nvSpPr>
        <p:spPr>
          <a:xfrm>
            <a:off x="131763" y="1081088"/>
            <a:ext cx="8715375" cy="2032000"/>
          </a:xfrm>
          <a:prstGeom prst="rect">
            <a:avLst/>
          </a:prstGeom>
          <a:noFill/>
          <a:ln w="12700">
            <a:noFill/>
          </a:ln>
        </p:spPr>
        <p:txBody>
          <a:bodyPr>
            <a:spAutoFit/>
          </a:bodyPr>
          <a:p>
            <a:pPr algn="just">
              <a:buNone/>
            </a:pPr>
            <a:r>
              <a:rPr lang="en-US" altLang="zh-CN">
                <a:solidFill>
                  <a:schemeClr val="tx1"/>
                </a:solidFill>
                <a:latin typeface="Arial" panose="020B0604020202020204" pitchFamily="34" charset="0"/>
                <a:cs typeface="Arial" panose="020B0604020202020204" pitchFamily="34" charset="0"/>
                <a:sym typeface="Arial" panose="020B0604020202020204" pitchFamily="34" charset="0"/>
              </a:rPr>
              <a:t>In conclusion, note sharing applications serve as versatile tools that facilitate collaboration, knowledge exchange, and organization across various domains. Whether utilized for educational purposes, professional endeavors, or personal organization, these platforms offer a centralized hub for users to create, share, and collaborate on notes. By promoting efficient communication, enhancing productivity, and fostering learning and growth, note sharing applications play a crucial role in empowering individuals, teams, and communities to connect, collaborate, and succeed in today's digital age. As technology continues to evolve, the significance and impact of note sharing applications are expected to grow, providing invaluable support for collaboration and knowledge sharing in diverse contexts.</a:t>
            </a:r>
            <a:endParaRPr lang="en-US" altLang="zh-CN">
              <a:solidFill>
                <a:schemeClr val="tx1"/>
              </a:solidFill>
              <a:latin typeface="Arial" panose="020B0604020202020204" pitchFamily="34" charset="0"/>
              <a:cs typeface="Arial" panose="020B0604020202020204" pitchFamily="34" charset="0"/>
              <a:sym typeface="Arial" panose="020B0604020202020204" pitchFamily="34" charset="0"/>
            </a:endParaRPr>
          </a:p>
          <a:p>
            <a:pPr>
              <a:buNone/>
            </a:pPr>
            <a:endParaRPr lang="en-US" altLang="zh-CN">
              <a:latin typeface="Arial" panose="020B0604020202020204" pitchFamily="34" charset="0"/>
              <a:ea typeface="Arial" panose="020B0604020202020204" pitchFamily="34" charset="0"/>
              <a:sym typeface="Arial" panose="020B0604020202020204" pitchFamily="34" charset="0"/>
            </a:endParaRP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Title 23553"/>
          <p:cNvSpPr>
            <a:spLocks noGrp="1"/>
          </p:cNvSpPr>
          <p:nvPr>
            <p:ph type="title" idx="4294967295"/>
          </p:nvPr>
        </p:nvSpPr>
        <p:spPr>
          <a:xfrm>
            <a:off x="3505200" y="2335213"/>
            <a:ext cx="2147888" cy="473075"/>
          </a:xfrm>
          <a:ln/>
        </p:spPr>
        <p:txBody>
          <a:bodyPr lIns="0" tIns="12700" rIns="0" bIns="0">
            <a:spAutoFit/>
          </a:bodyPr>
          <a:p>
            <a:pPr marL="12700">
              <a:spcBef>
                <a:spcPts val="100"/>
              </a:spcBef>
              <a:buNone/>
            </a:pPr>
            <a:r>
              <a:rPr lang="en-US" altLang="zh-CN" sz="3000" b="1">
                <a:solidFill>
                  <a:srgbClr val="223366"/>
                </a:solidFill>
                <a:latin typeface="Arial MT" charset="0"/>
              </a:rPr>
              <a:t>Thank You!</a:t>
            </a:r>
            <a:endParaRPr lang="en-US" altLang="zh-CN" sz="3000" b="1">
              <a:solidFill>
                <a:srgbClr val="223366"/>
              </a:solidFill>
              <a:latin typeface="Arial MT" charset="0"/>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218" name="Picture 9217" descr="A blue and white rectangle with a white border&#10;&#10;Description automatically generated"/>
          <p:cNvPicPr>
            <a:picLocks noChangeAspect="1"/>
          </p:cNvPicPr>
          <p:nvPr/>
        </p:nvPicPr>
        <p:blipFill>
          <a:blip r:embed="rId1"/>
          <a:stretch>
            <a:fillRect/>
          </a:stretch>
        </p:blipFill>
        <p:spPr>
          <a:xfrm>
            <a:off x="0" y="0"/>
            <a:ext cx="9144000" cy="5143500"/>
          </a:xfrm>
          <a:prstGeom prst="rect">
            <a:avLst/>
          </a:prstGeom>
          <a:noFill/>
          <a:ln w="12700">
            <a:noFill/>
          </a:ln>
        </p:spPr>
      </p:pic>
      <p:sp>
        <p:nvSpPr>
          <p:cNvPr id="9219" name="Rectangles 9218"/>
          <p:cNvSpPr/>
          <p:nvPr/>
        </p:nvSpPr>
        <p:spPr>
          <a:xfrm>
            <a:off x="2422525" y="969963"/>
            <a:ext cx="4283075" cy="498475"/>
          </a:xfrm>
          <a:prstGeom prst="rect">
            <a:avLst/>
          </a:prstGeom>
          <a:noFill/>
          <a:ln w="12700">
            <a:noFill/>
          </a:ln>
        </p:spPr>
        <p:txBody>
          <a:bodyPr lIns="0" tIns="0" rIns="0" bIns="0">
            <a:spAutoFit/>
          </a:bodyPr>
          <a:p>
            <a:pPr algn="ctr">
              <a:lnSpc>
                <a:spcPts val="3940"/>
              </a:lnSpc>
              <a:buNone/>
            </a:pPr>
            <a:r>
              <a:rPr lang="en-US" altLang="zh-CN" sz="2000" b="1">
                <a:solidFill>
                  <a:srgbClr val="213164"/>
                </a:solidFill>
                <a:latin typeface="Arial" panose="020B0604020202020204" pitchFamily="34" charset="0"/>
                <a:ea typeface="SimSun" panose="02010600030101010101" pitchFamily="2" charset="-122"/>
                <a:sym typeface="Arial" panose="020B0604020202020204" pitchFamily="34" charset="0"/>
              </a:rPr>
              <a:t>CAPSTONE PROJECT SHOWCASE</a:t>
            </a:r>
            <a:endParaRPr lang="en-US" altLang="zh-CN" sz="2000" b="1">
              <a:solidFill>
                <a:srgbClr val="213164"/>
              </a:solidFill>
              <a:latin typeface="Arial" panose="020B0604020202020204" pitchFamily="34" charset="0"/>
              <a:ea typeface="SimSun" panose="02010600030101010101" pitchFamily="2" charset="-122"/>
              <a:sym typeface="Arial" panose="020B0604020202020204" pitchFamily="34" charset="0"/>
            </a:endParaRPr>
          </a:p>
        </p:txBody>
      </p:sp>
      <p:sp>
        <p:nvSpPr>
          <p:cNvPr id="9220" name="Rounded Rectangle 9219"/>
          <p:cNvSpPr/>
          <p:nvPr/>
        </p:nvSpPr>
        <p:spPr>
          <a:xfrm>
            <a:off x="955675" y="3038475"/>
            <a:ext cx="7227888" cy="530225"/>
          </a:xfrm>
          <a:prstGeom prst="roundRect">
            <a:avLst>
              <a:gd name="adj" fmla="val 16667"/>
            </a:avLst>
          </a:prstGeom>
          <a:solidFill>
            <a:srgbClr val="DFDDFB"/>
          </a:solidFill>
          <a:ln w="25400" cap="flat" cmpd="sng">
            <a:solidFill>
              <a:srgbClr val="DFDDFB"/>
            </a:solidFill>
            <a:prstDash val="solid"/>
            <a:headEnd type="none" w="med" len="med"/>
            <a:tailEnd type="none" w="med" len="med"/>
          </a:ln>
        </p:spPr>
        <p:txBody>
          <a:bodyPr/>
          <a:p>
            <a:endParaRPr lang="en-US"/>
          </a:p>
        </p:txBody>
      </p:sp>
      <p:sp>
        <p:nvSpPr>
          <p:cNvPr id="9221" name="Rectangles 9220"/>
          <p:cNvSpPr/>
          <p:nvPr/>
        </p:nvSpPr>
        <p:spPr>
          <a:xfrm>
            <a:off x="1571625" y="3182938"/>
            <a:ext cx="5838825" cy="254000"/>
          </a:xfrm>
          <a:prstGeom prst="rect">
            <a:avLst/>
          </a:prstGeom>
          <a:noFill/>
          <a:ln w="12700">
            <a:noFill/>
          </a:ln>
        </p:spPr>
        <p:txBody>
          <a:bodyPr lIns="0" tIns="0" rIns="0" bIns="0">
            <a:spAutoFit/>
          </a:bodyPr>
          <a:p>
            <a:pPr algn="ctr">
              <a:lnSpc>
                <a:spcPts val="2000"/>
              </a:lnSpc>
              <a:buNone/>
            </a:pPr>
            <a:r>
              <a:rPr lang="en-US" altLang="zh-CN" sz="1600" b="1">
                <a:solidFill>
                  <a:schemeClr val="tx1"/>
                </a:solidFill>
                <a:latin typeface="Arial" panose="020B0604020202020204" pitchFamily="34" charset="0"/>
                <a:ea typeface="SimSun" panose="02010600030101010101" pitchFamily="2" charset="-122"/>
                <a:sym typeface="Arial" panose="020B0604020202020204" pitchFamily="34" charset="0"/>
              </a:rPr>
              <a:t>Notes Sharing Web Application using Django Framework</a:t>
            </a:r>
            <a:endParaRPr lang="en-US" altLang="zh-CN" sz="1600">
              <a:solidFill>
                <a:schemeClr val="tx1"/>
              </a:solidFill>
              <a:latin typeface="Arial" panose="020B0604020202020204" pitchFamily="34" charset="0"/>
              <a:ea typeface="SimSun" panose="02010600030101010101" pitchFamily="2" charset="-122"/>
              <a:sym typeface="Arial" panose="020B0604020202020204" pitchFamily="34" charset="0"/>
            </a:endParaRPr>
          </a:p>
        </p:txBody>
      </p:sp>
      <p:sp>
        <p:nvSpPr>
          <p:cNvPr id="9222" name="Rectangles 9221"/>
          <p:cNvSpPr/>
          <p:nvPr/>
        </p:nvSpPr>
        <p:spPr>
          <a:xfrm>
            <a:off x="3871913" y="2705100"/>
            <a:ext cx="1400175" cy="252413"/>
          </a:xfrm>
          <a:prstGeom prst="rect">
            <a:avLst/>
          </a:prstGeom>
          <a:noFill/>
          <a:ln w="12700">
            <a:noFill/>
          </a:ln>
        </p:spPr>
        <p:txBody>
          <a:bodyPr lIns="0" tIns="0" rIns="0" bIns="0">
            <a:spAutoFit/>
          </a:bodyPr>
          <a:p>
            <a:pPr algn="ctr">
              <a:lnSpc>
                <a:spcPts val="2000"/>
              </a:lnSpc>
              <a:buNone/>
            </a:pPr>
            <a:r>
              <a:rPr lang="en-US" altLang="zh-CN" sz="1600" b="1">
                <a:solidFill>
                  <a:schemeClr val="bg1"/>
                </a:solidFill>
                <a:latin typeface="Arial" panose="020B0604020202020204" pitchFamily="34" charset="0"/>
                <a:ea typeface="SimSun" panose="02010600030101010101" pitchFamily="2" charset="-122"/>
                <a:sym typeface="Arial" panose="020B0604020202020204" pitchFamily="34" charset="0"/>
              </a:rPr>
              <a:t>Project Title</a:t>
            </a:r>
            <a:endParaRPr lang="en-US" altLang="zh-CN" sz="1600" b="1">
              <a:solidFill>
                <a:schemeClr val="bg1"/>
              </a:solidFill>
              <a:latin typeface="Arial" panose="020B0604020202020204" pitchFamily="34" charset="0"/>
              <a:ea typeface="SimSun" panose="02010600030101010101" pitchFamily="2" charset="-122"/>
              <a:sym typeface="Arial" panose="020B0604020202020204" pitchFamily="34" charset="0"/>
            </a:endParaRPr>
          </a:p>
        </p:txBody>
      </p:sp>
      <p:sp>
        <p:nvSpPr>
          <p:cNvPr id="9223" name="Rectangles 9222"/>
          <p:cNvSpPr/>
          <p:nvPr/>
        </p:nvSpPr>
        <p:spPr>
          <a:xfrm>
            <a:off x="1276350" y="4030663"/>
            <a:ext cx="6591300" cy="511175"/>
          </a:xfrm>
          <a:prstGeom prst="rect">
            <a:avLst/>
          </a:prstGeom>
          <a:noFill/>
          <a:ln w="12700">
            <a:noFill/>
          </a:ln>
        </p:spPr>
        <p:txBody>
          <a:bodyPr lIns="0" tIns="0" rIns="0" bIns="0">
            <a:spAutoFit/>
          </a:bodyPr>
          <a:p>
            <a:pPr algn="ctr">
              <a:lnSpc>
                <a:spcPts val="2000"/>
              </a:lnSpc>
              <a:buNone/>
            </a:pPr>
            <a:r>
              <a:rPr lang="en-US" altLang="zh-CN" sz="1600">
                <a:solidFill>
                  <a:schemeClr val="bg1"/>
                </a:solidFill>
                <a:latin typeface="Arial" panose="020B0604020202020204" pitchFamily="34" charset="0"/>
                <a:ea typeface="SimSun" panose="02010600030101010101" pitchFamily="2" charset="-122"/>
                <a:sym typeface="Arial" panose="020B0604020202020204" pitchFamily="34" charset="0"/>
              </a:rPr>
              <a:t>Abstract | Problem Statement | Project Overview |</a:t>
            </a:r>
            <a:r>
              <a:rPr lang="en-US" altLang="zh-CN" sz="1600">
                <a:solidFill>
                  <a:schemeClr val="bg1"/>
                </a:solidFill>
                <a:latin typeface="Arial" panose="020B0604020202020204" pitchFamily="34" charset="0"/>
                <a:cs typeface="Arial" panose="020B0604020202020204" pitchFamily="34" charset="0"/>
                <a:sym typeface="Arial" panose="020B0604020202020204" pitchFamily="34" charset="0"/>
              </a:rPr>
              <a:t> Proposed </a:t>
            </a:r>
            <a:r>
              <a:rPr lang="en-US" altLang="zh-CN" sz="1600">
                <a:solidFill>
                  <a:schemeClr val="bg1"/>
                </a:solidFill>
                <a:latin typeface="Arial" panose="020B0604020202020204" pitchFamily="34" charset="0"/>
                <a:cs typeface="Arial" panose="020B0604020202020204" pitchFamily="34" charset="0"/>
                <a:sym typeface="Arial" panose="020B0604020202020204" pitchFamily="34" charset="0"/>
              </a:rPr>
              <a:t>Solution </a:t>
            </a:r>
            <a:r>
              <a:rPr lang="en-US" altLang="zh-CN" sz="1600">
                <a:solidFill>
                  <a:schemeClr val="bg1"/>
                </a:solidFill>
                <a:latin typeface="Arial" panose="020B0604020202020204" pitchFamily="34" charset="0"/>
                <a:ea typeface="SimSun" panose="02010600030101010101" pitchFamily="2" charset="-122"/>
                <a:sym typeface="Arial" panose="020B0604020202020204" pitchFamily="34" charset="0"/>
              </a:rPr>
              <a:t>| </a:t>
            </a:r>
            <a:r>
              <a:rPr lang="en-US" altLang="zh-CN" sz="1600">
                <a:solidFill>
                  <a:schemeClr val="bg1"/>
                </a:solidFill>
                <a:latin typeface="Arial" panose="020B0604020202020204" pitchFamily="34" charset="0"/>
                <a:cs typeface="Arial" panose="020B0604020202020204" pitchFamily="34" charset="0"/>
                <a:sym typeface="Arial" panose="020B0604020202020204" pitchFamily="34" charset="0"/>
              </a:rPr>
              <a:t>Technology Used</a:t>
            </a:r>
            <a:r>
              <a:rPr lang="en-US" altLang="zh-CN" sz="1600">
                <a:solidFill>
                  <a:schemeClr val="bg1"/>
                </a:solidFill>
                <a:latin typeface="Arial" panose="020B0604020202020204" pitchFamily="34" charset="0"/>
                <a:ea typeface="SimSun" panose="02010600030101010101" pitchFamily="2" charset="-122"/>
                <a:sym typeface="Arial" panose="020B0604020202020204" pitchFamily="34" charset="0"/>
              </a:rPr>
              <a:t> | Modelling &amp; Results </a:t>
            </a:r>
            <a:r>
              <a:rPr lang="en-US" altLang="zh-CN" sz="1600">
                <a:solidFill>
                  <a:schemeClr val="bg1"/>
                </a:solidFill>
                <a:latin typeface="Arial" panose="020B0604020202020204" pitchFamily="34" charset="0"/>
                <a:cs typeface="Arial" panose="020B0604020202020204" pitchFamily="34" charset="0"/>
                <a:sym typeface="Arial" panose="020B0604020202020204" pitchFamily="34" charset="0"/>
              </a:rPr>
              <a:t>| Conclusion </a:t>
            </a:r>
            <a:endParaRPr lang="en-US" altLang="zh-CN" sz="1600">
              <a:solidFill>
                <a:schemeClr val="bg1"/>
              </a:solidFill>
              <a:latin typeface="Arial" panose="020B0604020202020204" pitchFamily="34" charset="0"/>
              <a:ea typeface="SimSun" panose="02010600030101010101" pitchFamily="2" charset="-122"/>
              <a:sym typeface="Arial" panose="020B0604020202020204" pitchFamily="34" charset="0"/>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Title 10241"/>
          <p:cNvSpPr>
            <a:spLocks noGrp="1"/>
          </p:cNvSpPr>
          <p:nvPr>
            <p:ph type="title" idx="4294967295"/>
          </p:nvPr>
        </p:nvSpPr>
        <p:spPr>
          <a:xfrm>
            <a:off x="131763" y="682625"/>
            <a:ext cx="2935287" cy="322263"/>
          </a:xfrm>
          <a:prstGeom prst="rect">
            <a:avLst/>
          </a:prstGeom>
          <a:noFill/>
          <a:ln w="12700">
            <a:noFill/>
          </a:ln>
        </p:spPr>
        <p:txBody>
          <a:bodyPr tIns="91425" bIns="91425"/>
          <a:p>
            <a:pPr>
              <a:buNone/>
            </a:pPr>
            <a:r>
              <a:rPr lang="en-US" altLang="zh-CN" sz="1600" b="1">
                <a:solidFill>
                  <a:srgbClr val="213163"/>
                </a:solidFill>
              </a:rPr>
              <a:t>Abstract</a:t>
            </a:r>
            <a:endParaRPr lang="en-US" altLang="zh-CN" sz="1600"/>
          </a:p>
        </p:txBody>
      </p:sp>
      <p:sp>
        <p:nvSpPr>
          <p:cNvPr id="10243" name="Straight Connector 10242"/>
          <p:cNvSpPr/>
          <p:nvPr/>
        </p:nvSpPr>
        <p:spPr>
          <a:xfrm>
            <a:off x="0" y="4675188"/>
            <a:ext cx="9144000" cy="0"/>
          </a:xfrm>
          <a:prstGeom prst="line">
            <a:avLst/>
          </a:prstGeom>
          <a:ln w="9525" cap="flat" cmpd="sng">
            <a:solidFill>
              <a:srgbClr val="BFBFBF"/>
            </a:solidFill>
            <a:prstDash val="solid"/>
            <a:headEnd type="none" w="med" len="med"/>
            <a:tailEnd type="none" w="med" len="med"/>
          </a:ln>
        </p:spPr>
      </p:sp>
      <p:sp>
        <p:nvSpPr>
          <p:cNvPr id="10244" name="Rectangles 10243"/>
          <p:cNvSpPr/>
          <p:nvPr/>
        </p:nvSpPr>
        <p:spPr>
          <a:xfrm>
            <a:off x="138113" y="4713288"/>
            <a:ext cx="1047750" cy="322262"/>
          </a:xfrm>
          <a:prstGeom prst="rect">
            <a:avLst/>
          </a:prstGeom>
          <a:noFill/>
          <a:ln w="12700">
            <a:noFill/>
          </a:ln>
        </p:spPr>
        <p:txBody>
          <a:bodyPr tIns="91425" bIns="91425"/>
          <a:p>
            <a:pPr>
              <a:buNone/>
            </a:pPr>
            <a:r>
              <a:rPr lang="en-US" altLang="zh-CN" sz="1000">
                <a:solidFill>
                  <a:schemeClr val="tx1"/>
                </a:solidFill>
                <a:latin typeface="Arial" panose="020B0604020202020204" pitchFamily="34" charset="0"/>
                <a:cs typeface="Arial" panose="020B0604020202020204" pitchFamily="34" charset="0"/>
                <a:sym typeface="Arial" panose="020B0604020202020204" pitchFamily="34" charset="0"/>
              </a:rPr>
              <a:t>Source :Gpt 4</a:t>
            </a:r>
            <a:endParaRPr lang="en-US" altLang="zh-CN" sz="1000">
              <a:solidFill>
                <a:schemeClr val="tx1"/>
              </a:solidFill>
              <a:latin typeface="Arial" panose="020B0604020202020204" pitchFamily="34" charset="0"/>
              <a:ea typeface="Arial" panose="020B0604020202020204" pitchFamily="34" charset="0"/>
              <a:sym typeface="Arial" panose="020B0604020202020204" pitchFamily="34" charset="0"/>
            </a:endParaRPr>
          </a:p>
        </p:txBody>
      </p:sp>
      <p:sp>
        <p:nvSpPr>
          <p:cNvPr id="10245" name="Rectangles 10244"/>
          <p:cNvSpPr/>
          <p:nvPr/>
        </p:nvSpPr>
        <p:spPr>
          <a:xfrm>
            <a:off x="138113" y="1184275"/>
            <a:ext cx="8751887" cy="3025775"/>
          </a:xfrm>
          <a:prstGeom prst="rect">
            <a:avLst/>
          </a:prstGeom>
          <a:noFill/>
          <a:ln w="12700">
            <a:noFill/>
          </a:ln>
        </p:spPr>
        <p:txBody>
          <a:bodyPr>
            <a:spAutoFit/>
          </a:bodyPr>
          <a:p>
            <a:pPr algn="just">
              <a:buNone/>
            </a:pPr>
            <a:r>
              <a:rPr lang="en-US" altLang="zh-CN">
                <a:solidFill>
                  <a:srgbClr val="0D0D0D"/>
                </a:solidFill>
                <a:latin typeface="Söhne" charset="0"/>
                <a:cs typeface="Arial" panose="020B0604020202020204" pitchFamily="34" charset="0"/>
                <a:sym typeface="Arial" panose="020B0604020202020204" pitchFamily="34" charset="0"/>
              </a:rPr>
              <a:t>In the digital era, the need for efficient and accessible educational resources is more pronounced than ever. This paper presents the development of a collaborative notes sharing web application designed to meet this demand by facilitating the sharing of academic materials among students. Utilizing the Django framework, a high-level Python web framework that encourages rapid development and pragmatic design, this application offers a robust platform for users to upload, download, and share notes in various formats. The system architecture is built on Django's Model-View-Template (MVT) architecture, ensuring a clear separation of concerns, scalability, and ease of maintenance. Key features include user authentication, file management, a search functionality for ease of access to specific materials, and a categorization system for organizing notes by subject, topic, or course. Preliminary testing indicates a user-friendly interface and a positive reception from the target audience, suggesting the application's potential to significantly enhance the learning experience by promoting collaborative study and resource sharing. Future work will focus on incorporating advanced features such as collaborative editing, integration with cloud storage services, and the implementation of machine learning algorithms to recommend personalized content to users based on their interests and study habits.</a:t>
            </a:r>
            <a:endParaRPr lang="en-US" altLang="zh-CN">
              <a:latin typeface="Arial" panose="020B0604020202020204" pitchFamily="34" charset="0"/>
              <a:ea typeface="Arial" panose="020B0604020202020204" pitchFamily="34" charset="0"/>
              <a:sym typeface="Arial" panose="020B0604020202020204" pitchFamily="34" charset="0"/>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Title 11265"/>
          <p:cNvSpPr>
            <a:spLocks noGrp="1"/>
          </p:cNvSpPr>
          <p:nvPr>
            <p:ph type="title" idx="4294967295"/>
          </p:nvPr>
        </p:nvSpPr>
        <p:spPr>
          <a:xfrm>
            <a:off x="131763" y="682625"/>
            <a:ext cx="2935287" cy="322263"/>
          </a:xfrm>
          <a:prstGeom prst="rect">
            <a:avLst/>
          </a:prstGeom>
          <a:noFill/>
          <a:ln w="12700">
            <a:noFill/>
          </a:ln>
        </p:spPr>
        <p:txBody>
          <a:bodyPr tIns="91425" bIns="91425"/>
          <a:p>
            <a:pPr>
              <a:buNone/>
            </a:pPr>
            <a:r>
              <a:rPr lang="en-US" altLang="zh-CN" sz="1600" b="1">
                <a:solidFill>
                  <a:srgbClr val="213163"/>
                </a:solidFill>
              </a:rPr>
              <a:t>Problem Statement</a:t>
            </a:r>
            <a:endParaRPr lang="en-US" altLang="zh-CN" sz="1600"/>
          </a:p>
        </p:txBody>
      </p:sp>
      <p:sp>
        <p:nvSpPr>
          <p:cNvPr id="11267" name="Straight Connector 11266"/>
          <p:cNvSpPr/>
          <p:nvPr/>
        </p:nvSpPr>
        <p:spPr>
          <a:xfrm>
            <a:off x="0" y="4675188"/>
            <a:ext cx="9144000" cy="0"/>
          </a:xfrm>
          <a:prstGeom prst="line">
            <a:avLst/>
          </a:prstGeom>
          <a:ln w="9525" cap="flat" cmpd="sng">
            <a:solidFill>
              <a:srgbClr val="BFBFBF"/>
            </a:solidFill>
            <a:prstDash val="solid"/>
            <a:headEnd type="none" w="med" len="med"/>
            <a:tailEnd type="none" w="med" len="med"/>
          </a:ln>
        </p:spPr>
      </p:sp>
      <p:sp>
        <p:nvSpPr>
          <p:cNvPr id="11268" name="Rectangles 11267"/>
          <p:cNvSpPr/>
          <p:nvPr/>
        </p:nvSpPr>
        <p:spPr>
          <a:xfrm>
            <a:off x="138113" y="4713288"/>
            <a:ext cx="708025" cy="322262"/>
          </a:xfrm>
          <a:prstGeom prst="rect">
            <a:avLst/>
          </a:prstGeom>
          <a:noFill/>
          <a:ln w="12700">
            <a:noFill/>
          </a:ln>
        </p:spPr>
        <p:txBody>
          <a:bodyPr tIns="91425" bIns="91425"/>
          <a:p>
            <a:pPr>
              <a:buNone/>
            </a:pPr>
            <a:r>
              <a:rPr lang="en-US" altLang="zh-CN" sz="1000">
                <a:solidFill>
                  <a:schemeClr val="tx1"/>
                </a:solidFill>
                <a:latin typeface="Arial" panose="020B0604020202020204" pitchFamily="34" charset="0"/>
                <a:cs typeface="Arial" panose="020B0604020202020204" pitchFamily="34" charset="0"/>
                <a:sym typeface="Arial" panose="020B0604020202020204" pitchFamily="34" charset="0"/>
              </a:rPr>
              <a:t>Source :</a:t>
            </a:r>
            <a:endParaRPr lang="en-US" altLang="zh-CN" sz="1000">
              <a:solidFill>
                <a:schemeClr val="tx1"/>
              </a:solidFill>
              <a:latin typeface="Arial" panose="020B0604020202020204" pitchFamily="34" charset="0"/>
              <a:ea typeface="Arial" panose="020B0604020202020204" pitchFamily="34" charset="0"/>
              <a:sym typeface="Arial" panose="020B0604020202020204" pitchFamily="34" charset="0"/>
            </a:endParaRPr>
          </a:p>
        </p:txBody>
      </p:sp>
      <p:sp>
        <p:nvSpPr>
          <p:cNvPr id="11269" name="Rectangles 11268"/>
          <p:cNvSpPr/>
          <p:nvPr/>
        </p:nvSpPr>
        <p:spPr>
          <a:xfrm>
            <a:off x="138113" y="1171575"/>
            <a:ext cx="8637587" cy="1768475"/>
          </a:xfrm>
          <a:prstGeom prst="rect">
            <a:avLst/>
          </a:prstGeom>
          <a:noFill/>
          <a:ln w="12700">
            <a:noFill/>
          </a:ln>
        </p:spPr>
        <p:txBody>
          <a:bodyPr>
            <a:spAutoFit/>
          </a:bodyPr>
          <a:p>
            <a:pPr algn="just">
              <a:buNone/>
            </a:pPr>
            <a:r>
              <a:rPr lang="en-US" altLang="zh-CN">
                <a:solidFill>
                  <a:srgbClr val="0D0D0D"/>
                </a:solidFill>
                <a:latin typeface="Söhne" charset="0"/>
                <a:cs typeface="Arial" panose="020B0604020202020204" pitchFamily="34" charset="0"/>
                <a:sym typeface="Arial" panose="020B0604020202020204" pitchFamily="34" charset="0"/>
              </a:rPr>
              <a:t>The primary challenge addressed by this project is the lack of an intuitive, efficient, and collaborative platform specifically designed for the sharing and management of academic notes and resources among students and educators. Despite the availability of various online platforms, there remains a significant gap in services that cater specifically to academic collaboration, with many students resorting to fragmented and less secure means of sharing study materials. This project aims to leverage the Django framework to develop a user-friendly, secure, and scalable web application that not only facilitates the easy sharing and organization of notes but also enhances the overall learning experience through collaborative features and a community-driven approach.</a:t>
            </a:r>
            <a:endParaRPr lang="en-US" altLang="zh-CN">
              <a:latin typeface="Arial" panose="020B0604020202020204" pitchFamily="34" charset="0"/>
              <a:ea typeface="Arial" panose="020B0604020202020204" pitchFamily="34" charset="0"/>
              <a:sym typeface="Arial" panose="020B0604020202020204" pitchFamily="34" charset="0"/>
            </a:endParaRP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Title 12289"/>
          <p:cNvSpPr>
            <a:spLocks noGrp="1"/>
          </p:cNvSpPr>
          <p:nvPr>
            <p:ph type="title" idx="4294967295"/>
          </p:nvPr>
        </p:nvSpPr>
        <p:spPr>
          <a:xfrm>
            <a:off x="131763" y="682625"/>
            <a:ext cx="2935287" cy="322263"/>
          </a:xfrm>
          <a:prstGeom prst="rect">
            <a:avLst/>
          </a:prstGeom>
          <a:noFill/>
          <a:ln w="12700">
            <a:noFill/>
          </a:ln>
        </p:spPr>
        <p:txBody>
          <a:bodyPr tIns="91425" bIns="91425"/>
          <a:p>
            <a:pPr>
              <a:buNone/>
            </a:pPr>
            <a:r>
              <a:rPr lang="en-US" altLang="zh-CN" sz="1600" b="1">
                <a:solidFill>
                  <a:srgbClr val="213163"/>
                </a:solidFill>
              </a:rPr>
              <a:t>Project Overview</a:t>
            </a:r>
            <a:endParaRPr lang="en-US" altLang="zh-CN" sz="1600"/>
          </a:p>
        </p:txBody>
      </p:sp>
      <p:sp>
        <p:nvSpPr>
          <p:cNvPr id="12291" name="Straight Connector 12290"/>
          <p:cNvSpPr/>
          <p:nvPr/>
        </p:nvSpPr>
        <p:spPr>
          <a:xfrm>
            <a:off x="0" y="4675188"/>
            <a:ext cx="9144000" cy="0"/>
          </a:xfrm>
          <a:prstGeom prst="line">
            <a:avLst/>
          </a:prstGeom>
          <a:ln w="9525" cap="flat" cmpd="sng">
            <a:solidFill>
              <a:srgbClr val="BFBFBF"/>
            </a:solidFill>
            <a:prstDash val="solid"/>
            <a:headEnd type="none" w="med" len="med"/>
            <a:tailEnd type="none" w="med" len="med"/>
          </a:ln>
        </p:spPr>
      </p:sp>
      <p:sp>
        <p:nvSpPr>
          <p:cNvPr id="12292" name="Rectangles 12291"/>
          <p:cNvSpPr/>
          <p:nvPr/>
        </p:nvSpPr>
        <p:spPr>
          <a:xfrm>
            <a:off x="138113" y="4713288"/>
            <a:ext cx="1254125" cy="322262"/>
          </a:xfrm>
          <a:prstGeom prst="rect">
            <a:avLst/>
          </a:prstGeom>
          <a:noFill/>
          <a:ln w="12700">
            <a:noFill/>
          </a:ln>
        </p:spPr>
        <p:txBody>
          <a:bodyPr tIns="91425" bIns="91425"/>
          <a:p>
            <a:pPr>
              <a:buNone/>
            </a:pPr>
            <a:r>
              <a:rPr lang="en-US" altLang="zh-CN" sz="1000">
                <a:solidFill>
                  <a:schemeClr val="tx1"/>
                </a:solidFill>
                <a:latin typeface="Arial" panose="020B0604020202020204" pitchFamily="34" charset="0"/>
                <a:cs typeface="Arial" panose="020B0604020202020204" pitchFamily="34" charset="0"/>
                <a:sym typeface="Arial" panose="020B0604020202020204" pitchFamily="34" charset="0"/>
              </a:rPr>
              <a:t>Source :google</a:t>
            </a:r>
            <a:endParaRPr lang="en-US" altLang="zh-CN" sz="1000">
              <a:solidFill>
                <a:schemeClr val="tx1"/>
              </a:solidFill>
              <a:latin typeface="Arial" panose="020B0604020202020204" pitchFamily="34" charset="0"/>
              <a:ea typeface="Arial" panose="020B0604020202020204" pitchFamily="34" charset="0"/>
              <a:sym typeface="Arial" panose="020B0604020202020204" pitchFamily="34" charset="0"/>
            </a:endParaRPr>
          </a:p>
        </p:txBody>
      </p:sp>
      <p:pic>
        <p:nvPicPr>
          <p:cNvPr id="12293" name="Picture 12292" descr="image7.png"/>
          <p:cNvPicPr>
            <a:picLocks noChangeAspect="1"/>
          </p:cNvPicPr>
          <p:nvPr/>
        </p:nvPicPr>
        <p:blipFill>
          <a:blip r:embed="rId1"/>
          <a:stretch>
            <a:fillRect/>
          </a:stretch>
        </p:blipFill>
        <p:spPr>
          <a:xfrm>
            <a:off x="1514475" y="1004888"/>
            <a:ext cx="5283200" cy="3517900"/>
          </a:xfrm>
          <a:prstGeom prst="rect">
            <a:avLst/>
          </a:prstGeom>
          <a:noFill/>
          <a:ln w="12700">
            <a:noFill/>
          </a:ln>
        </p:spPr>
      </p:pic>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Title 13313"/>
          <p:cNvSpPr>
            <a:spLocks noGrp="1"/>
          </p:cNvSpPr>
          <p:nvPr>
            <p:ph type="title" idx="4294967295"/>
          </p:nvPr>
        </p:nvSpPr>
        <p:spPr>
          <a:xfrm>
            <a:off x="138113" y="600075"/>
            <a:ext cx="2936875" cy="322263"/>
          </a:xfrm>
          <a:prstGeom prst="rect">
            <a:avLst/>
          </a:prstGeom>
          <a:noFill/>
          <a:ln w="12700">
            <a:noFill/>
          </a:ln>
        </p:spPr>
        <p:txBody>
          <a:bodyPr tIns="91425" bIns="91425"/>
          <a:p>
            <a:pPr>
              <a:buNone/>
            </a:pPr>
            <a:r>
              <a:rPr lang="en-US" altLang="zh-CN" sz="1600" b="1">
                <a:solidFill>
                  <a:srgbClr val="213163"/>
                </a:solidFill>
              </a:rPr>
              <a:t>Proposed Solution</a:t>
            </a:r>
            <a:endParaRPr lang="en-US" altLang="zh-CN" sz="1600"/>
          </a:p>
        </p:txBody>
      </p:sp>
      <p:sp>
        <p:nvSpPr>
          <p:cNvPr id="13315" name="Rectangles 13314"/>
          <p:cNvSpPr/>
          <p:nvPr/>
        </p:nvSpPr>
        <p:spPr>
          <a:xfrm>
            <a:off x="138113" y="1101725"/>
            <a:ext cx="8867775" cy="406400"/>
          </a:xfrm>
          <a:prstGeom prst="rect">
            <a:avLst/>
          </a:prstGeom>
          <a:noFill/>
          <a:ln w="12700">
            <a:noFill/>
          </a:ln>
        </p:spPr>
        <p:txBody>
          <a:bodyPr>
            <a:spAutoFit/>
          </a:bodyPr>
          <a:p>
            <a:pPr>
              <a:lnSpc>
                <a:spcPct val="150000"/>
              </a:lnSpc>
              <a:buNone/>
            </a:pPr>
            <a:r>
              <a:rPr lang="en-US" altLang="zh-CN">
                <a:solidFill>
                  <a:srgbClr val="374151"/>
                </a:solidFill>
                <a:latin typeface="Times New Roman" panose="02020603050405020304" charset="0"/>
                <a:cs typeface="Arial" panose="020B0604020202020204" pitchFamily="34" charset="0"/>
                <a:sym typeface="Arial" panose="020B0604020202020204" pitchFamily="34" charset="0"/>
              </a:rPr>
              <a:t>.</a:t>
            </a:r>
            <a:endParaRPr lang="en-US" altLang="zh-CN">
              <a:solidFill>
                <a:srgbClr val="374151"/>
              </a:solidFill>
              <a:latin typeface="Times New Roman" panose="02020603050405020304" charset="0"/>
              <a:ea typeface="Arial" panose="020B0604020202020204" pitchFamily="34" charset="0"/>
              <a:sym typeface="Arial" panose="020B0604020202020204" pitchFamily="34" charset="0"/>
            </a:endParaRPr>
          </a:p>
        </p:txBody>
      </p:sp>
      <p:sp>
        <p:nvSpPr>
          <p:cNvPr id="13316" name="Straight Connector 13315"/>
          <p:cNvSpPr/>
          <p:nvPr/>
        </p:nvSpPr>
        <p:spPr>
          <a:xfrm>
            <a:off x="0" y="4675188"/>
            <a:ext cx="9144000" cy="0"/>
          </a:xfrm>
          <a:prstGeom prst="line">
            <a:avLst/>
          </a:prstGeom>
          <a:ln w="9525" cap="flat" cmpd="sng">
            <a:solidFill>
              <a:srgbClr val="BFBFBF"/>
            </a:solidFill>
            <a:prstDash val="solid"/>
            <a:headEnd type="none" w="med" len="med"/>
            <a:tailEnd type="none" w="med" len="med"/>
          </a:ln>
        </p:spPr>
      </p:sp>
      <p:sp>
        <p:nvSpPr>
          <p:cNvPr id="13317" name="Rectangles 13316"/>
          <p:cNvSpPr/>
          <p:nvPr/>
        </p:nvSpPr>
        <p:spPr>
          <a:xfrm>
            <a:off x="138113" y="4713288"/>
            <a:ext cx="1119187" cy="322262"/>
          </a:xfrm>
          <a:prstGeom prst="rect">
            <a:avLst/>
          </a:prstGeom>
          <a:noFill/>
          <a:ln w="12700">
            <a:noFill/>
          </a:ln>
        </p:spPr>
        <p:txBody>
          <a:bodyPr tIns="91425" bIns="91425"/>
          <a:p>
            <a:pPr>
              <a:buNone/>
            </a:pPr>
            <a:r>
              <a:rPr lang="en-US" altLang="zh-CN" sz="1000">
                <a:solidFill>
                  <a:schemeClr val="tx1"/>
                </a:solidFill>
                <a:latin typeface="Arial" panose="020B0604020202020204" pitchFamily="34" charset="0"/>
                <a:cs typeface="Arial" panose="020B0604020202020204" pitchFamily="34" charset="0"/>
                <a:sym typeface="Arial" panose="020B0604020202020204" pitchFamily="34" charset="0"/>
              </a:rPr>
              <a:t>Source : GPT 4</a:t>
            </a:r>
            <a:endParaRPr lang="en-US" altLang="zh-CN" sz="1000">
              <a:solidFill>
                <a:schemeClr val="tx1"/>
              </a:solidFill>
              <a:latin typeface="Arial" panose="020B0604020202020204" pitchFamily="34" charset="0"/>
              <a:ea typeface="Arial" panose="020B0604020202020204" pitchFamily="34" charset="0"/>
              <a:sym typeface="Arial" panose="020B0604020202020204" pitchFamily="34" charset="0"/>
            </a:endParaRPr>
          </a:p>
        </p:txBody>
      </p:sp>
      <p:sp>
        <p:nvSpPr>
          <p:cNvPr id="13318" name="Rectangles 13317"/>
          <p:cNvSpPr/>
          <p:nvPr/>
        </p:nvSpPr>
        <p:spPr>
          <a:xfrm>
            <a:off x="138113" y="922338"/>
            <a:ext cx="8423275" cy="4073525"/>
          </a:xfrm>
          <a:prstGeom prst="rect">
            <a:avLst/>
          </a:prstGeom>
          <a:noFill/>
          <a:ln w="12700">
            <a:noFill/>
          </a:ln>
        </p:spPr>
        <p:txBody>
          <a:bodyPr>
            <a:spAutoFit/>
          </a:bodyPr>
          <a:p>
            <a:pPr>
              <a:buNone/>
            </a:pPr>
            <a:r>
              <a:rPr lang="en-US" altLang="zh-CN">
                <a:solidFill>
                  <a:srgbClr val="0D0D0D"/>
                </a:solidFill>
                <a:latin typeface="Söhne" charset="0"/>
                <a:cs typeface="Arial" panose="020B0604020202020204" pitchFamily="34" charset="0"/>
                <a:sym typeface="Arial" panose="020B0604020202020204" pitchFamily="34" charset="0"/>
              </a:rPr>
              <a:t>The proposed solution is to develop a comprehensive, secure, and user-friendly Notes Sharing Web Application tailored for students, educators, and academic institutions. This application will leverage the Django framework for its robustness, security features, and scalability. Below are the key components of the proposed solution:</a:t>
            </a:r>
            <a:endParaRPr lang="en-US" altLang="zh-CN">
              <a:solidFill>
                <a:srgbClr val="0D0D0D"/>
              </a:solidFill>
              <a:latin typeface="Söhne" charset="0"/>
              <a:cs typeface="Arial" panose="020B0604020202020204" pitchFamily="34" charset="0"/>
              <a:sym typeface="Arial" panose="020B0604020202020204" pitchFamily="34" charset="0"/>
            </a:endParaRPr>
          </a:p>
          <a:p>
            <a:pPr>
              <a:buNone/>
            </a:pPr>
            <a:r>
              <a:rPr lang="en-US" altLang="zh-CN">
                <a:solidFill>
                  <a:srgbClr val="0D0D0D"/>
                </a:solidFill>
                <a:latin typeface="Söhne" charset="0"/>
                <a:cs typeface="Arial" panose="020B0604020202020204" pitchFamily="34" charset="0"/>
                <a:sym typeface="Arial" panose="020B0604020202020204" pitchFamily="34" charset="0"/>
              </a:rPr>
              <a:t>1. </a:t>
            </a:r>
            <a:r>
              <a:rPr lang="en-US" altLang="zh-CN" b="1">
                <a:solidFill>
                  <a:srgbClr val="0D0D0D"/>
                </a:solidFill>
                <a:latin typeface="Söhne" charset="0"/>
                <a:cs typeface="Arial" panose="020B0604020202020204" pitchFamily="34" charset="0"/>
                <a:sym typeface="Arial" panose="020B0604020202020204" pitchFamily="34" charset="0"/>
              </a:rPr>
              <a:t>System Architecture</a:t>
            </a:r>
            <a:endParaRPr lang="en-US" altLang="zh-CN">
              <a:solidFill>
                <a:srgbClr val="0D0D0D"/>
              </a:solidFill>
              <a:latin typeface="Söhne" charset="0"/>
              <a:cs typeface="Arial" panose="020B0604020202020204" pitchFamily="34" charset="0"/>
              <a:sym typeface="Arial" panose="020B0604020202020204" pitchFamily="34" charset="0"/>
            </a:endParaRPr>
          </a:p>
          <a:p>
            <a:pPr>
              <a:buClrTx/>
              <a:buSzPct val="100000"/>
              <a:buFont typeface="Arial" panose="020B0604020202020204" pitchFamily="34" charset="0"/>
              <a:buChar char="•"/>
            </a:pPr>
            <a:r>
              <a:rPr lang="en-US" altLang="zh-CN" b="1">
                <a:solidFill>
                  <a:srgbClr val="0D0D0D"/>
                </a:solidFill>
                <a:latin typeface="Söhne" charset="0"/>
                <a:cs typeface="Arial" panose="020B0604020202020204" pitchFamily="34" charset="0"/>
                <a:sym typeface="Arial" panose="020B0604020202020204" pitchFamily="34" charset="0"/>
              </a:rPr>
              <a:t>Backend Development</a:t>
            </a:r>
            <a:r>
              <a:rPr lang="en-US" altLang="zh-CN">
                <a:solidFill>
                  <a:srgbClr val="0D0D0D"/>
                </a:solidFill>
                <a:latin typeface="Söhne" charset="0"/>
                <a:cs typeface="Arial" panose="020B0604020202020204" pitchFamily="34" charset="0"/>
                <a:sym typeface="Arial" panose="020B0604020202020204" pitchFamily="34" charset="0"/>
              </a:rPr>
              <a:t>: Utilize Django for server-side logic, database management, user authentication, and session management, ensuring a secure and efficient backend structure.</a:t>
            </a:r>
            <a:endParaRPr lang="en-US" altLang="zh-CN">
              <a:solidFill>
                <a:srgbClr val="0D0D0D"/>
              </a:solidFill>
              <a:latin typeface="Söhne" charset="0"/>
              <a:cs typeface="Arial" panose="020B0604020202020204" pitchFamily="34" charset="0"/>
              <a:sym typeface="Arial" panose="020B0604020202020204" pitchFamily="34" charset="0"/>
            </a:endParaRPr>
          </a:p>
          <a:p>
            <a:pPr>
              <a:buClrTx/>
              <a:buSzPct val="100000"/>
              <a:buFont typeface="Arial" panose="020B0604020202020204" pitchFamily="34" charset="0"/>
              <a:buChar char="•"/>
            </a:pPr>
            <a:r>
              <a:rPr lang="en-US" altLang="zh-CN" b="1">
                <a:solidFill>
                  <a:srgbClr val="0D0D0D"/>
                </a:solidFill>
                <a:latin typeface="Söhne" charset="0"/>
                <a:cs typeface="Arial" panose="020B0604020202020204" pitchFamily="34" charset="0"/>
                <a:sym typeface="Arial" panose="020B0604020202020204" pitchFamily="34" charset="0"/>
              </a:rPr>
              <a:t>Frontend Integration</a:t>
            </a:r>
            <a:r>
              <a:rPr lang="en-US" altLang="zh-CN">
                <a:solidFill>
                  <a:srgbClr val="0D0D0D"/>
                </a:solidFill>
                <a:latin typeface="Söhne" charset="0"/>
                <a:cs typeface="Arial" panose="020B0604020202020204" pitchFamily="34" charset="0"/>
                <a:sym typeface="Arial" panose="020B0604020202020204" pitchFamily="34" charset="0"/>
              </a:rPr>
              <a:t>: Employ HTML, CSS, and JavaScript, alongside Django’s template system, to create an intuitive and responsive user interface that enhances user experience.</a:t>
            </a:r>
            <a:endParaRPr lang="en-US" altLang="zh-CN">
              <a:solidFill>
                <a:srgbClr val="0D0D0D"/>
              </a:solidFill>
              <a:latin typeface="Söhne" charset="0"/>
              <a:cs typeface="Arial" panose="020B0604020202020204" pitchFamily="34" charset="0"/>
              <a:sym typeface="Arial" panose="020B0604020202020204" pitchFamily="34" charset="0"/>
            </a:endParaRPr>
          </a:p>
          <a:p>
            <a:pPr>
              <a:buClrTx/>
              <a:buSzPct val="100000"/>
              <a:buFont typeface="Arial" panose="020B0604020202020204" pitchFamily="34" charset="0"/>
              <a:buChar char="•"/>
            </a:pPr>
            <a:r>
              <a:rPr lang="en-US" altLang="zh-CN" b="1">
                <a:solidFill>
                  <a:srgbClr val="0D0D0D"/>
                </a:solidFill>
                <a:latin typeface="Söhne" charset="0"/>
                <a:cs typeface="Arial" panose="020B0604020202020204" pitchFamily="34" charset="0"/>
                <a:sym typeface="Arial" panose="020B0604020202020204" pitchFamily="34" charset="0"/>
              </a:rPr>
              <a:t>Database Design</a:t>
            </a:r>
            <a:r>
              <a:rPr lang="en-US" altLang="zh-CN">
                <a:solidFill>
                  <a:srgbClr val="0D0D0D"/>
                </a:solidFill>
                <a:latin typeface="Söhne" charset="0"/>
                <a:cs typeface="Arial" panose="020B0604020202020204" pitchFamily="34" charset="0"/>
                <a:sym typeface="Arial" panose="020B0604020202020204" pitchFamily="34" charset="0"/>
              </a:rPr>
              <a:t>: Design a relational database schema that efficiently stores user data, notes, categories, and interactions to facilitate quick retrieval and secure storage of information.</a:t>
            </a:r>
            <a:endParaRPr lang="en-US" altLang="zh-CN">
              <a:solidFill>
                <a:srgbClr val="0D0D0D"/>
              </a:solidFill>
              <a:latin typeface="Söhne" charset="0"/>
              <a:cs typeface="Arial" panose="020B0604020202020204" pitchFamily="34" charset="0"/>
              <a:sym typeface="Arial" panose="020B0604020202020204" pitchFamily="34" charset="0"/>
            </a:endParaRPr>
          </a:p>
          <a:p>
            <a:pPr>
              <a:buNone/>
            </a:pPr>
            <a:r>
              <a:rPr lang="en-US" altLang="zh-CN">
                <a:solidFill>
                  <a:srgbClr val="0D0D0D"/>
                </a:solidFill>
                <a:latin typeface="Söhne" charset="0"/>
                <a:cs typeface="Arial" panose="020B0604020202020204" pitchFamily="34" charset="0"/>
                <a:sym typeface="Arial" panose="020B0604020202020204" pitchFamily="34" charset="0"/>
              </a:rPr>
              <a:t>2. </a:t>
            </a:r>
            <a:r>
              <a:rPr lang="en-US" altLang="zh-CN" b="1">
                <a:solidFill>
                  <a:srgbClr val="0D0D0D"/>
                </a:solidFill>
                <a:latin typeface="Söhne" charset="0"/>
                <a:cs typeface="Arial" panose="020B0604020202020204" pitchFamily="34" charset="0"/>
                <a:sym typeface="Arial" panose="020B0604020202020204" pitchFamily="34" charset="0"/>
              </a:rPr>
              <a:t>Core Features</a:t>
            </a:r>
            <a:endParaRPr lang="en-US" altLang="zh-CN">
              <a:solidFill>
                <a:srgbClr val="0D0D0D"/>
              </a:solidFill>
              <a:latin typeface="Söhne" charset="0"/>
              <a:cs typeface="Arial" panose="020B0604020202020204" pitchFamily="34" charset="0"/>
              <a:sym typeface="Arial" panose="020B0604020202020204" pitchFamily="34" charset="0"/>
            </a:endParaRPr>
          </a:p>
          <a:p>
            <a:pPr>
              <a:buClrTx/>
              <a:buSzPct val="100000"/>
              <a:buFont typeface="Arial" panose="020B0604020202020204" pitchFamily="34" charset="0"/>
              <a:buChar char="•"/>
            </a:pPr>
            <a:r>
              <a:rPr lang="en-US" altLang="zh-CN" b="1">
                <a:solidFill>
                  <a:srgbClr val="0D0D0D"/>
                </a:solidFill>
                <a:latin typeface="Söhne" charset="0"/>
                <a:cs typeface="Arial" panose="020B0604020202020204" pitchFamily="34" charset="0"/>
                <a:sym typeface="Arial" panose="020B0604020202020204" pitchFamily="34" charset="0"/>
              </a:rPr>
              <a:t>User Authentication and Authorization</a:t>
            </a:r>
            <a:r>
              <a:rPr lang="en-US" altLang="zh-CN">
                <a:solidFill>
                  <a:srgbClr val="0D0D0D"/>
                </a:solidFill>
                <a:latin typeface="Söhne" charset="0"/>
                <a:cs typeface="Arial" panose="020B0604020202020204" pitchFamily="34" charset="0"/>
                <a:sym typeface="Arial" panose="020B0604020202020204" pitchFamily="34" charset="0"/>
              </a:rPr>
              <a:t>: Implement Django’s built-in authentication system to manage user accounts, secure login/logout processes, and ensure user data privacy.</a:t>
            </a:r>
            <a:endParaRPr lang="en-US" altLang="zh-CN">
              <a:solidFill>
                <a:srgbClr val="0D0D0D"/>
              </a:solidFill>
              <a:latin typeface="Söhne" charset="0"/>
              <a:cs typeface="Arial" panose="020B0604020202020204" pitchFamily="34" charset="0"/>
              <a:sym typeface="Arial" panose="020B0604020202020204" pitchFamily="34" charset="0"/>
            </a:endParaRPr>
          </a:p>
          <a:p>
            <a:pPr>
              <a:buClrTx/>
              <a:buSzPct val="100000"/>
              <a:buFont typeface="Arial" panose="020B0604020202020204" pitchFamily="34" charset="0"/>
              <a:buChar char="•"/>
            </a:pPr>
            <a:r>
              <a:rPr lang="en-US" altLang="zh-CN" b="1">
                <a:solidFill>
                  <a:srgbClr val="0D0D0D"/>
                </a:solidFill>
                <a:latin typeface="Söhne" charset="0"/>
                <a:cs typeface="Arial" panose="020B0604020202020204" pitchFamily="34" charset="0"/>
                <a:sym typeface="Arial" panose="020B0604020202020204" pitchFamily="34" charset="0"/>
              </a:rPr>
              <a:t>Notes Management</a:t>
            </a:r>
            <a:r>
              <a:rPr lang="en-US" altLang="zh-CN">
                <a:solidFill>
                  <a:srgbClr val="0D0D0D"/>
                </a:solidFill>
                <a:latin typeface="Söhne" charset="0"/>
                <a:cs typeface="Arial" panose="020B0604020202020204" pitchFamily="34" charset="0"/>
                <a:sym typeface="Arial" panose="020B0604020202020204" pitchFamily="34" charset="0"/>
              </a:rPr>
              <a:t>: Enable users to upload, download, and manage notes in various formats (PDF, DOCX, PPT, etc.), with features for creating, editing, and deleting notes.</a:t>
            </a:r>
            <a:endParaRPr lang="en-US" altLang="zh-CN">
              <a:solidFill>
                <a:srgbClr val="0D0D0D"/>
              </a:solidFill>
              <a:latin typeface="Söhne" charset="0"/>
              <a:cs typeface="Arial" panose="020B0604020202020204" pitchFamily="34" charset="0"/>
              <a:sym typeface="Arial" panose="020B0604020202020204" pitchFamily="34" charset="0"/>
            </a:endParaRPr>
          </a:p>
          <a:p>
            <a:pPr>
              <a:buClrTx/>
              <a:buSzPct val="100000"/>
              <a:buFont typeface="Arial" panose="020B0604020202020204" pitchFamily="34" charset="0"/>
              <a:buChar char="•"/>
            </a:pPr>
            <a:r>
              <a:rPr lang="en-US" altLang="zh-CN" b="1">
                <a:solidFill>
                  <a:srgbClr val="0D0D0D"/>
                </a:solidFill>
                <a:latin typeface="Söhne" charset="0"/>
                <a:cs typeface="Arial" panose="020B0604020202020204" pitchFamily="34" charset="0"/>
                <a:sym typeface="Arial" panose="020B0604020202020204" pitchFamily="34" charset="0"/>
              </a:rPr>
              <a:t>Collaboration Tools</a:t>
            </a:r>
            <a:r>
              <a:rPr lang="en-US" altLang="zh-CN">
                <a:solidFill>
                  <a:srgbClr val="0D0D0D"/>
                </a:solidFill>
                <a:latin typeface="Söhne" charset="0"/>
                <a:cs typeface="Arial" panose="020B0604020202020204" pitchFamily="34" charset="0"/>
                <a:sym typeface="Arial" panose="020B0604020202020204" pitchFamily="34" charset="0"/>
              </a:rPr>
              <a:t>: Incorporate features for users to comment on notes, rate them, and engage in discussions, fostering a collaborative learning environment.</a:t>
            </a:r>
            <a:endParaRPr lang="en-US" altLang="zh-CN">
              <a:solidFill>
                <a:srgbClr val="0D0D0D"/>
              </a:solidFill>
              <a:latin typeface="Söhne" charset="0"/>
              <a:cs typeface="Arial" panose="020B0604020202020204" pitchFamily="34" charset="0"/>
              <a:sym typeface="Arial" panose="020B0604020202020204" pitchFamily="34" charset="0"/>
            </a:endParaRPr>
          </a:p>
          <a:p>
            <a:pPr>
              <a:buNone/>
            </a:pPr>
            <a:endParaRPr lang="en-US" altLang="zh-CN">
              <a:latin typeface="Arial" panose="020B0604020202020204" pitchFamily="34" charset="0"/>
              <a:ea typeface="Arial" panose="020B0604020202020204" pitchFamily="34" charset="0"/>
              <a:sym typeface="Arial" panose="020B0604020202020204" pitchFamily="34" charset="0"/>
            </a:endParaRP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Rectangles 14337"/>
          <p:cNvSpPr/>
          <p:nvPr/>
        </p:nvSpPr>
        <p:spPr>
          <a:xfrm>
            <a:off x="457200" y="752475"/>
            <a:ext cx="8018463" cy="700088"/>
          </a:xfrm>
          <a:prstGeom prst="rect">
            <a:avLst/>
          </a:prstGeom>
          <a:noFill/>
          <a:ln w="12700">
            <a:noFill/>
          </a:ln>
        </p:spPr>
        <p:txBody>
          <a:bodyPr>
            <a:spAutoFit/>
          </a:bodyPr>
          <a:p>
            <a:pPr marL="457200" lvl="1" indent="0" algn="l">
              <a:lnSpc>
                <a:spcPct val="150000"/>
              </a:lnSpc>
              <a:buNone/>
            </a:pPr>
            <a:endParaRPr lang="en-US" altLang="zh-CN">
              <a:solidFill>
                <a:srgbClr val="374151"/>
              </a:solidFill>
              <a:latin typeface="Times New Roman" panose="02020603050405020304" charset="0"/>
              <a:cs typeface="Arial" panose="020B0604020202020204" pitchFamily="34" charset="0"/>
              <a:sym typeface="Arial" panose="020B0604020202020204" pitchFamily="34" charset="0"/>
            </a:endParaRPr>
          </a:p>
          <a:p>
            <a:pPr marL="457200" lvl="1" indent="0" algn="l">
              <a:lnSpc>
                <a:spcPct val="150000"/>
              </a:lnSpc>
              <a:buClrTx/>
              <a:buSzPct val="100000"/>
              <a:buFontTx/>
              <a:buChar char=" "/>
            </a:pPr>
            <a:endParaRPr lang="en-US" altLang="zh-CN">
              <a:solidFill>
                <a:srgbClr val="374151"/>
              </a:solidFill>
              <a:latin typeface="Times New Roman" panose="02020603050405020304" charset="0"/>
              <a:ea typeface="Arial" panose="020B0604020202020204" pitchFamily="34" charset="0"/>
              <a:sym typeface="Arial" panose="020B0604020202020204" pitchFamily="34" charset="0"/>
            </a:endParaRPr>
          </a:p>
        </p:txBody>
      </p:sp>
      <p:sp>
        <p:nvSpPr>
          <p:cNvPr id="14339" name="Straight Connector 14338"/>
          <p:cNvSpPr/>
          <p:nvPr/>
        </p:nvSpPr>
        <p:spPr>
          <a:xfrm>
            <a:off x="0" y="4675188"/>
            <a:ext cx="9144000" cy="0"/>
          </a:xfrm>
          <a:prstGeom prst="line">
            <a:avLst/>
          </a:prstGeom>
          <a:ln w="9525" cap="flat" cmpd="sng">
            <a:solidFill>
              <a:srgbClr val="BFBFBF"/>
            </a:solidFill>
            <a:prstDash val="solid"/>
            <a:headEnd type="none" w="med" len="med"/>
            <a:tailEnd type="none" w="med" len="med"/>
          </a:ln>
        </p:spPr>
      </p:sp>
      <p:sp>
        <p:nvSpPr>
          <p:cNvPr id="14340" name="Rectangles 14339"/>
          <p:cNvSpPr/>
          <p:nvPr/>
        </p:nvSpPr>
        <p:spPr>
          <a:xfrm>
            <a:off x="138113" y="4713288"/>
            <a:ext cx="1019175" cy="322262"/>
          </a:xfrm>
          <a:prstGeom prst="rect">
            <a:avLst/>
          </a:prstGeom>
          <a:noFill/>
          <a:ln w="12700">
            <a:noFill/>
          </a:ln>
        </p:spPr>
        <p:txBody>
          <a:bodyPr tIns="91425" bIns="91425"/>
          <a:p>
            <a:pPr>
              <a:buNone/>
            </a:pPr>
            <a:r>
              <a:rPr lang="en-US" altLang="zh-CN" sz="1000">
                <a:solidFill>
                  <a:schemeClr val="tx1"/>
                </a:solidFill>
                <a:latin typeface="Arial" panose="020B0604020202020204" pitchFamily="34" charset="0"/>
                <a:cs typeface="Arial" panose="020B0604020202020204" pitchFamily="34" charset="0"/>
                <a:sym typeface="Arial" panose="020B0604020202020204" pitchFamily="34" charset="0"/>
              </a:rPr>
              <a:t>Source :GPT 4</a:t>
            </a:r>
            <a:endParaRPr lang="en-US" altLang="zh-CN" sz="1000">
              <a:solidFill>
                <a:schemeClr val="tx1"/>
              </a:solidFill>
              <a:latin typeface="Arial" panose="020B0604020202020204" pitchFamily="34" charset="0"/>
              <a:ea typeface="Arial" panose="020B0604020202020204" pitchFamily="34" charset="0"/>
              <a:sym typeface="Arial" panose="020B0604020202020204" pitchFamily="34" charset="0"/>
            </a:endParaRPr>
          </a:p>
        </p:txBody>
      </p:sp>
      <p:sp>
        <p:nvSpPr>
          <p:cNvPr id="14341" name="Rectangles 14340"/>
          <p:cNvSpPr/>
          <p:nvPr/>
        </p:nvSpPr>
        <p:spPr>
          <a:xfrm>
            <a:off x="236538" y="679450"/>
            <a:ext cx="8778875" cy="3754438"/>
          </a:xfrm>
          <a:prstGeom prst="rect">
            <a:avLst/>
          </a:prstGeom>
          <a:noFill/>
          <a:ln w="12700">
            <a:noFill/>
          </a:ln>
        </p:spPr>
        <p:txBody>
          <a:bodyPr>
            <a:spAutoFit/>
          </a:bodyPr>
          <a:p>
            <a:pPr>
              <a:buNone/>
            </a:pPr>
            <a:r>
              <a:rPr lang="en-US" altLang="zh-CN">
                <a:solidFill>
                  <a:srgbClr val="0D0D0D"/>
                </a:solidFill>
                <a:latin typeface="Söhne" charset="0"/>
                <a:cs typeface="Arial" panose="020B0604020202020204" pitchFamily="34" charset="0"/>
                <a:sym typeface="Arial" panose="020B0604020202020204" pitchFamily="34" charset="0"/>
              </a:rPr>
              <a:t>3. </a:t>
            </a:r>
            <a:r>
              <a:rPr lang="en-US" altLang="zh-CN" b="1">
                <a:solidFill>
                  <a:srgbClr val="0D0D0D"/>
                </a:solidFill>
                <a:latin typeface="Söhne" charset="0"/>
                <a:cs typeface="Arial" panose="020B0604020202020204" pitchFamily="34" charset="0"/>
                <a:sym typeface="Arial" panose="020B0604020202020204" pitchFamily="34" charset="0"/>
              </a:rPr>
              <a:t>Security and Privacy</a:t>
            </a:r>
            <a:endParaRPr lang="en-US" altLang="zh-CN">
              <a:solidFill>
                <a:srgbClr val="0D0D0D"/>
              </a:solidFill>
              <a:latin typeface="Söhne" charset="0"/>
              <a:cs typeface="Arial" panose="020B0604020202020204" pitchFamily="34" charset="0"/>
              <a:sym typeface="Arial" panose="020B0604020202020204" pitchFamily="34" charset="0"/>
            </a:endParaRPr>
          </a:p>
          <a:p>
            <a:pPr>
              <a:buClrTx/>
              <a:buSzPct val="100000"/>
              <a:buFont typeface="Arial" panose="020B0604020202020204" pitchFamily="34" charset="0"/>
              <a:buChar char="•"/>
            </a:pPr>
            <a:r>
              <a:rPr lang="en-US" altLang="zh-CN">
                <a:solidFill>
                  <a:srgbClr val="0D0D0D"/>
                </a:solidFill>
                <a:latin typeface="Söhne" charset="0"/>
                <a:cs typeface="Arial" panose="020B0604020202020204" pitchFamily="34" charset="0"/>
                <a:sym typeface="Arial" panose="020B0604020202020204" pitchFamily="34" charset="0"/>
              </a:rPr>
              <a:t>Implement Django’s security best practices to protect against common vulnerabilities such as SQL injection, Cross-Site Scripting (XSS), and Cross-Site Request Forgery (CSRF).</a:t>
            </a:r>
            <a:endParaRPr lang="en-US" altLang="zh-CN">
              <a:solidFill>
                <a:srgbClr val="0D0D0D"/>
              </a:solidFill>
              <a:latin typeface="Söhne" charset="0"/>
              <a:cs typeface="Arial" panose="020B0604020202020204" pitchFamily="34" charset="0"/>
              <a:sym typeface="Arial" panose="020B0604020202020204" pitchFamily="34" charset="0"/>
            </a:endParaRPr>
          </a:p>
          <a:p>
            <a:pPr>
              <a:buClrTx/>
              <a:buSzPct val="100000"/>
              <a:buFont typeface="Arial" panose="020B0604020202020204" pitchFamily="34" charset="0"/>
              <a:buChar char="•"/>
            </a:pPr>
            <a:r>
              <a:rPr lang="en-US" altLang="zh-CN">
                <a:solidFill>
                  <a:srgbClr val="0D0D0D"/>
                </a:solidFill>
                <a:latin typeface="Söhne" charset="0"/>
                <a:cs typeface="Arial" panose="020B0604020202020204" pitchFamily="34" charset="0"/>
                <a:sym typeface="Arial" panose="020B0604020202020204" pitchFamily="34" charset="0"/>
              </a:rPr>
              <a:t>Ensure data privacy by adhering to regulations such as GDPR for the handling of personal information.</a:t>
            </a:r>
            <a:endParaRPr lang="en-US" altLang="zh-CN">
              <a:solidFill>
                <a:srgbClr val="0D0D0D"/>
              </a:solidFill>
              <a:latin typeface="Söhne" charset="0"/>
              <a:cs typeface="Arial" panose="020B0604020202020204" pitchFamily="34" charset="0"/>
              <a:sym typeface="Arial" panose="020B0604020202020204" pitchFamily="34" charset="0"/>
            </a:endParaRPr>
          </a:p>
          <a:p>
            <a:pPr>
              <a:buNone/>
            </a:pPr>
            <a:r>
              <a:rPr lang="en-US" altLang="zh-CN">
                <a:solidFill>
                  <a:srgbClr val="0D0D0D"/>
                </a:solidFill>
                <a:latin typeface="Söhne" charset="0"/>
                <a:cs typeface="Arial" panose="020B0604020202020204" pitchFamily="34" charset="0"/>
                <a:sym typeface="Arial" panose="020B0604020202020204" pitchFamily="34" charset="0"/>
              </a:rPr>
              <a:t>4. </a:t>
            </a:r>
            <a:r>
              <a:rPr lang="en-US" altLang="zh-CN" b="1">
                <a:solidFill>
                  <a:srgbClr val="0D0D0D"/>
                </a:solidFill>
                <a:latin typeface="Söhne" charset="0"/>
                <a:cs typeface="Arial" panose="020B0604020202020204" pitchFamily="34" charset="0"/>
                <a:sym typeface="Arial" panose="020B0604020202020204" pitchFamily="34" charset="0"/>
              </a:rPr>
              <a:t>Scalability and Performance</a:t>
            </a:r>
            <a:endParaRPr lang="en-US" altLang="zh-CN">
              <a:solidFill>
                <a:srgbClr val="0D0D0D"/>
              </a:solidFill>
              <a:latin typeface="Söhne" charset="0"/>
              <a:cs typeface="Arial" panose="020B0604020202020204" pitchFamily="34" charset="0"/>
              <a:sym typeface="Arial" panose="020B0604020202020204" pitchFamily="34" charset="0"/>
            </a:endParaRPr>
          </a:p>
          <a:p>
            <a:pPr>
              <a:buClrTx/>
              <a:buSzPct val="100000"/>
              <a:buFont typeface="Arial" panose="020B0604020202020204" pitchFamily="34" charset="0"/>
              <a:buChar char="•"/>
            </a:pPr>
            <a:r>
              <a:rPr lang="en-US" altLang="zh-CN">
                <a:solidFill>
                  <a:srgbClr val="0D0D0D"/>
                </a:solidFill>
                <a:latin typeface="Söhne" charset="0"/>
                <a:cs typeface="Arial" panose="020B0604020202020204" pitchFamily="34" charset="0"/>
                <a:sym typeface="Arial" panose="020B0604020202020204" pitchFamily="34" charset="0"/>
              </a:rPr>
              <a:t>Design the application with scalability in mind, allowing for easy adaptation to increased user numbers and data volume without performance degradation.</a:t>
            </a:r>
            <a:endParaRPr lang="en-US" altLang="zh-CN">
              <a:solidFill>
                <a:srgbClr val="0D0D0D"/>
              </a:solidFill>
              <a:latin typeface="Söhne" charset="0"/>
              <a:cs typeface="Arial" panose="020B0604020202020204" pitchFamily="34" charset="0"/>
              <a:sym typeface="Arial" panose="020B0604020202020204" pitchFamily="34" charset="0"/>
            </a:endParaRPr>
          </a:p>
          <a:p>
            <a:pPr>
              <a:buClrTx/>
              <a:buSzPct val="100000"/>
              <a:buFont typeface="Arial" panose="020B0604020202020204" pitchFamily="34" charset="0"/>
              <a:buChar char="•"/>
            </a:pPr>
            <a:r>
              <a:rPr lang="en-US" altLang="zh-CN">
                <a:solidFill>
                  <a:srgbClr val="0D0D0D"/>
                </a:solidFill>
                <a:latin typeface="Söhne" charset="0"/>
                <a:cs typeface="Arial" panose="020B0604020202020204" pitchFamily="34" charset="0"/>
                <a:sym typeface="Arial" panose="020B0604020202020204" pitchFamily="34" charset="0"/>
              </a:rPr>
              <a:t>Utilize Django’s caching framework to enhance application performance and reduce server load.</a:t>
            </a:r>
            <a:endParaRPr lang="en-US" altLang="zh-CN">
              <a:solidFill>
                <a:srgbClr val="0D0D0D"/>
              </a:solidFill>
              <a:latin typeface="Söhne" charset="0"/>
              <a:cs typeface="Arial" panose="020B0604020202020204" pitchFamily="34" charset="0"/>
              <a:sym typeface="Arial" panose="020B0604020202020204" pitchFamily="34" charset="0"/>
            </a:endParaRPr>
          </a:p>
          <a:p>
            <a:pPr>
              <a:buNone/>
            </a:pPr>
            <a:r>
              <a:rPr lang="en-US" altLang="zh-CN">
                <a:solidFill>
                  <a:srgbClr val="0D0D0D"/>
                </a:solidFill>
                <a:latin typeface="Söhne" charset="0"/>
                <a:cs typeface="Arial" panose="020B0604020202020204" pitchFamily="34" charset="0"/>
                <a:sym typeface="Arial" panose="020B0604020202020204" pitchFamily="34" charset="0"/>
              </a:rPr>
              <a:t>5. </a:t>
            </a:r>
            <a:r>
              <a:rPr lang="en-US" altLang="zh-CN" b="1">
                <a:solidFill>
                  <a:srgbClr val="0D0D0D"/>
                </a:solidFill>
                <a:latin typeface="Söhne" charset="0"/>
                <a:cs typeface="Arial" panose="020B0604020202020204" pitchFamily="34" charset="0"/>
                <a:sym typeface="Arial" panose="020B0604020202020204" pitchFamily="34" charset="0"/>
              </a:rPr>
              <a:t>User Experience (UX) Design</a:t>
            </a:r>
            <a:endParaRPr lang="en-US" altLang="zh-CN">
              <a:solidFill>
                <a:srgbClr val="0D0D0D"/>
              </a:solidFill>
              <a:latin typeface="Söhne" charset="0"/>
              <a:cs typeface="Arial" panose="020B0604020202020204" pitchFamily="34" charset="0"/>
              <a:sym typeface="Arial" panose="020B0604020202020204" pitchFamily="34" charset="0"/>
            </a:endParaRPr>
          </a:p>
          <a:p>
            <a:pPr>
              <a:buClrTx/>
              <a:buSzPct val="100000"/>
              <a:buFont typeface="Arial" panose="020B0604020202020204" pitchFamily="34" charset="0"/>
              <a:buChar char="•"/>
            </a:pPr>
            <a:r>
              <a:rPr lang="en-US" altLang="zh-CN">
                <a:solidFill>
                  <a:srgbClr val="0D0D0D"/>
                </a:solidFill>
                <a:latin typeface="Söhne" charset="0"/>
                <a:cs typeface="Arial" panose="020B0604020202020204" pitchFamily="34" charset="0"/>
                <a:sym typeface="Arial" panose="020B0604020202020204" pitchFamily="34" charset="0"/>
              </a:rPr>
              <a:t>Follow a user-centered design approach to create an accessible and engaging platform, ensuring that the UI/UX caters to the needs and preferences of the target audience.</a:t>
            </a:r>
            <a:endParaRPr lang="en-US" altLang="zh-CN">
              <a:solidFill>
                <a:srgbClr val="0D0D0D"/>
              </a:solidFill>
              <a:latin typeface="Söhne" charset="0"/>
              <a:cs typeface="Arial" panose="020B0604020202020204" pitchFamily="34" charset="0"/>
              <a:sym typeface="Arial" panose="020B0604020202020204" pitchFamily="34" charset="0"/>
            </a:endParaRPr>
          </a:p>
          <a:p>
            <a:pPr>
              <a:buClrTx/>
              <a:buSzPct val="100000"/>
              <a:buFont typeface="Arial" panose="020B0604020202020204" pitchFamily="34" charset="0"/>
              <a:buChar char="•"/>
            </a:pPr>
            <a:r>
              <a:rPr lang="en-US" altLang="zh-CN">
                <a:solidFill>
                  <a:srgbClr val="0D0D0D"/>
                </a:solidFill>
                <a:latin typeface="Söhne" charset="0"/>
                <a:cs typeface="Arial" panose="020B0604020202020204" pitchFamily="34" charset="0"/>
                <a:sym typeface="Arial" panose="020B0604020202020204" pitchFamily="34" charset="0"/>
              </a:rPr>
              <a:t>Implement responsive design principles to ensure the application is accessible across various devices and screen sizes.</a:t>
            </a:r>
            <a:endParaRPr lang="en-US" altLang="zh-CN">
              <a:solidFill>
                <a:srgbClr val="0D0D0D"/>
              </a:solidFill>
              <a:latin typeface="Söhne" charset="0"/>
              <a:cs typeface="Arial" panose="020B0604020202020204" pitchFamily="34" charset="0"/>
              <a:sym typeface="Arial" panose="020B0604020202020204" pitchFamily="34" charset="0"/>
            </a:endParaRPr>
          </a:p>
          <a:p>
            <a:pPr>
              <a:buNone/>
            </a:pPr>
            <a:r>
              <a:rPr lang="en-US" altLang="zh-CN">
                <a:solidFill>
                  <a:srgbClr val="0D0D0D"/>
                </a:solidFill>
                <a:latin typeface="Söhne" charset="0"/>
                <a:cs typeface="Arial" panose="020B0604020202020204" pitchFamily="34" charset="0"/>
                <a:sym typeface="Arial" panose="020B0604020202020204" pitchFamily="34" charset="0"/>
              </a:rPr>
              <a:t>6. </a:t>
            </a:r>
            <a:r>
              <a:rPr lang="en-US" altLang="zh-CN" b="1">
                <a:solidFill>
                  <a:srgbClr val="0D0D0D"/>
                </a:solidFill>
                <a:latin typeface="Söhne" charset="0"/>
                <a:cs typeface="Arial" panose="020B0604020202020204" pitchFamily="34" charset="0"/>
                <a:sym typeface="Arial" panose="020B0604020202020204" pitchFamily="34" charset="0"/>
              </a:rPr>
              <a:t>Testing and Quality Assurance</a:t>
            </a:r>
            <a:endParaRPr lang="en-US" altLang="zh-CN">
              <a:solidFill>
                <a:srgbClr val="0D0D0D"/>
              </a:solidFill>
              <a:latin typeface="Söhne" charset="0"/>
              <a:cs typeface="Arial" panose="020B0604020202020204" pitchFamily="34" charset="0"/>
              <a:sym typeface="Arial" panose="020B0604020202020204" pitchFamily="34" charset="0"/>
            </a:endParaRPr>
          </a:p>
          <a:p>
            <a:pPr>
              <a:buClrTx/>
              <a:buSzPct val="100000"/>
              <a:buFont typeface="Arial" panose="020B0604020202020204" pitchFamily="34" charset="0"/>
              <a:buChar char="•"/>
            </a:pPr>
            <a:r>
              <a:rPr lang="en-US" altLang="zh-CN">
                <a:solidFill>
                  <a:srgbClr val="0D0D0D"/>
                </a:solidFill>
                <a:latin typeface="Söhne" charset="0"/>
                <a:cs typeface="Arial" panose="020B0604020202020204" pitchFamily="34" charset="0"/>
                <a:sym typeface="Arial" panose="020B0604020202020204" pitchFamily="34" charset="0"/>
              </a:rPr>
              <a:t>Conduct thorough testing, including unit tests, integration tests, and user acceptance testing (UAT), to ensure the application is reliable, secure, and user-friendly.</a:t>
            </a:r>
            <a:endParaRPr lang="en-US" altLang="zh-CN">
              <a:solidFill>
                <a:srgbClr val="0D0D0D"/>
              </a:solidFill>
              <a:latin typeface="Söhne" charset="0"/>
              <a:cs typeface="Arial" panose="020B0604020202020204" pitchFamily="34" charset="0"/>
              <a:sym typeface="Arial" panose="020B0604020202020204" pitchFamily="34" charset="0"/>
            </a:endParaRPr>
          </a:p>
          <a:p>
            <a:pPr>
              <a:buClrTx/>
              <a:buSzPct val="100000"/>
              <a:buFont typeface="Arial" panose="020B0604020202020204" pitchFamily="34" charset="0"/>
              <a:buChar char="•"/>
            </a:pPr>
            <a:r>
              <a:rPr lang="en-US" altLang="zh-CN">
                <a:solidFill>
                  <a:srgbClr val="0D0D0D"/>
                </a:solidFill>
                <a:latin typeface="Söhne" charset="0"/>
                <a:cs typeface="Arial" panose="020B0604020202020204" pitchFamily="34" charset="0"/>
                <a:sym typeface="Arial" panose="020B0604020202020204" pitchFamily="34" charset="0"/>
              </a:rPr>
              <a:t>Utilize Django’s testing framework to automate test cases and ensure code integrity.</a:t>
            </a:r>
            <a:endParaRPr lang="en-US" altLang="zh-CN">
              <a:solidFill>
                <a:srgbClr val="0D0D0D"/>
              </a:solidFill>
              <a:latin typeface="Söhne" charset="0"/>
              <a:ea typeface="Arial" panose="020B0604020202020204" pitchFamily="34" charset="0"/>
              <a:sym typeface="Arial" panose="020B0604020202020204" pitchFamily="34" charset="0"/>
            </a:endParaRP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Title 15361"/>
          <p:cNvSpPr>
            <a:spLocks noGrp="1"/>
          </p:cNvSpPr>
          <p:nvPr>
            <p:ph type="title" idx="4294967295"/>
          </p:nvPr>
        </p:nvSpPr>
        <p:spPr>
          <a:xfrm>
            <a:off x="131763" y="682625"/>
            <a:ext cx="2935287" cy="322263"/>
          </a:xfrm>
          <a:prstGeom prst="rect">
            <a:avLst/>
          </a:prstGeom>
          <a:noFill/>
          <a:ln w="12700">
            <a:noFill/>
          </a:ln>
        </p:spPr>
        <p:txBody>
          <a:bodyPr tIns="91425" bIns="91425"/>
          <a:p>
            <a:pPr>
              <a:buNone/>
            </a:pPr>
            <a:r>
              <a:rPr lang="en-US" altLang="zh-CN" sz="1600" b="1">
                <a:solidFill>
                  <a:srgbClr val="213163"/>
                </a:solidFill>
              </a:rPr>
              <a:t>Technology Used</a:t>
            </a:r>
            <a:endParaRPr lang="en-US" altLang="zh-CN" sz="1600"/>
          </a:p>
        </p:txBody>
      </p:sp>
      <p:sp>
        <p:nvSpPr>
          <p:cNvPr id="15363" name="Rectangles 15362"/>
          <p:cNvSpPr/>
          <p:nvPr/>
        </p:nvSpPr>
        <p:spPr>
          <a:xfrm>
            <a:off x="128588" y="1058863"/>
            <a:ext cx="5313362" cy="3790950"/>
          </a:xfrm>
          <a:prstGeom prst="rect">
            <a:avLst/>
          </a:prstGeom>
          <a:noFill/>
          <a:ln w="12700">
            <a:noFill/>
          </a:ln>
        </p:spPr>
        <p:txBody>
          <a:bodyPr tIns="91425" bIns="91425"/>
          <a:p>
            <a:pPr marL="173355" indent="-173355">
              <a:spcBef>
                <a:spcPts val="200"/>
              </a:spcBef>
              <a:buClr>
                <a:srgbClr val="213163"/>
              </a:buClr>
              <a:buSzPct val="100000"/>
              <a:buFont typeface="Arial" panose="020B0604020202020204" pitchFamily="34" charset="0"/>
              <a:buChar char="•"/>
            </a:pPr>
            <a:endParaRPr lang="en-US" altLang="zh-CN">
              <a:latin typeface="Arial" panose="020B0604020202020204" pitchFamily="34" charset="0"/>
              <a:cs typeface="Arial" panose="020B0604020202020204" pitchFamily="34" charset="0"/>
              <a:sym typeface="Arial" panose="020B0604020202020204" pitchFamily="34" charset="0"/>
            </a:endParaRPr>
          </a:p>
          <a:p>
            <a:pPr marL="173355" indent="-173355">
              <a:spcBef>
                <a:spcPts val="200"/>
              </a:spcBef>
              <a:buClr>
                <a:srgbClr val="213163"/>
              </a:buClr>
              <a:buSzPct val="100000"/>
              <a:buFont typeface="Arial" panose="020B0604020202020204" pitchFamily="34" charset="0"/>
              <a:buChar char="•"/>
            </a:pPr>
            <a:endParaRPr lang="en-US" altLang="zh-CN">
              <a:latin typeface="Arial" panose="020B0604020202020204" pitchFamily="34" charset="0"/>
              <a:cs typeface="Arial" panose="020B0604020202020204" pitchFamily="34" charset="0"/>
              <a:sym typeface="Arial" panose="020B0604020202020204" pitchFamily="34" charset="0"/>
            </a:endParaRPr>
          </a:p>
          <a:p>
            <a:pPr marL="173355" indent="-173355">
              <a:spcBef>
                <a:spcPts val="200"/>
              </a:spcBef>
              <a:buClr>
                <a:srgbClr val="213163"/>
              </a:buClr>
              <a:buSzPct val="100000"/>
              <a:buFont typeface="Arial" panose="020B0604020202020204" pitchFamily="34" charset="0"/>
              <a:buChar char="•"/>
            </a:pPr>
            <a:endParaRPr lang="en-US" altLang="zh-CN">
              <a:latin typeface="Arial" panose="020B0604020202020204" pitchFamily="34" charset="0"/>
              <a:ea typeface="Arial" panose="020B0604020202020204" pitchFamily="34" charset="0"/>
              <a:sym typeface="Arial" panose="020B0604020202020204" pitchFamily="34" charset="0"/>
            </a:endParaRPr>
          </a:p>
        </p:txBody>
      </p:sp>
      <p:pic>
        <p:nvPicPr>
          <p:cNvPr id="15364" name="Picture 15363" descr="image8.png"/>
          <p:cNvPicPr>
            <a:picLocks noChangeAspect="1"/>
          </p:cNvPicPr>
          <p:nvPr/>
        </p:nvPicPr>
        <p:blipFill>
          <a:blip r:embed="rId1"/>
          <a:stretch>
            <a:fillRect/>
          </a:stretch>
        </p:blipFill>
        <p:spPr>
          <a:xfrm>
            <a:off x="1020763" y="1724025"/>
            <a:ext cx="2957512" cy="2571750"/>
          </a:xfrm>
          <a:prstGeom prst="rect">
            <a:avLst/>
          </a:prstGeom>
          <a:noFill/>
          <a:ln w="12700">
            <a:noFill/>
          </a:ln>
        </p:spPr>
      </p:pic>
      <p:pic>
        <p:nvPicPr>
          <p:cNvPr id="15365" name="Picture 15364" descr="image9.png"/>
          <p:cNvPicPr>
            <a:picLocks noChangeAspect="1"/>
          </p:cNvPicPr>
          <p:nvPr/>
        </p:nvPicPr>
        <p:blipFill>
          <a:blip r:embed="rId2"/>
          <a:stretch>
            <a:fillRect/>
          </a:stretch>
        </p:blipFill>
        <p:spPr>
          <a:xfrm>
            <a:off x="4564063" y="1712913"/>
            <a:ext cx="4165600" cy="2090737"/>
          </a:xfrm>
          <a:prstGeom prst="rect">
            <a:avLst/>
          </a:prstGeom>
          <a:noFill/>
          <a:ln w="12700">
            <a:noFill/>
          </a:ln>
        </p:spPr>
      </p:pic>
      <p:sp>
        <p:nvSpPr>
          <p:cNvPr id="15366" name="Rectangles 15365"/>
          <p:cNvSpPr/>
          <p:nvPr/>
        </p:nvSpPr>
        <p:spPr>
          <a:xfrm>
            <a:off x="1000125" y="1362075"/>
            <a:ext cx="3319463" cy="307975"/>
          </a:xfrm>
          <a:prstGeom prst="rect">
            <a:avLst/>
          </a:prstGeom>
          <a:noFill/>
          <a:ln w="12700">
            <a:noFill/>
          </a:ln>
        </p:spPr>
        <p:txBody>
          <a:bodyPr>
            <a:spAutoFit/>
          </a:bodyPr>
          <a:p>
            <a:pPr algn="ctr">
              <a:buNone/>
            </a:pPr>
            <a:r>
              <a:rPr lang="en-US" altLang="zh-CN">
                <a:latin typeface="Arial" panose="020B0604020202020204" pitchFamily="34" charset="0"/>
                <a:cs typeface="Arial" panose="020B0604020202020204" pitchFamily="34" charset="0"/>
                <a:sym typeface="Arial" panose="020B0604020202020204" pitchFamily="34" charset="0"/>
              </a:rPr>
              <a:t>Front-end</a:t>
            </a:r>
            <a:endParaRPr lang="en-US" altLang="zh-CN">
              <a:latin typeface="Arial" panose="020B0604020202020204" pitchFamily="34" charset="0"/>
              <a:ea typeface="Arial" panose="020B0604020202020204" pitchFamily="34" charset="0"/>
              <a:sym typeface="Arial" panose="020B0604020202020204" pitchFamily="34" charset="0"/>
            </a:endParaRPr>
          </a:p>
        </p:txBody>
      </p:sp>
      <p:sp>
        <p:nvSpPr>
          <p:cNvPr id="15367" name="Rectangles 15366"/>
          <p:cNvSpPr/>
          <p:nvPr/>
        </p:nvSpPr>
        <p:spPr>
          <a:xfrm>
            <a:off x="4865688" y="1287463"/>
            <a:ext cx="3581400" cy="307975"/>
          </a:xfrm>
          <a:prstGeom prst="rect">
            <a:avLst/>
          </a:prstGeom>
          <a:noFill/>
          <a:ln w="12700">
            <a:noFill/>
          </a:ln>
        </p:spPr>
        <p:txBody>
          <a:bodyPr>
            <a:spAutoFit/>
          </a:bodyPr>
          <a:p>
            <a:pPr algn="ctr">
              <a:buNone/>
            </a:pPr>
            <a:r>
              <a:rPr lang="en-US" altLang="zh-CN">
                <a:latin typeface="Arial" panose="020B0604020202020204" pitchFamily="34" charset="0"/>
                <a:cs typeface="Arial" panose="020B0604020202020204" pitchFamily="34" charset="0"/>
                <a:sym typeface="Arial" panose="020B0604020202020204" pitchFamily="34" charset="0"/>
              </a:rPr>
              <a:t>Back-end</a:t>
            </a:r>
            <a:endParaRPr lang="en-US" altLang="zh-CN">
              <a:latin typeface="Arial" panose="020B0604020202020204" pitchFamily="34" charset="0"/>
              <a:ea typeface="Arial" panose="020B0604020202020204" pitchFamily="34" charset="0"/>
              <a:sym typeface="Arial" panose="020B0604020202020204" pitchFamily="34" charset="0"/>
            </a:endParaRPr>
          </a:p>
        </p:txBody>
      </p:sp>
      <p:sp>
        <p:nvSpPr>
          <p:cNvPr id="15368" name="Straight Connector 15367"/>
          <p:cNvSpPr/>
          <p:nvPr/>
        </p:nvSpPr>
        <p:spPr>
          <a:xfrm>
            <a:off x="0" y="4675188"/>
            <a:ext cx="9144000" cy="0"/>
          </a:xfrm>
          <a:prstGeom prst="line">
            <a:avLst/>
          </a:prstGeom>
          <a:ln w="9525" cap="flat" cmpd="sng">
            <a:solidFill>
              <a:srgbClr val="BFBFBF"/>
            </a:solidFill>
            <a:prstDash val="solid"/>
            <a:headEnd type="none" w="med" len="med"/>
            <a:tailEnd type="none" w="med" len="med"/>
          </a:ln>
        </p:spPr>
      </p:sp>
      <p:sp>
        <p:nvSpPr>
          <p:cNvPr id="15369" name="Rectangles 15368"/>
          <p:cNvSpPr/>
          <p:nvPr/>
        </p:nvSpPr>
        <p:spPr>
          <a:xfrm>
            <a:off x="138113" y="4713288"/>
            <a:ext cx="708025" cy="322262"/>
          </a:xfrm>
          <a:prstGeom prst="rect">
            <a:avLst/>
          </a:prstGeom>
          <a:noFill/>
          <a:ln w="12700">
            <a:noFill/>
          </a:ln>
        </p:spPr>
        <p:txBody>
          <a:bodyPr tIns="91425" bIns="91425"/>
          <a:p>
            <a:pPr>
              <a:buNone/>
            </a:pPr>
            <a:r>
              <a:rPr lang="en-US" altLang="zh-CN" sz="1000">
                <a:solidFill>
                  <a:schemeClr val="tx1"/>
                </a:solidFill>
                <a:latin typeface="Arial" panose="020B0604020202020204" pitchFamily="34" charset="0"/>
                <a:cs typeface="Arial" panose="020B0604020202020204" pitchFamily="34" charset="0"/>
                <a:sym typeface="Arial" panose="020B0604020202020204" pitchFamily="34" charset="0"/>
              </a:rPr>
              <a:t>Source :</a:t>
            </a:r>
            <a:endParaRPr lang="en-US" altLang="zh-CN" sz="1000">
              <a:solidFill>
                <a:schemeClr val="tx1"/>
              </a:solidFill>
              <a:latin typeface="Arial" panose="020B0604020202020204" pitchFamily="34" charset="0"/>
              <a:ea typeface="Arial" panose="020B0604020202020204" pitchFamily="34" charset="0"/>
              <a:sym typeface="Arial" panose="020B0604020202020204" pitchFamily="34" charset="0"/>
            </a:endParaRP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Title 16385"/>
          <p:cNvSpPr>
            <a:spLocks noGrp="1"/>
          </p:cNvSpPr>
          <p:nvPr>
            <p:ph type="title" idx="4294967295"/>
          </p:nvPr>
        </p:nvSpPr>
        <p:spPr>
          <a:xfrm>
            <a:off x="131763" y="682625"/>
            <a:ext cx="2935287" cy="322263"/>
          </a:xfrm>
          <a:prstGeom prst="rect">
            <a:avLst/>
          </a:prstGeom>
          <a:noFill/>
          <a:ln w="12700">
            <a:noFill/>
          </a:ln>
        </p:spPr>
        <p:txBody>
          <a:bodyPr tIns="91425" bIns="91425"/>
          <a:p>
            <a:pPr>
              <a:buNone/>
            </a:pPr>
            <a:r>
              <a:rPr lang="en-US" altLang="zh-CN" sz="1600" b="1">
                <a:solidFill>
                  <a:srgbClr val="213163"/>
                </a:solidFill>
              </a:rPr>
              <a:t>Modelling &amp; Results</a:t>
            </a:r>
            <a:endParaRPr lang="en-US" altLang="zh-CN" sz="1600"/>
          </a:p>
        </p:txBody>
      </p:sp>
      <p:sp>
        <p:nvSpPr>
          <p:cNvPr id="16387" name="Straight Connector 16386"/>
          <p:cNvSpPr/>
          <p:nvPr/>
        </p:nvSpPr>
        <p:spPr>
          <a:xfrm>
            <a:off x="0" y="4675188"/>
            <a:ext cx="9144000" cy="0"/>
          </a:xfrm>
          <a:prstGeom prst="line">
            <a:avLst/>
          </a:prstGeom>
          <a:ln w="9525" cap="flat" cmpd="sng">
            <a:solidFill>
              <a:srgbClr val="BFBFBF"/>
            </a:solidFill>
            <a:prstDash val="solid"/>
            <a:headEnd type="none" w="med" len="med"/>
            <a:tailEnd type="none" w="med" len="med"/>
          </a:ln>
        </p:spPr>
      </p:sp>
      <p:sp>
        <p:nvSpPr>
          <p:cNvPr id="16388" name="Rectangles 16387"/>
          <p:cNvSpPr/>
          <p:nvPr/>
        </p:nvSpPr>
        <p:spPr>
          <a:xfrm>
            <a:off x="138113" y="4713288"/>
            <a:ext cx="708025" cy="322262"/>
          </a:xfrm>
          <a:prstGeom prst="rect">
            <a:avLst/>
          </a:prstGeom>
          <a:noFill/>
          <a:ln w="12700">
            <a:noFill/>
          </a:ln>
        </p:spPr>
        <p:txBody>
          <a:bodyPr tIns="91425" bIns="91425"/>
          <a:p>
            <a:pPr>
              <a:buNone/>
            </a:pPr>
            <a:r>
              <a:rPr lang="en-US" altLang="zh-CN" sz="1000">
                <a:solidFill>
                  <a:schemeClr val="tx1"/>
                </a:solidFill>
                <a:latin typeface="Arial" panose="020B0604020202020204" pitchFamily="34" charset="0"/>
                <a:cs typeface="Arial" panose="020B0604020202020204" pitchFamily="34" charset="0"/>
                <a:sym typeface="Arial" panose="020B0604020202020204" pitchFamily="34" charset="0"/>
              </a:rPr>
              <a:t>Source :</a:t>
            </a:r>
            <a:endParaRPr lang="en-US" altLang="zh-CN" sz="1000">
              <a:solidFill>
                <a:schemeClr val="tx1"/>
              </a:solidFill>
              <a:latin typeface="Arial" panose="020B0604020202020204" pitchFamily="34" charset="0"/>
              <a:ea typeface="Arial" panose="020B0604020202020204" pitchFamily="34" charset="0"/>
              <a:sym typeface="Arial" panose="020B0604020202020204" pitchFamily="34" charset="0"/>
            </a:endParaRPr>
          </a:p>
        </p:txBody>
      </p:sp>
      <p:pic>
        <p:nvPicPr>
          <p:cNvPr id="16389" name="Picture 16388" descr="image10.png"/>
          <p:cNvPicPr>
            <a:picLocks noChangeAspect="1"/>
          </p:cNvPicPr>
          <p:nvPr/>
        </p:nvPicPr>
        <p:blipFill>
          <a:blip r:embed="rId1"/>
          <a:stretch>
            <a:fillRect/>
          </a:stretch>
        </p:blipFill>
        <p:spPr>
          <a:xfrm>
            <a:off x="554038" y="1062038"/>
            <a:ext cx="7169150" cy="3398837"/>
          </a:xfrm>
          <a:prstGeom prst="rect">
            <a:avLst/>
          </a:prstGeom>
          <a:noFill/>
          <a:ln w="12700">
            <a:noFill/>
          </a:ln>
        </p:spPr>
      </p:pic>
    </p:spTree>
  </p:cSld>
  <p:clrMapOvr>
    <a:masterClrMapping/>
  </p:clrMapOvr>
  <p:transition/>
</p:sld>
</file>

<file path=ppt/theme/theme1.xml><?xml version="1.0" encoding="utf-8"?>
<a:theme xmlns:a="http://schemas.openxmlformats.org/drawingml/2006/main" name="Simple Light">
  <a:themeElements>
    <a:clrScheme name="">
      <a:dk1>
        <a:srgbClr val="000000"/>
      </a:dk1>
      <a:lt1>
        <a:srgbClr val="FFFFFF"/>
      </a:lt1>
      <a:dk2>
        <a:srgbClr val="EEEEEE"/>
      </a:dk2>
      <a:lt2>
        <a:srgbClr val="595959"/>
      </a:lt2>
      <a:accent1>
        <a:srgbClr val="FFAB40"/>
      </a:accent1>
      <a:accent2>
        <a:srgbClr val="212121"/>
      </a:accent2>
      <a:accent3>
        <a:srgbClr val="FFFFFF"/>
      </a:accent3>
      <a:accent4>
        <a:srgbClr val="000000"/>
      </a:accent4>
      <a:accent5>
        <a:srgbClr val="FFD2B0"/>
      </a:accent5>
      <a:accent6>
        <a:srgbClr val="1D1D1D"/>
      </a:accent6>
      <a:hlink>
        <a:srgbClr val="0097A7"/>
      </a:hlink>
      <a:folHlink>
        <a:srgbClr val="0097A7"/>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EEEEEE"/>
        </a:dk2>
        <a:lt2>
          <a:srgbClr val="595959"/>
        </a:lt2>
        <a:accent1>
          <a:srgbClr val="FFAB40"/>
        </a:accent1>
        <a:accent2>
          <a:srgbClr val="212121"/>
        </a:accent2>
        <a:accent3>
          <a:srgbClr val="FFFFFF"/>
        </a:accent3>
        <a:accent4>
          <a:srgbClr val="000000"/>
        </a:accent4>
        <a:accent5>
          <a:srgbClr val="FFD2B0"/>
        </a:accent5>
        <a:accent6>
          <a:srgbClr val="1D1D1D"/>
        </a:accent6>
        <a:hlink>
          <a:srgbClr val="0097A7"/>
        </a:hlink>
        <a:folHlink>
          <a:srgbClr val="0097A7"/>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imple Light">
  <a:themeElements>
    <a:clrScheme name="">
      <a:dk1>
        <a:srgbClr val="000000"/>
      </a:dk1>
      <a:lt1>
        <a:srgbClr val="FFFFFF"/>
      </a:lt1>
      <a:dk2>
        <a:srgbClr val="EEEEEE"/>
      </a:dk2>
      <a:lt2>
        <a:srgbClr val="595959"/>
      </a:lt2>
      <a:accent1>
        <a:srgbClr val="FFAB40"/>
      </a:accent1>
      <a:accent2>
        <a:srgbClr val="212121"/>
      </a:accent2>
      <a:accent3>
        <a:srgbClr val="FFFFFF"/>
      </a:accent3>
      <a:accent4>
        <a:srgbClr val="000000"/>
      </a:accent4>
      <a:accent5>
        <a:srgbClr val="FFD2B0"/>
      </a:accent5>
      <a:accent6>
        <a:srgbClr val="1D1D1D"/>
      </a:accent6>
      <a:hlink>
        <a:srgbClr val="0097A7"/>
      </a:hlink>
      <a:folHlink>
        <a:srgbClr val="0097A7"/>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EEEEEE"/>
        </a:dk2>
        <a:lt2>
          <a:srgbClr val="595959"/>
        </a:lt2>
        <a:accent1>
          <a:srgbClr val="FFAB40"/>
        </a:accent1>
        <a:accent2>
          <a:srgbClr val="212121"/>
        </a:accent2>
        <a:accent3>
          <a:srgbClr val="FFFFFF"/>
        </a:accent3>
        <a:accent4>
          <a:srgbClr val="000000"/>
        </a:accent4>
        <a:accent5>
          <a:srgbClr val="FFD2B0"/>
        </a:accent5>
        <a:accent6>
          <a:srgbClr val="1D1D1D"/>
        </a:accent6>
        <a:hlink>
          <a:srgbClr val="0097A7"/>
        </a:hlink>
        <a:folHlink>
          <a:srgbClr val="0097A7"/>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imple Light">
  <a:themeElements>
    <a:clrScheme name="">
      <a:dk1>
        <a:srgbClr val="000000"/>
      </a:dk1>
      <a:lt1>
        <a:srgbClr val="FFFFFF"/>
      </a:lt1>
      <a:dk2>
        <a:srgbClr val="EEEEEE"/>
      </a:dk2>
      <a:lt2>
        <a:srgbClr val="595959"/>
      </a:lt2>
      <a:accent1>
        <a:srgbClr val="FFAB40"/>
      </a:accent1>
      <a:accent2>
        <a:srgbClr val="212121"/>
      </a:accent2>
      <a:accent3>
        <a:srgbClr val="FFFFFF"/>
      </a:accent3>
      <a:accent4>
        <a:srgbClr val="000000"/>
      </a:accent4>
      <a:accent5>
        <a:srgbClr val="FFD2B0"/>
      </a:accent5>
      <a:accent6>
        <a:srgbClr val="1D1D1D"/>
      </a:accent6>
      <a:hlink>
        <a:srgbClr val="0097A7"/>
      </a:hlink>
      <a:folHlink>
        <a:srgbClr val="0097A7"/>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EEEEEE"/>
        </a:dk2>
        <a:lt2>
          <a:srgbClr val="595959"/>
        </a:lt2>
        <a:accent1>
          <a:srgbClr val="FFAB40"/>
        </a:accent1>
        <a:accent2>
          <a:srgbClr val="212121"/>
        </a:accent2>
        <a:accent3>
          <a:srgbClr val="FFFFFF"/>
        </a:accent3>
        <a:accent4>
          <a:srgbClr val="000000"/>
        </a:accent4>
        <a:accent5>
          <a:srgbClr val="FFD2B0"/>
        </a:accent5>
        <a:accent6>
          <a:srgbClr val="1D1D1D"/>
        </a:accent6>
        <a:hlink>
          <a:srgbClr val="0097A7"/>
        </a:hlink>
        <a:folHlink>
          <a:srgbClr val="0097A7"/>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Simple Light">
  <a:themeElements>
    <a:clrScheme name="">
      <a:dk1>
        <a:srgbClr val="000000"/>
      </a:dk1>
      <a:lt1>
        <a:srgbClr val="FFFFFF"/>
      </a:lt1>
      <a:dk2>
        <a:srgbClr val="EEEEEE"/>
      </a:dk2>
      <a:lt2>
        <a:srgbClr val="595959"/>
      </a:lt2>
      <a:accent1>
        <a:srgbClr val="FFAB40"/>
      </a:accent1>
      <a:accent2>
        <a:srgbClr val="212121"/>
      </a:accent2>
      <a:accent3>
        <a:srgbClr val="FFFFFF"/>
      </a:accent3>
      <a:accent4>
        <a:srgbClr val="000000"/>
      </a:accent4>
      <a:accent5>
        <a:srgbClr val="FFD2B0"/>
      </a:accent5>
      <a:accent6>
        <a:srgbClr val="1D1D1D"/>
      </a:accent6>
      <a:hlink>
        <a:srgbClr val="0097A7"/>
      </a:hlink>
      <a:folHlink>
        <a:srgbClr val="0097A7"/>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EEEEEE"/>
        </a:dk2>
        <a:lt2>
          <a:srgbClr val="595959"/>
        </a:lt2>
        <a:accent1>
          <a:srgbClr val="FFAB40"/>
        </a:accent1>
        <a:accent2>
          <a:srgbClr val="212121"/>
        </a:accent2>
        <a:accent3>
          <a:srgbClr val="FFFFFF"/>
        </a:accent3>
        <a:accent4>
          <a:srgbClr val="000000"/>
        </a:accent4>
        <a:accent5>
          <a:srgbClr val="FFD2B0"/>
        </a:accent5>
        <a:accent6>
          <a:srgbClr val="1D1D1D"/>
        </a:accent6>
        <a:hlink>
          <a:srgbClr val="0097A7"/>
        </a:hlink>
        <a:folHlink>
          <a:srgbClr val="0097A7"/>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Simple Light">
  <a:themeElements>
    <a:clrScheme name="">
      <a:dk1>
        <a:srgbClr val="000000"/>
      </a:dk1>
      <a:lt1>
        <a:srgbClr val="FFFFFF"/>
      </a:lt1>
      <a:dk2>
        <a:srgbClr val="EEEEEE"/>
      </a:dk2>
      <a:lt2>
        <a:srgbClr val="595959"/>
      </a:lt2>
      <a:accent1>
        <a:srgbClr val="FFAB40"/>
      </a:accent1>
      <a:accent2>
        <a:srgbClr val="212121"/>
      </a:accent2>
      <a:accent3>
        <a:srgbClr val="FFFFFF"/>
      </a:accent3>
      <a:accent4>
        <a:srgbClr val="000000"/>
      </a:accent4>
      <a:accent5>
        <a:srgbClr val="FFD2B0"/>
      </a:accent5>
      <a:accent6>
        <a:srgbClr val="1D1D1D"/>
      </a:accent6>
      <a:hlink>
        <a:srgbClr val="0097A7"/>
      </a:hlink>
      <a:folHlink>
        <a:srgbClr val="0097A7"/>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EEEEEE"/>
        </a:dk2>
        <a:lt2>
          <a:srgbClr val="595959"/>
        </a:lt2>
        <a:accent1>
          <a:srgbClr val="FFAB40"/>
        </a:accent1>
        <a:accent2>
          <a:srgbClr val="212121"/>
        </a:accent2>
        <a:accent3>
          <a:srgbClr val="FFFFFF"/>
        </a:accent3>
        <a:accent4>
          <a:srgbClr val="000000"/>
        </a:accent4>
        <a:accent5>
          <a:srgbClr val="FFD2B0"/>
        </a:accent5>
        <a:accent6>
          <a:srgbClr val="1D1D1D"/>
        </a:accent6>
        <a:hlink>
          <a:srgbClr val="0097A7"/>
        </a:hlink>
        <a:folHlink>
          <a:srgbClr val="0097A7"/>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a:themeElements>
    <a:clrScheme name="">
      <a:dk1>
        <a:srgbClr val="000000"/>
      </a:dk1>
      <a:lt1>
        <a:srgbClr val="FFFFFF"/>
      </a:lt1>
      <a:dk2>
        <a:srgbClr val="F3F3F3"/>
      </a:dk2>
      <a:lt2>
        <a:srgbClr val="158158"/>
      </a:lt2>
      <a:accent1>
        <a:srgbClr val="058DC7"/>
      </a:accent1>
      <a:accent2>
        <a:srgbClr val="50B432"/>
      </a:accent2>
      <a:accent3>
        <a:srgbClr val="FFFFFF"/>
      </a:accent3>
      <a:accent4>
        <a:srgbClr val="000000"/>
      </a:accent4>
      <a:accent5>
        <a:srgbClr val="AAC5DF"/>
      </a:accent5>
      <a:accent6>
        <a:srgbClr val="47A12C"/>
      </a:accent6>
      <a:hlink>
        <a:srgbClr val="2200CC"/>
      </a:hlink>
      <a:folHlink>
        <a:srgbClr val="551A8B"/>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7462</Words>
  <Application>WPS Presentation</Application>
  <PresentationFormat/>
  <Paragraphs>116</Paragraphs>
  <Slides>16</Slides>
  <Notes>0</Notes>
  <HiddenSlides>0</HiddenSlides>
  <MMClips>0</MMClips>
  <ScaleCrop>false</ScaleCrop>
  <HeadingPairs>
    <vt:vector size="8" baseType="variant">
      <vt:variant>
        <vt:lpstr>已用的字体</vt:lpstr>
      </vt:variant>
      <vt:variant>
        <vt:i4>11</vt:i4>
      </vt:variant>
      <vt:variant>
        <vt:lpstr>主题</vt:lpstr>
      </vt:variant>
      <vt:variant>
        <vt:i4>5</vt:i4>
      </vt:variant>
      <vt:variant>
        <vt:lpstr>幻灯片标题</vt:lpstr>
      </vt:variant>
      <vt:variant>
        <vt:i4>16</vt:i4>
      </vt:variant>
      <vt:variant>
        <vt:lpstr>自定义放映</vt:lpstr>
      </vt:variant>
      <vt:variant>
        <vt:i4>1</vt:i4>
      </vt:variant>
    </vt:vector>
  </HeadingPairs>
  <TitlesOfParts>
    <vt:vector size="33" baseType="lpstr">
      <vt:lpstr>Arial</vt:lpstr>
      <vt:lpstr>SimSun</vt:lpstr>
      <vt:lpstr>Wingdings</vt:lpstr>
      <vt:lpstr>Times New Roman</vt:lpstr>
      <vt:lpstr>Poppins</vt:lpstr>
      <vt:lpstr>Segoe Print</vt:lpstr>
      <vt:lpstr>Söhne</vt:lpstr>
      <vt:lpstr>Calibri</vt:lpstr>
      <vt:lpstr>Arial MT</vt:lpstr>
      <vt:lpstr>Microsoft YaHei</vt:lpstr>
      <vt:lpstr>Arial Unicode MS</vt:lpstr>
      <vt:lpstr>Simple Light</vt:lpstr>
      <vt:lpstr>Simple Light</vt:lpstr>
      <vt:lpstr>Simple Light</vt:lpstr>
      <vt:lpstr>Simple Light</vt:lpstr>
      <vt:lpstr>Simple Light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Custom Show 1</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adhil</cp:lastModifiedBy>
  <cp:revision>10</cp:revision>
  <dcterms:created xsi:type="dcterms:W3CDTF">2024-04-07T13:21:00Z</dcterms:created>
  <dcterms:modified xsi:type="dcterms:W3CDTF">2024-04-09T06:25:50Z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BB43D20E2E7A4081BFF8D25990A0D6FF_13</vt:lpwstr>
  </property>
  <property fmtid="{D5CDD505-2E9C-101B-9397-08002B2CF9AE}" pid="4" name="KSOProductBuildVer">
    <vt:lpwstr>1033-12.2.0.13431</vt:lpwstr>
  </property>
</Properties>
</file>