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3"/>
  </p:notesMasterIdLst>
  <p:sldIdLst>
    <p:sldId id="273" r:id="rId4"/>
    <p:sldId id="265" r:id="rId5"/>
    <p:sldId id="275" r:id="rId6"/>
    <p:sldId id="276" r:id="rId7"/>
    <p:sldId id="277" r:id="rId8"/>
    <p:sldId id="261" r:id="rId9"/>
    <p:sldId id="262" r:id="rId10"/>
    <p:sldId id="257" r:id="rId11"/>
    <p:sldId id="258" r:id="rId12"/>
    <p:sldId id="296" r:id="rId13"/>
    <p:sldId id="268" r:id="rId14"/>
    <p:sldId id="297" r:id="rId15"/>
    <p:sldId id="295" r:id="rId16"/>
    <p:sldId id="294" r:id="rId17"/>
    <p:sldId id="269" r:id="rId18"/>
    <p:sldId id="270" r:id="rId19"/>
    <p:sldId id="291" r:id="rId20"/>
    <p:sldId id="292" r:id="rId21"/>
    <p:sldId id="278" r:id="rId22"/>
    <p:sldId id="282" r:id="rId23"/>
    <p:sldId id="271" r:id="rId24"/>
    <p:sldId id="283" r:id="rId25"/>
    <p:sldId id="285" r:id="rId26"/>
    <p:sldId id="279" r:id="rId27"/>
    <p:sldId id="286" r:id="rId28"/>
    <p:sldId id="281" r:id="rId29"/>
    <p:sldId id="287" r:id="rId30"/>
    <p:sldId id="288"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274EF9-0AF7-1427-A9C3-28A626DB3496}" v="142" dt="2023-03-10T04:04:40.436"/>
    <p1510:client id="{D7793A27-EEFB-18D8-9CDD-DC5863D0BA8E}" v="175" dt="2023-03-09T20:41:48.9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B910E-F1F6-4C9B-850F-36394BDE8380}"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E9400-D28D-42E1-B560-8905569A8EC9}" type="slidenum">
              <a:rPr lang="en-US" smtClean="0"/>
              <a:t>‹#›</a:t>
            </a:fld>
            <a:endParaRPr lang="en-US"/>
          </a:p>
        </p:txBody>
      </p:sp>
    </p:spTree>
    <p:extLst>
      <p:ext uri="{BB962C8B-B14F-4D97-AF65-F5344CB8AC3E}">
        <p14:creationId xmlns:p14="http://schemas.microsoft.com/office/powerpoint/2010/main" val="302510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E9AA-1144-C33F-8128-3911962E54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FC87F1-4906-40F4-D991-20E636C8D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A8BE24-1599-0AC6-6886-EEAE8B835C77}"/>
              </a:ext>
            </a:extLst>
          </p:cNvPr>
          <p:cNvSpPr>
            <a:spLocks noGrp="1"/>
          </p:cNvSpPr>
          <p:nvPr>
            <p:ph type="dt" sz="half" idx="10"/>
          </p:nvPr>
        </p:nvSpPr>
        <p:spPr/>
        <p:txBody>
          <a:bodyPr/>
          <a:lstStyle/>
          <a:p>
            <a:r>
              <a:rPr lang="en-US"/>
              <a:t>3/10/2023</a:t>
            </a:r>
          </a:p>
        </p:txBody>
      </p:sp>
      <p:sp>
        <p:nvSpPr>
          <p:cNvPr id="5" name="Footer Placeholder 4">
            <a:extLst>
              <a:ext uri="{FF2B5EF4-FFF2-40B4-BE49-F238E27FC236}">
                <a16:creationId xmlns:a16="http://schemas.microsoft.com/office/drawing/2014/main" id="{D442BD30-617A-E577-3455-7F05AE394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DE000-16CA-B558-67AC-B006B0260551}"/>
              </a:ext>
            </a:extLst>
          </p:cNvPr>
          <p:cNvSpPr>
            <a:spLocks noGrp="1"/>
          </p:cNvSpPr>
          <p:nvPr>
            <p:ph type="sldNum" sz="quarter" idx="12"/>
          </p:nvPr>
        </p:nvSpPr>
        <p:spPr/>
        <p:txBody>
          <a:bodyPr/>
          <a:lstStyle/>
          <a:p>
            <a:fld id="{2C7C9A09-580D-4463-BE65-5459DAC3A762}" type="slidenum">
              <a:rPr lang="en-US" smtClean="0"/>
              <a:t>‹#›</a:t>
            </a:fld>
            <a:endParaRPr lang="en-US"/>
          </a:p>
        </p:txBody>
      </p:sp>
    </p:spTree>
    <p:extLst>
      <p:ext uri="{BB962C8B-B14F-4D97-AF65-F5344CB8AC3E}">
        <p14:creationId xmlns:p14="http://schemas.microsoft.com/office/powerpoint/2010/main" val="339920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EEA73-2500-A7EA-82CB-B936EEFAC7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629778-E5CC-806C-EFDD-43BC9E4DEA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9D2B2-5AE0-83F6-0D35-C98CFD53F4D5}"/>
              </a:ext>
            </a:extLst>
          </p:cNvPr>
          <p:cNvSpPr>
            <a:spLocks noGrp="1"/>
          </p:cNvSpPr>
          <p:nvPr>
            <p:ph type="dt" sz="half" idx="10"/>
          </p:nvPr>
        </p:nvSpPr>
        <p:spPr/>
        <p:txBody>
          <a:bodyPr/>
          <a:lstStyle/>
          <a:p>
            <a:r>
              <a:rPr lang="en-US"/>
              <a:t>3/10/2023</a:t>
            </a:r>
          </a:p>
        </p:txBody>
      </p:sp>
      <p:sp>
        <p:nvSpPr>
          <p:cNvPr id="5" name="Footer Placeholder 4">
            <a:extLst>
              <a:ext uri="{FF2B5EF4-FFF2-40B4-BE49-F238E27FC236}">
                <a16:creationId xmlns:a16="http://schemas.microsoft.com/office/drawing/2014/main" id="{A376243B-B2A3-5614-1280-E3089762F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13E53-C166-FAAE-24E5-72994BF6C8B9}"/>
              </a:ext>
            </a:extLst>
          </p:cNvPr>
          <p:cNvSpPr>
            <a:spLocks noGrp="1"/>
          </p:cNvSpPr>
          <p:nvPr>
            <p:ph type="sldNum" sz="quarter" idx="12"/>
          </p:nvPr>
        </p:nvSpPr>
        <p:spPr/>
        <p:txBody>
          <a:bodyPr/>
          <a:lstStyle/>
          <a:p>
            <a:fld id="{2C7C9A09-580D-4463-BE65-5459DAC3A762}" type="slidenum">
              <a:rPr lang="en-US" smtClean="0"/>
              <a:t>‹#›</a:t>
            </a:fld>
            <a:endParaRPr lang="en-US"/>
          </a:p>
        </p:txBody>
      </p:sp>
    </p:spTree>
    <p:extLst>
      <p:ext uri="{BB962C8B-B14F-4D97-AF65-F5344CB8AC3E}">
        <p14:creationId xmlns:p14="http://schemas.microsoft.com/office/powerpoint/2010/main" val="2970153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5983D8-5785-C51E-B323-A9AD10EC62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F2A9C7-9279-08BF-2265-F5CFCC5B02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04F465-3340-F78D-DA41-0185CB6565F2}"/>
              </a:ext>
            </a:extLst>
          </p:cNvPr>
          <p:cNvSpPr>
            <a:spLocks noGrp="1"/>
          </p:cNvSpPr>
          <p:nvPr>
            <p:ph type="dt" sz="half" idx="10"/>
          </p:nvPr>
        </p:nvSpPr>
        <p:spPr/>
        <p:txBody>
          <a:bodyPr/>
          <a:lstStyle/>
          <a:p>
            <a:r>
              <a:rPr lang="en-US"/>
              <a:t>3/10/2023</a:t>
            </a:r>
          </a:p>
        </p:txBody>
      </p:sp>
      <p:sp>
        <p:nvSpPr>
          <p:cNvPr id="5" name="Footer Placeholder 4">
            <a:extLst>
              <a:ext uri="{FF2B5EF4-FFF2-40B4-BE49-F238E27FC236}">
                <a16:creationId xmlns:a16="http://schemas.microsoft.com/office/drawing/2014/main" id="{36127102-2530-5BF0-9A38-EA281BB1D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ADD8B-3108-D41C-AC59-475509BC118C}"/>
              </a:ext>
            </a:extLst>
          </p:cNvPr>
          <p:cNvSpPr>
            <a:spLocks noGrp="1"/>
          </p:cNvSpPr>
          <p:nvPr>
            <p:ph type="sldNum" sz="quarter" idx="12"/>
          </p:nvPr>
        </p:nvSpPr>
        <p:spPr/>
        <p:txBody>
          <a:bodyPr/>
          <a:lstStyle/>
          <a:p>
            <a:fld id="{2C7C9A09-580D-4463-BE65-5459DAC3A762}" type="slidenum">
              <a:rPr lang="en-US" smtClean="0"/>
              <a:t>‹#›</a:t>
            </a:fld>
            <a:endParaRPr lang="en-US"/>
          </a:p>
        </p:txBody>
      </p:sp>
    </p:spTree>
    <p:extLst>
      <p:ext uri="{BB962C8B-B14F-4D97-AF65-F5344CB8AC3E}">
        <p14:creationId xmlns:p14="http://schemas.microsoft.com/office/powerpoint/2010/main" val="4092397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3/10/2023</a:t>
            </a:r>
            <a:endParaRPr/>
          </a:p>
        </p:txBody>
      </p:sp>
      <p:sp>
        <p:nvSpPr>
          <p:cNvPr id="19" name="Google Shape;1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16805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3/10/2023</a:t>
            </a:r>
            <a:endParaRPr/>
          </a:p>
        </p:txBody>
      </p:sp>
      <p:sp>
        <p:nvSpPr>
          <p:cNvPr id="25" name="Google Shape;2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30363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3/10/2023</a:t>
            </a:r>
            <a:endParaRPr/>
          </a:p>
        </p:txBody>
      </p:sp>
      <p:sp>
        <p:nvSpPr>
          <p:cNvPr id="31" name="Google Shape;3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72232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3/10/2023</a:t>
            </a:r>
            <a:endParaRPr/>
          </a:p>
        </p:txBody>
      </p:sp>
      <p:sp>
        <p:nvSpPr>
          <p:cNvPr id="38" name="Google Shape;3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98590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3/10/2023</a:t>
            </a:r>
            <a:endParaRPr/>
          </a:p>
        </p:txBody>
      </p:sp>
      <p:sp>
        <p:nvSpPr>
          <p:cNvPr id="47" name="Google Shape;4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90213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3/10/2023</a:t>
            </a:r>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96192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3/10/2023</a:t>
            </a:r>
            <a:endParaRPr/>
          </a:p>
        </p:txBody>
      </p:sp>
      <p:sp>
        <p:nvSpPr>
          <p:cNvPr id="56" name="Google Shape;5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0552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3/10/2023</a:t>
            </a:r>
            <a:endParaRPr/>
          </a:p>
        </p:txBody>
      </p:sp>
      <p:sp>
        <p:nvSpPr>
          <p:cNvPr id="63" name="Google Shape;6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090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D189-409D-E6BC-69D4-4495AC6367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44DAC2-F499-5A00-4497-7B0C0C52B7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A8471-8F06-7BB7-72A1-82E5AA33D99C}"/>
              </a:ext>
            </a:extLst>
          </p:cNvPr>
          <p:cNvSpPr>
            <a:spLocks noGrp="1"/>
          </p:cNvSpPr>
          <p:nvPr>
            <p:ph type="dt" sz="half" idx="10"/>
          </p:nvPr>
        </p:nvSpPr>
        <p:spPr/>
        <p:txBody>
          <a:bodyPr/>
          <a:lstStyle/>
          <a:p>
            <a:r>
              <a:rPr lang="en-US"/>
              <a:t>3/10/2023</a:t>
            </a:r>
          </a:p>
        </p:txBody>
      </p:sp>
      <p:sp>
        <p:nvSpPr>
          <p:cNvPr id="5" name="Footer Placeholder 4">
            <a:extLst>
              <a:ext uri="{FF2B5EF4-FFF2-40B4-BE49-F238E27FC236}">
                <a16:creationId xmlns:a16="http://schemas.microsoft.com/office/drawing/2014/main" id="{5A16AC8B-ADC7-8070-2CD0-94A3491B8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99697-FE0B-8D3C-4634-A0C8E2BB1D8E}"/>
              </a:ext>
            </a:extLst>
          </p:cNvPr>
          <p:cNvSpPr>
            <a:spLocks noGrp="1"/>
          </p:cNvSpPr>
          <p:nvPr>
            <p:ph type="sldNum" sz="quarter" idx="12"/>
          </p:nvPr>
        </p:nvSpPr>
        <p:spPr/>
        <p:txBody>
          <a:bodyPr/>
          <a:lstStyle/>
          <a:p>
            <a:fld id="{2C7C9A09-580D-4463-BE65-5459DAC3A762}" type="slidenum">
              <a:rPr lang="en-US" smtClean="0"/>
              <a:t>‹#›</a:t>
            </a:fld>
            <a:endParaRPr lang="en-US"/>
          </a:p>
        </p:txBody>
      </p:sp>
    </p:spTree>
    <p:extLst>
      <p:ext uri="{BB962C8B-B14F-4D97-AF65-F5344CB8AC3E}">
        <p14:creationId xmlns:p14="http://schemas.microsoft.com/office/powerpoint/2010/main" val="3612856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2"/>
          <p:cNvSpPr>
            <a:spLocks noGrp="1"/>
          </p:cNvSpPr>
          <p:nvPr>
            <p:ph type="pic" idx="2"/>
          </p:nvPr>
        </p:nvSpPr>
        <p:spPr>
          <a:xfrm>
            <a:off x="5183188" y="987425"/>
            <a:ext cx="6172200" cy="4873625"/>
          </a:xfrm>
          <a:prstGeom prst="rect">
            <a:avLst/>
          </a:prstGeom>
          <a:noFill/>
          <a:ln>
            <a:noFill/>
          </a:ln>
        </p:spPr>
      </p:sp>
      <p:sp>
        <p:nvSpPr>
          <p:cNvPr id="68" name="Google Shape;68;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3/10/2023</a:t>
            </a:r>
            <a:endParaRPr/>
          </a:p>
        </p:txBody>
      </p:sp>
      <p:sp>
        <p:nvSpPr>
          <p:cNvPr id="70" name="Google Shape;7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494127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3/10/2023</a:t>
            </a:r>
            <a:endParaRPr/>
          </a:p>
        </p:txBody>
      </p:sp>
      <p:sp>
        <p:nvSpPr>
          <p:cNvPr id="76" name="Google Shape;7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21776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3/10/2023</a:t>
            </a:r>
            <a:endParaRPr/>
          </a:p>
        </p:txBody>
      </p:sp>
      <p:sp>
        <p:nvSpPr>
          <p:cNvPr id="82" name="Google Shape;8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176304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D2CD-A4AB-D66B-274A-F50D236B42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7DFE80-DD81-8DF8-415A-EF99B452C8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519A0E-1E83-4EE9-1461-D506DC285759}"/>
              </a:ext>
            </a:extLst>
          </p:cNvPr>
          <p:cNvSpPr>
            <a:spLocks noGrp="1"/>
          </p:cNvSpPr>
          <p:nvPr>
            <p:ph type="dt" sz="half" idx="10"/>
          </p:nvPr>
        </p:nvSpPr>
        <p:spPr/>
        <p:txBody>
          <a:bodyPr/>
          <a:lstStyle/>
          <a:p>
            <a:r>
              <a:rPr lang="en-US"/>
              <a:t>3/10/2023</a:t>
            </a:r>
          </a:p>
        </p:txBody>
      </p:sp>
      <p:sp>
        <p:nvSpPr>
          <p:cNvPr id="5" name="Footer Placeholder 4">
            <a:extLst>
              <a:ext uri="{FF2B5EF4-FFF2-40B4-BE49-F238E27FC236}">
                <a16:creationId xmlns:a16="http://schemas.microsoft.com/office/drawing/2014/main" id="{DCE0173D-3DBD-8057-B11B-7027CC43E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15DC6-D46A-0B11-2E66-80CC78C19145}"/>
              </a:ext>
            </a:extLst>
          </p:cNvPr>
          <p:cNvSpPr>
            <a:spLocks noGrp="1"/>
          </p:cNvSpPr>
          <p:nvPr>
            <p:ph type="sldNum" sz="quarter" idx="12"/>
          </p:nvPr>
        </p:nvSpPr>
        <p:spPr/>
        <p:txBody>
          <a:bodyPr/>
          <a:lstStyle/>
          <a:p>
            <a:fld id="{E55627D3-17B4-4345-A24E-2F90CEEB64CD}" type="slidenum">
              <a:rPr lang="en-US" smtClean="0"/>
              <a:t>‹#›</a:t>
            </a:fld>
            <a:endParaRPr lang="en-US"/>
          </a:p>
        </p:txBody>
      </p:sp>
    </p:spTree>
    <p:extLst>
      <p:ext uri="{BB962C8B-B14F-4D97-AF65-F5344CB8AC3E}">
        <p14:creationId xmlns:p14="http://schemas.microsoft.com/office/powerpoint/2010/main" val="270686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A665-8D35-CAD3-FBD5-3827B45661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592EB8-7451-8C67-AE1B-3E14117EE4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2D07B-9B9A-1C79-F44F-4F14F0222863}"/>
              </a:ext>
            </a:extLst>
          </p:cNvPr>
          <p:cNvSpPr>
            <a:spLocks noGrp="1"/>
          </p:cNvSpPr>
          <p:nvPr>
            <p:ph type="dt" sz="half" idx="10"/>
          </p:nvPr>
        </p:nvSpPr>
        <p:spPr/>
        <p:txBody>
          <a:bodyPr/>
          <a:lstStyle/>
          <a:p>
            <a:r>
              <a:rPr lang="en-US"/>
              <a:t>3/10/2023</a:t>
            </a:r>
          </a:p>
        </p:txBody>
      </p:sp>
      <p:sp>
        <p:nvSpPr>
          <p:cNvPr id="5" name="Footer Placeholder 4">
            <a:extLst>
              <a:ext uri="{FF2B5EF4-FFF2-40B4-BE49-F238E27FC236}">
                <a16:creationId xmlns:a16="http://schemas.microsoft.com/office/drawing/2014/main" id="{EBF8C8F0-2DCB-FBD5-9B50-97A41C892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B233A-FAA1-E8F8-A53F-07317FCFB8FD}"/>
              </a:ext>
            </a:extLst>
          </p:cNvPr>
          <p:cNvSpPr>
            <a:spLocks noGrp="1"/>
          </p:cNvSpPr>
          <p:nvPr>
            <p:ph type="sldNum" sz="quarter" idx="12"/>
          </p:nvPr>
        </p:nvSpPr>
        <p:spPr/>
        <p:txBody>
          <a:bodyPr/>
          <a:lstStyle/>
          <a:p>
            <a:fld id="{E55627D3-17B4-4345-A24E-2F90CEEB64CD}" type="slidenum">
              <a:rPr lang="en-US" smtClean="0"/>
              <a:t>‹#›</a:t>
            </a:fld>
            <a:endParaRPr lang="en-US"/>
          </a:p>
        </p:txBody>
      </p:sp>
    </p:spTree>
    <p:extLst>
      <p:ext uri="{BB962C8B-B14F-4D97-AF65-F5344CB8AC3E}">
        <p14:creationId xmlns:p14="http://schemas.microsoft.com/office/powerpoint/2010/main" val="10652934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CA75-40D3-AB68-2DA7-5C56E1F8B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C84825-4E27-472D-EB2C-38409D8B7A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363536-5938-4B76-2B2F-60C87C1DEF4D}"/>
              </a:ext>
            </a:extLst>
          </p:cNvPr>
          <p:cNvSpPr>
            <a:spLocks noGrp="1"/>
          </p:cNvSpPr>
          <p:nvPr>
            <p:ph type="dt" sz="half" idx="10"/>
          </p:nvPr>
        </p:nvSpPr>
        <p:spPr/>
        <p:txBody>
          <a:bodyPr/>
          <a:lstStyle/>
          <a:p>
            <a:r>
              <a:rPr lang="en-US"/>
              <a:t>3/10/2023</a:t>
            </a:r>
          </a:p>
        </p:txBody>
      </p:sp>
      <p:sp>
        <p:nvSpPr>
          <p:cNvPr id="5" name="Footer Placeholder 4">
            <a:extLst>
              <a:ext uri="{FF2B5EF4-FFF2-40B4-BE49-F238E27FC236}">
                <a16:creationId xmlns:a16="http://schemas.microsoft.com/office/drawing/2014/main" id="{C5DA5C12-B9AB-5FD4-386F-5F4E7F83F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EBF04-0F67-4484-AE7E-8AFB93A2BECC}"/>
              </a:ext>
            </a:extLst>
          </p:cNvPr>
          <p:cNvSpPr>
            <a:spLocks noGrp="1"/>
          </p:cNvSpPr>
          <p:nvPr>
            <p:ph type="sldNum" sz="quarter" idx="12"/>
          </p:nvPr>
        </p:nvSpPr>
        <p:spPr/>
        <p:txBody>
          <a:bodyPr/>
          <a:lstStyle/>
          <a:p>
            <a:fld id="{E55627D3-17B4-4345-A24E-2F90CEEB64CD}" type="slidenum">
              <a:rPr lang="en-US" smtClean="0"/>
              <a:t>‹#›</a:t>
            </a:fld>
            <a:endParaRPr lang="en-US"/>
          </a:p>
        </p:txBody>
      </p:sp>
    </p:spTree>
    <p:extLst>
      <p:ext uri="{BB962C8B-B14F-4D97-AF65-F5344CB8AC3E}">
        <p14:creationId xmlns:p14="http://schemas.microsoft.com/office/powerpoint/2010/main" val="3778772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C08B4-CFE9-79CD-1AAB-CB940BCC5F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3F4BE1-0B9A-02D5-57B7-85530C5FF2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12B87B-6882-109F-2A69-D97356D248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DC78F2-3ABF-C651-9080-545DBC8001A0}"/>
              </a:ext>
            </a:extLst>
          </p:cNvPr>
          <p:cNvSpPr>
            <a:spLocks noGrp="1"/>
          </p:cNvSpPr>
          <p:nvPr>
            <p:ph type="dt" sz="half" idx="10"/>
          </p:nvPr>
        </p:nvSpPr>
        <p:spPr/>
        <p:txBody>
          <a:bodyPr/>
          <a:lstStyle/>
          <a:p>
            <a:r>
              <a:rPr lang="en-US"/>
              <a:t>3/10/2023</a:t>
            </a:r>
          </a:p>
        </p:txBody>
      </p:sp>
      <p:sp>
        <p:nvSpPr>
          <p:cNvPr id="6" name="Footer Placeholder 5">
            <a:extLst>
              <a:ext uri="{FF2B5EF4-FFF2-40B4-BE49-F238E27FC236}">
                <a16:creationId xmlns:a16="http://schemas.microsoft.com/office/drawing/2014/main" id="{CCC0D069-620C-F13D-8FEE-2C0D1F136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E8BBEA-F216-5FDC-3B81-590DB36DA9D8}"/>
              </a:ext>
            </a:extLst>
          </p:cNvPr>
          <p:cNvSpPr>
            <a:spLocks noGrp="1"/>
          </p:cNvSpPr>
          <p:nvPr>
            <p:ph type="sldNum" sz="quarter" idx="12"/>
          </p:nvPr>
        </p:nvSpPr>
        <p:spPr/>
        <p:txBody>
          <a:bodyPr/>
          <a:lstStyle/>
          <a:p>
            <a:fld id="{E55627D3-17B4-4345-A24E-2F90CEEB64CD}" type="slidenum">
              <a:rPr lang="en-US" smtClean="0"/>
              <a:t>‹#›</a:t>
            </a:fld>
            <a:endParaRPr lang="en-US"/>
          </a:p>
        </p:txBody>
      </p:sp>
    </p:spTree>
    <p:extLst>
      <p:ext uri="{BB962C8B-B14F-4D97-AF65-F5344CB8AC3E}">
        <p14:creationId xmlns:p14="http://schemas.microsoft.com/office/powerpoint/2010/main" val="138506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EBD3-A292-7DD9-05CC-425765DCCF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A8DA1A-D90A-83CD-022A-7BF60EC3C3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21D9F8-EFCC-5730-BC34-031D3BA00B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E32E3B-498D-1739-428C-796254DE6B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DA158D-2682-0E5C-705A-20C9C7B5D0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CB3F55-377C-9B75-461E-1FFCFB71FB2E}"/>
              </a:ext>
            </a:extLst>
          </p:cNvPr>
          <p:cNvSpPr>
            <a:spLocks noGrp="1"/>
          </p:cNvSpPr>
          <p:nvPr>
            <p:ph type="dt" sz="half" idx="10"/>
          </p:nvPr>
        </p:nvSpPr>
        <p:spPr/>
        <p:txBody>
          <a:bodyPr/>
          <a:lstStyle/>
          <a:p>
            <a:r>
              <a:rPr lang="en-US"/>
              <a:t>3/10/2023</a:t>
            </a:r>
          </a:p>
        </p:txBody>
      </p:sp>
      <p:sp>
        <p:nvSpPr>
          <p:cNvPr id="8" name="Footer Placeholder 7">
            <a:extLst>
              <a:ext uri="{FF2B5EF4-FFF2-40B4-BE49-F238E27FC236}">
                <a16:creationId xmlns:a16="http://schemas.microsoft.com/office/drawing/2014/main" id="{0C262DCD-8A2E-D823-1998-F0AF23FFD3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580198-A284-8B28-8A7F-1FC296501265}"/>
              </a:ext>
            </a:extLst>
          </p:cNvPr>
          <p:cNvSpPr>
            <a:spLocks noGrp="1"/>
          </p:cNvSpPr>
          <p:nvPr>
            <p:ph type="sldNum" sz="quarter" idx="12"/>
          </p:nvPr>
        </p:nvSpPr>
        <p:spPr/>
        <p:txBody>
          <a:bodyPr/>
          <a:lstStyle/>
          <a:p>
            <a:fld id="{E55627D3-17B4-4345-A24E-2F90CEEB64CD}" type="slidenum">
              <a:rPr lang="en-US" smtClean="0"/>
              <a:t>‹#›</a:t>
            </a:fld>
            <a:endParaRPr lang="en-US"/>
          </a:p>
        </p:txBody>
      </p:sp>
    </p:spTree>
    <p:extLst>
      <p:ext uri="{BB962C8B-B14F-4D97-AF65-F5344CB8AC3E}">
        <p14:creationId xmlns:p14="http://schemas.microsoft.com/office/powerpoint/2010/main" val="16867431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4F34-8B42-CDBA-FEFC-FBA79EF1D2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F2F59-CECA-DDD2-8612-8393E62307C4}"/>
              </a:ext>
            </a:extLst>
          </p:cNvPr>
          <p:cNvSpPr>
            <a:spLocks noGrp="1"/>
          </p:cNvSpPr>
          <p:nvPr>
            <p:ph type="dt" sz="half" idx="10"/>
          </p:nvPr>
        </p:nvSpPr>
        <p:spPr/>
        <p:txBody>
          <a:bodyPr/>
          <a:lstStyle/>
          <a:p>
            <a:r>
              <a:rPr lang="en-US"/>
              <a:t>3/10/2023</a:t>
            </a:r>
          </a:p>
        </p:txBody>
      </p:sp>
      <p:sp>
        <p:nvSpPr>
          <p:cNvPr id="4" name="Footer Placeholder 3">
            <a:extLst>
              <a:ext uri="{FF2B5EF4-FFF2-40B4-BE49-F238E27FC236}">
                <a16:creationId xmlns:a16="http://schemas.microsoft.com/office/drawing/2014/main" id="{B31F85BF-2AF2-B672-8CEB-018ABAEA9C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2060DC-DF33-1591-8330-D9D75D4F4D69}"/>
              </a:ext>
            </a:extLst>
          </p:cNvPr>
          <p:cNvSpPr>
            <a:spLocks noGrp="1"/>
          </p:cNvSpPr>
          <p:nvPr>
            <p:ph type="sldNum" sz="quarter" idx="12"/>
          </p:nvPr>
        </p:nvSpPr>
        <p:spPr/>
        <p:txBody>
          <a:bodyPr/>
          <a:lstStyle/>
          <a:p>
            <a:fld id="{E55627D3-17B4-4345-A24E-2F90CEEB64CD}" type="slidenum">
              <a:rPr lang="en-US" smtClean="0"/>
              <a:t>‹#›</a:t>
            </a:fld>
            <a:endParaRPr lang="en-US"/>
          </a:p>
        </p:txBody>
      </p:sp>
    </p:spTree>
    <p:extLst>
      <p:ext uri="{BB962C8B-B14F-4D97-AF65-F5344CB8AC3E}">
        <p14:creationId xmlns:p14="http://schemas.microsoft.com/office/powerpoint/2010/main" val="146697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6AC4D5-5EFF-A1F9-6BE0-9FE1E7666D76}"/>
              </a:ext>
            </a:extLst>
          </p:cNvPr>
          <p:cNvSpPr>
            <a:spLocks noGrp="1"/>
          </p:cNvSpPr>
          <p:nvPr>
            <p:ph type="dt" sz="half" idx="10"/>
          </p:nvPr>
        </p:nvSpPr>
        <p:spPr/>
        <p:txBody>
          <a:bodyPr/>
          <a:lstStyle/>
          <a:p>
            <a:r>
              <a:rPr lang="en-US"/>
              <a:t>3/10/2023</a:t>
            </a:r>
          </a:p>
        </p:txBody>
      </p:sp>
      <p:sp>
        <p:nvSpPr>
          <p:cNvPr id="3" name="Footer Placeholder 2">
            <a:extLst>
              <a:ext uri="{FF2B5EF4-FFF2-40B4-BE49-F238E27FC236}">
                <a16:creationId xmlns:a16="http://schemas.microsoft.com/office/drawing/2014/main" id="{5682E555-702D-F7FE-1AF8-0F35992E26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2B6B3D-1647-3CF7-C58F-8B3118987B0D}"/>
              </a:ext>
            </a:extLst>
          </p:cNvPr>
          <p:cNvSpPr>
            <a:spLocks noGrp="1"/>
          </p:cNvSpPr>
          <p:nvPr>
            <p:ph type="sldNum" sz="quarter" idx="12"/>
          </p:nvPr>
        </p:nvSpPr>
        <p:spPr/>
        <p:txBody>
          <a:bodyPr/>
          <a:lstStyle/>
          <a:p>
            <a:fld id="{E55627D3-17B4-4345-A24E-2F90CEEB64CD}" type="slidenum">
              <a:rPr lang="en-US" smtClean="0"/>
              <a:t>‹#›</a:t>
            </a:fld>
            <a:endParaRPr lang="en-US"/>
          </a:p>
        </p:txBody>
      </p:sp>
    </p:spTree>
    <p:extLst>
      <p:ext uri="{BB962C8B-B14F-4D97-AF65-F5344CB8AC3E}">
        <p14:creationId xmlns:p14="http://schemas.microsoft.com/office/powerpoint/2010/main" val="607397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E2919-C026-9825-0D33-2608AA8C09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699E1E-25AA-830D-7C31-9274EAEBCF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AA81F5-C49A-00C4-16C8-912B42100EF9}"/>
              </a:ext>
            </a:extLst>
          </p:cNvPr>
          <p:cNvSpPr>
            <a:spLocks noGrp="1"/>
          </p:cNvSpPr>
          <p:nvPr>
            <p:ph type="dt" sz="half" idx="10"/>
          </p:nvPr>
        </p:nvSpPr>
        <p:spPr/>
        <p:txBody>
          <a:bodyPr/>
          <a:lstStyle/>
          <a:p>
            <a:r>
              <a:rPr lang="en-US"/>
              <a:t>3/10/2023</a:t>
            </a:r>
          </a:p>
        </p:txBody>
      </p:sp>
      <p:sp>
        <p:nvSpPr>
          <p:cNvPr id="5" name="Footer Placeholder 4">
            <a:extLst>
              <a:ext uri="{FF2B5EF4-FFF2-40B4-BE49-F238E27FC236}">
                <a16:creationId xmlns:a16="http://schemas.microsoft.com/office/drawing/2014/main" id="{15E144C5-669A-D1BC-7FC9-99AB1480B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54748-362F-A844-F578-7807E4E1A46E}"/>
              </a:ext>
            </a:extLst>
          </p:cNvPr>
          <p:cNvSpPr>
            <a:spLocks noGrp="1"/>
          </p:cNvSpPr>
          <p:nvPr>
            <p:ph type="sldNum" sz="quarter" idx="12"/>
          </p:nvPr>
        </p:nvSpPr>
        <p:spPr/>
        <p:txBody>
          <a:bodyPr/>
          <a:lstStyle/>
          <a:p>
            <a:fld id="{2C7C9A09-580D-4463-BE65-5459DAC3A762}" type="slidenum">
              <a:rPr lang="en-US" smtClean="0"/>
              <a:t>‹#›</a:t>
            </a:fld>
            <a:endParaRPr lang="en-US"/>
          </a:p>
        </p:txBody>
      </p:sp>
    </p:spTree>
    <p:extLst>
      <p:ext uri="{BB962C8B-B14F-4D97-AF65-F5344CB8AC3E}">
        <p14:creationId xmlns:p14="http://schemas.microsoft.com/office/powerpoint/2010/main" val="11326772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6497-5142-E263-FCD5-834CD3C40E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4BCAC0-F94C-6494-39D6-6EFB164337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070F9E-72C7-E727-EB72-A87368B2B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98DB9-80C5-9994-1C46-5F89A9B2DF2E}"/>
              </a:ext>
            </a:extLst>
          </p:cNvPr>
          <p:cNvSpPr>
            <a:spLocks noGrp="1"/>
          </p:cNvSpPr>
          <p:nvPr>
            <p:ph type="dt" sz="half" idx="10"/>
          </p:nvPr>
        </p:nvSpPr>
        <p:spPr/>
        <p:txBody>
          <a:bodyPr/>
          <a:lstStyle/>
          <a:p>
            <a:r>
              <a:rPr lang="en-US"/>
              <a:t>3/10/2023</a:t>
            </a:r>
          </a:p>
        </p:txBody>
      </p:sp>
      <p:sp>
        <p:nvSpPr>
          <p:cNvPr id="6" name="Footer Placeholder 5">
            <a:extLst>
              <a:ext uri="{FF2B5EF4-FFF2-40B4-BE49-F238E27FC236}">
                <a16:creationId xmlns:a16="http://schemas.microsoft.com/office/drawing/2014/main" id="{64BE8353-8B24-B460-AD90-F110B43C3F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9B35F0-4B71-8B44-4AD1-B176AB85AB02}"/>
              </a:ext>
            </a:extLst>
          </p:cNvPr>
          <p:cNvSpPr>
            <a:spLocks noGrp="1"/>
          </p:cNvSpPr>
          <p:nvPr>
            <p:ph type="sldNum" sz="quarter" idx="12"/>
          </p:nvPr>
        </p:nvSpPr>
        <p:spPr/>
        <p:txBody>
          <a:bodyPr/>
          <a:lstStyle/>
          <a:p>
            <a:fld id="{E55627D3-17B4-4345-A24E-2F90CEEB64CD}" type="slidenum">
              <a:rPr lang="en-US" smtClean="0"/>
              <a:t>‹#›</a:t>
            </a:fld>
            <a:endParaRPr lang="en-US"/>
          </a:p>
        </p:txBody>
      </p:sp>
    </p:spTree>
    <p:extLst>
      <p:ext uri="{BB962C8B-B14F-4D97-AF65-F5344CB8AC3E}">
        <p14:creationId xmlns:p14="http://schemas.microsoft.com/office/powerpoint/2010/main" val="22037261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81E4-A1A9-8629-4EB2-6980A8067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486DA0-6E1B-3282-2601-1EE2B90AC8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CE4AAB-26F9-6B08-26B0-226784603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AB73D-03DE-2DD6-6E58-84461AEFCE77}"/>
              </a:ext>
            </a:extLst>
          </p:cNvPr>
          <p:cNvSpPr>
            <a:spLocks noGrp="1"/>
          </p:cNvSpPr>
          <p:nvPr>
            <p:ph type="dt" sz="half" idx="10"/>
          </p:nvPr>
        </p:nvSpPr>
        <p:spPr/>
        <p:txBody>
          <a:bodyPr/>
          <a:lstStyle/>
          <a:p>
            <a:r>
              <a:rPr lang="en-US"/>
              <a:t>3/10/2023</a:t>
            </a:r>
          </a:p>
        </p:txBody>
      </p:sp>
      <p:sp>
        <p:nvSpPr>
          <p:cNvPr id="6" name="Footer Placeholder 5">
            <a:extLst>
              <a:ext uri="{FF2B5EF4-FFF2-40B4-BE49-F238E27FC236}">
                <a16:creationId xmlns:a16="http://schemas.microsoft.com/office/drawing/2014/main" id="{6D6D0B03-847C-03BC-1A7A-1D9429EBC1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5B550-736E-2B8A-D2C4-C4EC948AB5E0}"/>
              </a:ext>
            </a:extLst>
          </p:cNvPr>
          <p:cNvSpPr>
            <a:spLocks noGrp="1"/>
          </p:cNvSpPr>
          <p:nvPr>
            <p:ph type="sldNum" sz="quarter" idx="12"/>
          </p:nvPr>
        </p:nvSpPr>
        <p:spPr/>
        <p:txBody>
          <a:bodyPr/>
          <a:lstStyle/>
          <a:p>
            <a:fld id="{E55627D3-17B4-4345-A24E-2F90CEEB64CD}" type="slidenum">
              <a:rPr lang="en-US" smtClean="0"/>
              <a:t>‹#›</a:t>
            </a:fld>
            <a:endParaRPr lang="en-US"/>
          </a:p>
        </p:txBody>
      </p:sp>
    </p:spTree>
    <p:extLst>
      <p:ext uri="{BB962C8B-B14F-4D97-AF65-F5344CB8AC3E}">
        <p14:creationId xmlns:p14="http://schemas.microsoft.com/office/powerpoint/2010/main" val="25519963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0E04-C685-EF56-3B54-88907134A2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05C23B-955A-7A2C-661F-7A02439D3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ACB94-A522-4313-FDA1-DDA2C6F37F01}"/>
              </a:ext>
            </a:extLst>
          </p:cNvPr>
          <p:cNvSpPr>
            <a:spLocks noGrp="1"/>
          </p:cNvSpPr>
          <p:nvPr>
            <p:ph type="dt" sz="half" idx="10"/>
          </p:nvPr>
        </p:nvSpPr>
        <p:spPr/>
        <p:txBody>
          <a:bodyPr/>
          <a:lstStyle/>
          <a:p>
            <a:r>
              <a:rPr lang="en-US"/>
              <a:t>3/10/2023</a:t>
            </a:r>
          </a:p>
        </p:txBody>
      </p:sp>
      <p:sp>
        <p:nvSpPr>
          <p:cNvPr id="5" name="Footer Placeholder 4">
            <a:extLst>
              <a:ext uri="{FF2B5EF4-FFF2-40B4-BE49-F238E27FC236}">
                <a16:creationId xmlns:a16="http://schemas.microsoft.com/office/drawing/2014/main" id="{FFA32AA4-F4D9-A3CA-B67D-79DCC69F64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90387-A00C-2689-FBA3-FD39AA10E2EA}"/>
              </a:ext>
            </a:extLst>
          </p:cNvPr>
          <p:cNvSpPr>
            <a:spLocks noGrp="1"/>
          </p:cNvSpPr>
          <p:nvPr>
            <p:ph type="sldNum" sz="quarter" idx="12"/>
          </p:nvPr>
        </p:nvSpPr>
        <p:spPr/>
        <p:txBody>
          <a:bodyPr/>
          <a:lstStyle/>
          <a:p>
            <a:fld id="{E55627D3-17B4-4345-A24E-2F90CEEB64CD}" type="slidenum">
              <a:rPr lang="en-US" smtClean="0"/>
              <a:t>‹#›</a:t>
            </a:fld>
            <a:endParaRPr lang="en-US"/>
          </a:p>
        </p:txBody>
      </p:sp>
    </p:spTree>
    <p:extLst>
      <p:ext uri="{BB962C8B-B14F-4D97-AF65-F5344CB8AC3E}">
        <p14:creationId xmlns:p14="http://schemas.microsoft.com/office/powerpoint/2010/main" val="42041265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F16B21-AB33-ABBA-F377-1828731BEE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1B259D-52FF-8A03-516F-9983F65079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2C31B-4732-737A-47AE-9B65FA9319D5}"/>
              </a:ext>
            </a:extLst>
          </p:cNvPr>
          <p:cNvSpPr>
            <a:spLocks noGrp="1"/>
          </p:cNvSpPr>
          <p:nvPr>
            <p:ph type="dt" sz="half" idx="10"/>
          </p:nvPr>
        </p:nvSpPr>
        <p:spPr/>
        <p:txBody>
          <a:bodyPr/>
          <a:lstStyle/>
          <a:p>
            <a:r>
              <a:rPr lang="en-US"/>
              <a:t>3/10/2023</a:t>
            </a:r>
          </a:p>
        </p:txBody>
      </p:sp>
      <p:sp>
        <p:nvSpPr>
          <p:cNvPr id="5" name="Footer Placeholder 4">
            <a:extLst>
              <a:ext uri="{FF2B5EF4-FFF2-40B4-BE49-F238E27FC236}">
                <a16:creationId xmlns:a16="http://schemas.microsoft.com/office/drawing/2014/main" id="{1BE7F93B-34BC-36E8-DC83-1730EB5A1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81683-345D-5CB5-4DDB-72AFF304F4A3}"/>
              </a:ext>
            </a:extLst>
          </p:cNvPr>
          <p:cNvSpPr>
            <a:spLocks noGrp="1"/>
          </p:cNvSpPr>
          <p:nvPr>
            <p:ph type="sldNum" sz="quarter" idx="12"/>
          </p:nvPr>
        </p:nvSpPr>
        <p:spPr/>
        <p:txBody>
          <a:bodyPr/>
          <a:lstStyle/>
          <a:p>
            <a:fld id="{E55627D3-17B4-4345-A24E-2F90CEEB64CD}" type="slidenum">
              <a:rPr lang="en-US" smtClean="0"/>
              <a:t>‹#›</a:t>
            </a:fld>
            <a:endParaRPr lang="en-US"/>
          </a:p>
        </p:txBody>
      </p:sp>
    </p:spTree>
    <p:extLst>
      <p:ext uri="{BB962C8B-B14F-4D97-AF65-F5344CB8AC3E}">
        <p14:creationId xmlns:p14="http://schemas.microsoft.com/office/powerpoint/2010/main" val="358836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F636-1222-37CE-A781-46485E3882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0F1846-1D4F-DC4B-FD8C-EB728694F2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8F9903-59A4-E7C2-747F-10FE9C8910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92A5C7-D5B9-4EF6-53AB-3E0D017B3856}"/>
              </a:ext>
            </a:extLst>
          </p:cNvPr>
          <p:cNvSpPr>
            <a:spLocks noGrp="1"/>
          </p:cNvSpPr>
          <p:nvPr>
            <p:ph type="dt" sz="half" idx="10"/>
          </p:nvPr>
        </p:nvSpPr>
        <p:spPr/>
        <p:txBody>
          <a:bodyPr/>
          <a:lstStyle/>
          <a:p>
            <a:r>
              <a:rPr lang="en-US"/>
              <a:t>3/10/2023</a:t>
            </a:r>
          </a:p>
        </p:txBody>
      </p:sp>
      <p:sp>
        <p:nvSpPr>
          <p:cNvPr id="6" name="Footer Placeholder 5">
            <a:extLst>
              <a:ext uri="{FF2B5EF4-FFF2-40B4-BE49-F238E27FC236}">
                <a16:creationId xmlns:a16="http://schemas.microsoft.com/office/drawing/2014/main" id="{E6BBEBE1-97B7-EDD1-0870-1FBA3D3C5B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C008F-D4F9-46AF-09E4-D856DD4D44B7}"/>
              </a:ext>
            </a:extLst>
          </p:cNvPr>
          <p:cNvSpPr>
            <a:spLocks noGrp="1"/>
          </p:cNvSpPr>
          <p:nvPr>
            <p:ph type="sldNum" sz="quarter" idx="12"/>
          </p:nvPr>
        </p:nvSpPr>
        <p:spPr/>
        <p:txBody>
          <a:bodyPr/>
          <a:lstStyle/>
          <a:p>
            <a:fld id="{2C7C9A09-580D-4463-BE65-5459DAC3A762}" type="slidenum">
              <a:rPr lang="en-US" smtClean="0"/>
              <a:t>‹#›</a:t>
            </a:fld>
            <a:endParaRPr lang="en-US"/>
          </a:p>
        </p:txBody>
      </p:sp>
    </p:spTree>
    <p:extLst>
      <p:ext uri="{BB962C8B-B14F-4D97-AF65-F5344CB8AC3E}">
        <p14:creationId xmlns:p14="http://schemas.microsoft.com/office/powerpoint/2010/main" val="26307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2614-7348-7F13-113D-244C679B92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3A654B-7E1F-BF16-168D-58494FE6BE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CEE7AB-2958-A438-C808-1BB3580DA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84ACA1-F5A6-3157-6C0A-6973D89BD0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FC38A5-15D5-878B-C773-6E34D11F3A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0ED3EF-1C48-13FA-87E5-82215A5AD27C}"/>
              </a:ext>
            </a:extLst>
          </p:cNvPr>
          <p:cNvSpPr>
            <a:spLocks noGrp="1"/>
          </p:cNvSpPr>
          <p:nvPr>
            <p:ph type="dt" sz="half" idx="10"/>
          </p:nvPr>
        </p:nvSpPr>
        <p:spPr/>
        <p:txBody>
          <a:bodyPr/>
          <a:lstStyle/>
          <a:p>
            <a:r>
              <a:rPr lang="en-US"/>
              <a:t>3/10/2023</a:t>
            </a:r>
          </a:p>
        </p:txBody>
      </p:sp>
      <p:sp>
        <p:nvSpPr>
          <p:cNvPr id="8" name="Footer Placeholder 7">
            <a:extLst>
              <a:ext uri="{FF2B5EF4-FFF2-40B4-BE49-F238E27FC236}">
                <a16:creationId xmlns:a16="http://schemas.microsoft.com/office/drawing/2014/main" id="{5CFF7E9D-B95E-CAE9-1F7B-184AAFBD2C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D6FEAB-FF68-35B5-DFE3-EA55D36B3C3F}"/>
              </a:ext>
            </a:extLst>
          </p:cNvPr>
          <p:cNvSpPr>
            <a:spLocks noGrp="1"/>
          </p:cNvSpPr>
          <p:nvPr>
            <p:ph type="sldNum" sz="quarter" idx="12"/>
          </p:nvPr>
        </p:nvSpPr>
        <p:spPr/>
        <p:txBody>
          <a:bodyPr/>
          <a:lstStyle/>
          <a:p>
            <a:fld id="{2C7C9A09-580D-4463-BE65-5459DAC3A762}" type="slidenum">
              <a:rPr lang="en-US" smtClean="0"/>
              <a:t>‹#›</a:t>
            </a:fld>
            <a:endParaRPr lang="en-US"/>
          </a:p>
        </p:txBody>
      </p:sp>
    </p:spTree>
    <p:extLst>
      <p:ext uri="{BB962C8B-B14F-4D97-AF65-F5344CB8AC3E}">
        <p14:creationId xmlns:p14="http://schemas.microsoft.com/office/powerpoint/2010/main" val="1206895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4703-BF9E-1A4D-6C1D-961D15FE95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3599E3-F126-7FC3-F79A-08E79D1DBF38}"/>
              </a:ext>
            </a:extLst>
          </p:cNvPr>
          <p:cNvSpPr>
            <a:spLocks noGrp="1"/>
          </p:cNvSpPr>
          <p:nvPr>
            <p:ph type="dt" sz="half" idx="10"/>
          </p:nvPr>
        </p:nvSpPr>
        <p:spPr/>
        <p:txBody>
          <a:bodyPr/>
          <a:lstStyle/>
          <a:p>
            <a:r>
              <a:rPr lang="en-US"/>
              <a:t>3/10/2023</a:t>
            </a:r>
          </a:p>
        </p:txBody>
      </p:sp>
      <p:sp>
        <p:nvSpPr>
          <p:cNvPr id="4" name="Footer Placeholder 3">
            <a:extLst>
              <a:ext uri="{FF2B5EF4-FFF2-40B4-BE49-F238E27FC236}">
                <a16:creationId xmlns:a16="http://schemas.microsoft.com/office/drawing/2014/main" id="{256AEDC7-9AB4-71F1-C5F2-49B5063AAA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D97AF8-A8B8-593A-9A24-0C7E119B5340}"/>
              </a:ext>
            </a:extLst>
          </p:cNvPr>
          <p:cNvSpPr>
            <a:spLocks noGrp="1"/>
          </p:cNvSpPr>
          <p:nvPr>
            <p:ph type="sldNum" sz="quarter" idx="12"/>
          </p:nvPr>
        </p:nvSpPr>
        <p:spPr/>
        <p:txBody>
          <a:bodyPr/>
          <a:lstStyle/>
          <a:p>
            <a:fld id="{2C7C9A09-580D-4463-BE65-5459DAC3A762}" type="slidenum">
              <a:rPr lang="en-US" smtClean="0"/>
              <a:t>‹#›</a:t>
            </a:fld>
            <a:endParaRPr lang="en-US"/>
          </a:p>
        </p:txBody>
      </p:sp>
    </p:spTree>
    <p:extLst>
      <p:ext uri="{BB962C8B-B14F-4D97-AF65-F5344CB8AC3E}">
        <p14:creationId xmlns:p14="http://schemas.microsoft.com/office/powerpoint/2010/main" val="64719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874FE-75EB-668F-81FF-68C2A0793261}"/>
              </a:ext>
            </a:extLst>
          </p:cNvPr>
          <p:cNvSpPr>
            <a:spLocks noGrp="1"/>
          </p:cNvSpPr>
          <p:nvPr>
            <p:ph type="dt" sz="half" idx="10"/>
          </p:nvPr>
        </p:nvSpPr>
        <p:spPr/>
        <p:txBody>
          <a:bodyPr/>
          <a:lstStyle/>
          <a:p>
            <a:r>
              <a:rPr lang="en-US"/>
              <a:t>3/10/2023</a:t>
            </a:r>
          </a:p>
        </p:txBody>
      </p:sp>
      <p:sp>
        <p:nvSpPr>
          <p:cNvPr id="3" name="Footer Placeholder 2">
            <a:extLst>
              <a:ext uri="{FF2B5EF4-FFF2-40B4-BE49-F238E27FC236}">
                <a16:creationId xmlns:a16="http://schemas.microsoft.com/office/drawing/2014/main" id="{3B83A87E-1815-1C3C-92F0-B279061064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259311-E6F3-8AAF-36E6-2A5BF87D5E29}"/>
              </a:ext>
            </a:extLst>
          </p:cNvPr>
          <p:cNvSpPr>
            <a:spLocks noGrp="1"/>
          </p:cNvSpPr>
          <p:nvPr>
            <p:ph type="sldNum" sz="quarter" idx="12"/>
          </p:nvPr>
        </p:nvSpPr>
        <p:spPr/>
        <p:txBody>
          <a:bodyPr/>
          <a:lstStyle/>
          <a:p>
            <a:fld id="{2C7C9A09-580D-4463-BE65-5459DAC3A762}" type="slidenum">
              <a:rPr lang="en-US" smtClean="0"/>
              <a:t>‹#›</a:t>
            </a:fld>
            <a:endParaRPr lang="en-US"/>
          </a:p>
        </p:txBody>
      </p:sp>
    </p:spTree>
    <p:extLst>
      <p:ext uri="{BB962C8B-B14F-4D97-AF65-F5344CB8AC3E}">
        <p14:creationId xmlns:p14="http://schemas.microsoft.com/office/powerpoint/2010/main" val="229286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BD39-2345-5976-C82B-F470715CC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33339D-205A-79CB-CA91-E5592502E2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4A8174-69DA-DD56-536E-3F28C0634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F9F420-478C-6148-A5B4-B1F5A9F7E982}"/>
              </a:ext>
            </a:extLst>
          </p:cNvPr>
          <p:cNvSpPr>
            <a:spLocks noGrp="1"/>
          </p:cNvSpPr>
          <p:nvPr>
            <p:ph type="dt" sz="half" idx="10"/>
          </p:nvPr>
        </p:nvSpPr>
        <p:spPr/>
        <p:txBody>
          <a:bodyPr/>
          <a:lstStyle/>
          <a:p>
            <a:r>
              <a:rPr lang="en-US"/>
              <a:t>3/10/2023</a:t>
            </a:r>
          </a:p>
        </p:txBody>
      </p:sp>
      <p:sp>
        <p:nvSpPr>
          <p:cNvPr id="6" name="Footer Placeholder 5">
            <a:extLst>
              <a:ext uri="{FF2B5EF4-FFF2-40B4-BE49-F238E27FC236}">
                <a16:creationId xmlns:a16="http://schemas.microsoft.com/office/drawing/2014/main" id="{9D9E0B38-1478-ECEF-91F8-A0854EEAF7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C8271-BBA0-53D5-F0C7-6FFB8DC1F984}"/>
              </a:ext>
            </a:extLst>
          </p:cNvPr>
          <p:cNvSpPr>
            <a:spLocks noGrp="1"/>
          </p:cNvSpPr>
          <p:nvPr>
            <p:ph type="sldNum" sz="quarter" idx="12"/>
          </p:nvPr>
        </p:nvSpPr>
        <p:spPr/>
        <p:txBody>
          <a:bodyPr/>
          <a:lstStyle/>
          <a:p>
            <a:fld id="{2C7C9A09-580D-4463-BE65-5459DAC3A762}" type="slidenum">
              <a:rPr lang="en-US" smtClean="0"/>
              <a:t>‹#›</a:t>
            </a:fld>
            <a:endParaRPr lang="en-US"/>
          </a:p>
        </p:txBody>
      </p:sp>
    </p:spTree>
    <p:extLst>
      <p:ext uri="{BB962C8B-B14F-4D97-AF65-F5344CB8AC3E}">
        <p14:creationId xmlns:p14="http://schemas.microsoft.com/office/powerpoint/2010/main" val="893535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E51EA-5569-3524-8A2E-CF293772F8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BC84E6-D73B-9180-333B-F257C0D95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CA69ED-79CC-B005-D2B2-F2398E4D0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1305F-D68F-6932-8B73-DC2ED04657CC}"/>
              </a:ext>
            </a:extLst>
          </p:cNvPr>
          <p:cNvSpPr>
            <a:spLocks noGrp="1"/>
          </p:cNvSpPr>
          <p:nvPr>
            <p:ph type="dt" sz="half" idx="10"/>
          </p:nvPr>
        </p:nvSpPr>
        <p:spPr/>
        <p:txBody>
          <a:bodyPr/>
          <a:lstStyle/>
          <a:p>
            <a:r>
              <a:rPr lang="en-US"/>
              <a:t>3/10/2023</a:t>
            </a:r>
          </a:p>
        </p:txBody>
      </p:sp>
      <p:sp>
        <p:nvSpPr>
          <p:cNvPr id="6" name="Footer Placeholder 5">
            <a:extLst>
              <a:ext uri="{FF2B5EF4-FFF2-40B4-BE49-F238E27FC236}">
                <a16:creationId xmlns:a16="http://schemas.microsoft.com/office/drawing/2014/main" id="{DFFA0541-A1BB-571D-7E8C-AB2E9C4FCB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326483-607D-94AD-5895-B5B7416C3C56}"/>
              </a:ext>
            </a:extLst>
          </p:cNvPr>
          <p:cNvSpPr>
            <a:spLocks noGrp="1"/>
          </p:cNvSpPr>
          <p:nvPr>
            <p:ph type="sldNum" sz="quarter" idx="12"/>
          </p:nvPr>
        </p:nvSpPr>
        <p:spPr/>
        <p:txBody>
          <a:bodyPr/>
          <a:lstStyle/>
          <a:p>
            <a:fld id="{2C7C9A09-580D-4463-BE65-5459DAC3A762}" type="slidenum">
              <a:rPr lang="en-US" smtClean="0"/>
              <a:t>‹#›</a:t>
            </a:fld>
            <a:endParaRPr lang="en-US"/>
          </a:p>
        </p:txBody>
      </p:sp>
    </p:spTree>
    <p:extLst>
      <p:ext uri="{BB962C8B-B14F-4D97-AF65-F5344CB8AC3E}">
        <p14:creationId xmlns:p14="http://schemas.microsoft.com/office/powerpoint/2010/main" val="3159252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6ACB05-BDE1-11EE-0DCD-4F38786DBC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77B252-8086-34D2-9543-5DAACA953F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AD489-BA20-5AF2-BC55-D4B96D4491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3/10/2023</a:t>
            </a:r>
          </a:p>
        </p:txBody>
      </p:sp>
      <p:sp>
        <p:nvSpPr>
          <p:cNvPr id="5" name="Footer Placeholder 4">
            <a:extLst>
              <a:ext uri="{FF2B5EF4-FFF2-40B4-BE49-F238E27FC236}">
                <a16:creationId xmlns:a16="http://schemas.microsoft.com/office/drawing/2014/main" id="{7343DD93-46E5-E3DE-62DB-A3715168B6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C48244-08FA-0D2F-FA69-D74D79D1B6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C9A09-580D-4463-BE65-5459DAC3A762}" type="slidenum">
              <a:rPr lang="en-US" smtClean="0"/>
              <a:t>‹#›</a:t>
            </a:fld>
            <a:endParaRPr lang="en-US"/>
          </a:p>
        </p:txBody>
      </p:sp>
    </p:spTree>
    <p:extLst>
      <p:ext uri="{BB962C8B-B14F-4D97-AF65-F5344CB8AC3E}">
        <p14:creationId xmlns:p14="http://schemas.microsoft.com/office/powerpoint/2010/main" val="3723971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3/10/2023</a:t>
            </a:r>
            <a:endParaRPr/>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7554896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E21035-1909-7DEE-DB70-EDCA38F1A1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AD7B21-E376-2A6B-D861-D0549E5DFE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040F2-E605-B7EE-37FD-ACD287A215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3/10/2023</a:t>
            </a:r>
          </a:p>
        </p:txBody>
      </p:sp>
      <p:sp>
        <p:nvSpPr>
          <p:cNvPr id="5" name="Footer Placeholder 4">
            <a:extLst>
              <a:ext uri="{FF2B5EF4-FFF2-40B4-BE49-F238E27FC236}">
                <a16:creationId xmlns:a16="http://schemas.microsoft.com/office/drawing/2014/main" id="{5E199ECA-EB8B-1E77-EE85-C875401EB1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877865-D3B4-8AD1-5B6C-96C9EC0E24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627D3-17B4-4345-A24E-2F90CEEB64CD}" type="slidenum">
              <a:rPr lang="en-US" smtClean="0"/>
              <a:t>‹#›</a:t>
            </a:fld>
            <a:endParaRPr lang="en-US"/>
          </a:p>
        </p:txBody>
      </p:sp>
    </p:spTree>
    <p:extLst>
      <p:ext uri="{BB962C8B-B14F-4D97-AF65-F5344CB8AC3E}">
        <p14:creationId xmlns:p14="http://schemas.microsoft.com/office/powerpoint/2010/main" val="14129142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603131" y="1494962"/>
            <a:ext cx="9144000" cy="5363038"/>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Arial"/>
              <a:buNone/>
            </a:pPr>
            <a:br>
              <a:rPr lang="en-US" sz="4400" b="1" dirty="0">
                <a:latin typeface="Arial"/>
                <a:ea typeface="Arial"/>
                <a:cs typeface="Arial"/>
                <a:sym typeface="Arial"/>
              </a:rPr>
            </a:br>
            <a:br>
              <a:rPr lang="en-US" sz="4400" b="1" dirty="0">
                <a:latin typeface="Arial"/>
                <a:ea typeface="Arial"/>
                <a:cs typeface="Arial"/>
                <a:sym typeface="Arial"/>
              </a:rPr>
            </a:br>
            <a:r>
              <a:rPr lang="en-US" sz="4900" b="1" dirty="0">
                <a:latin typeface="Arial"/>
                <a:ea typeface="Arial"/>
                <a:cs typeface="Arial"/>
                <a:sym typeface="Arial"/>
              </a:rPr>
              <a:t>Fake News Detection Using BERT Model</a:t>
            </a:r>
            <a:br>
              <a:rPr lang="en-US" sz="4400" b="1" dirty="0">
                <a:latin typeface="Arial"/>
                <a:ea typeface="Arial"/>
                <a:cs typeface="Arial"/>
                <a:sym typeface="Arial"/>
              </a:rPr>
            </a:br>
            <a:br>
              <a:rPr lang="en-US" sz="4400" b="1" dirty="0">
                <a:latin typeface="Arial"/>
                <a:ea typeface="Arial"/>
                <a:cs typeface="Arial"/>
                <a:sym typeface="Arial"/>
              </a:rPr>
            </a:br>
            <a:r>
              <a:rPr lang="en-US" sz="2400" b="1" dirty="0">
                <a:latin typeface="Arial"/>
                <a:ea typeface="Arial"/>
                <a:cs typeface="Arial"/>
                <a:sym typeface="Arial"/>
              </a:rPr>
              <a:t>Team Members:</a:t>
            </a:r>
            <a:br>
              <a:rPr lang="en-US" sz="2400" b="1" dirty="0">
                <a:latin typeface="Arial"/>
                <a:ea typeface="Arial"/>
                <a:cs typeface="Arial"/>
                <a:sym typeface="Arial"/>
              </a:rPr>
            </a:br>
            <a:r>
              <a:rPr lang="en-US" sz="2400" b="1" dirty="0">
                <a:latin typeface="Arial"/>
                <a:ea typeface="Arial"/>
                <a:cs typeface="Arial"/>
                <a:sym typeface="Arial"/>
              </a:rPr>
              <a:t>Abhishek Chaudhary	THA076BCT003</a:t>
            </a:r>
            <a:br>
              <a:rPr lang="en-US" sz="2400" b="1" dirty="0">
                <a:latin typeface="Arial"/>
                <a:ea typeface="Arial"/>
                <a:cs typeface="Arial"/>
                <a:sym typeface="Arial"/>
              </a:rPr>
            </a:br>
            <a:r>
              <a:rPr lang="en-US" sz="2400" b="1" dirty="0">
                <a:latin typeface="Arial"/>
                <a:ea typeface="Arial"/>
                <a:cs typeface="Arial"/>
                <a:sym typeface="Arial"/>
              </a:rPr>
              <a:t>Adhip Bhattarai		THA076BCT004</a:t>
            </a:r>
            <a:br>
              <a:rPr lang="en-US" sz="2400" b="1" dirty="0">
                <a:latin typeface="Arial"/>
                <a:ea typeface="Arial"/>
                <a:cs typeface="Arial"/>
                <a:sym typeface="Arial"/>
              </a:rPr>
            </a:br>
            <a:r>
              <a:rPr lang="en-US" sz="2400" b="1" dirty="0">
                <a:latin typeface="Arial"/>
                <a:ea typeface="Arial"/>
                <a:cs typeface="Arial"/>
                <a:sym typeface="Arial"/>
              </a:rPr>
              <a:t>Kshitiz Poudel 		THA076BCT018</a:t>
            </a:r>
            <a:br>
              <a:rPr lang="en-US" sz="2400" b="1" dirty="0">
                <a:latin typeface="Arial"/>
                <a:ea typeface="Arial"/>
                <a:cs typeface="Arial"/>
                <a:sym typeface="Arial"/>
              </a:rPr>
            </a:br>
            <a:r>
              <a:rPr lang="en-US" sz="2400" b="1" dirty="0">
                <a:latin typeface="Arial"/>
                <a:ea typeface="Arial"/>
                <a:cs typeface="Arial"/>
                <a:sym typeface="Arial"/>
              </a:rPr>
              <a:t>Nandan Singh 		THA076BCT020</a:t>
            </a:r>
            <a:br>
              <a:rPr lang="en-US" sz="2400" b="1" dirty="0">
                <a:latin typeface="Arial"/>
                <a:ea typeface="Arial"/>
                <a:cs typeface="Arial"/>
                <a:sym typeface="Arial"/>
              </a:rPr>
            </a:br>
            <a:br>
              <a:rPr lang="en-US" sz="2400" b="1" dirty="0">
                <a:latin typeface="Arial"/>
                <a:ea typeface="Arial"/>
                <a:cs typeface="Arial"/>
                <a:sym typeface="Arial"/>
              </a:rPr>
            </a:br>
            <a:r>
              <a:rPr lang="en-US" sz="2400" b="1" dirty="0">
                <a:latin typeface="Arial"/>
                <a:ea typeface="Arial"/>
                <a:cs typeface="Arial"/>
                <a:sym typeface="Arial"/>
              </a:rPr>
              <a:t>Under the supervision of</a:t>
            </a:r>
            <a:br>
              <a:rPr lang="en-US" sz="2400" b="1" dirty="0">
                <a:latin typeface="Arial"/>
                <a:ea typeface="Arial"/>
                <a:cs typeface="Arial"/>
                <a:sym typeface="Arial"/>
              </a:rPr>
            </a:br>
            <a:r>
              <a:rPr lang="en-US" sz="2400" dirty="0">
                <a:latin typeface="Arial"/>
                <a:ea typeface="Arial"/>
                <a:cs typeface="Arial"/>
                <a:sym typeface="Arial"/>
              </a:rPr>
              <a:t>Kshetraphal Bohara </a:t>
            </a:r>
            <a:br>
              <a:rPr lang="en-US" sz="2400" b="1" dirty="0">
                <a:latin typeface="Arial"/>
                <a:ea typeface="Arial"/>
                <a:cs typeface="Arial"/>
                <a:sym typeface="Arial"/>
              </a:rPr>
            </a:br>
            <a:br>
              <a:rPr lang="en-US" sz="2400" b="1" dirty="0">
                <a:latin typeface="Arial"/>
                <a:ea typeface="Arial"/>
                <a:cs typeface="Arial"/>
                <a:sym typeface="Arial"/>
              </a:rPr>
            </a:br>
            <a:r>
              <a:rPr lang="en-US" sz="2200" dirty="0">
                <a:latin typeface="Arial"/>
                <a:ea typeface="Arial"/>
                <a:cs typeface="Arial"/>
                <a:sym typeface="Arial"/>
              </a:rPr>
              <a:t>Department Of Electronics and Computer Engineering</a:t>
            </a:r>
            <a:br>
              <a:rPr lang="en-US" sz="2200" dirty="0">
                <a:latin typeface="Arial"/>
                <a:ea typeface="Arial"/>
                <a:cs typeface="Arial"/>
                <a:sym typeface="Arial"/>
              </a:rPr>
            </a:br>
            <a:r>
              <a:rPr lang="en-US" sz="2200" dirty="0">
                <a:latin typeface="Arial"/>
                <a:ea typeface="Arial"/>
                <a:cs typeface="Arial"/>
                <a:sym typeface="Arial"/>
              </a:rPr>
              <a:t>Institute of Engineering, Thapathali Campus</a:t>
            </a:r>
            <a:br>
              <a:rPr lang="en-US" sz="2200" dirty="0">
                <a:latin typeface="Arial"/>
                <a:ea typeface="Arial"/>
                <a:cs typeface="Arial"/>
                <a:sym typeface="Arial"/>
              </a:rPr>
            </a:br>
            <a:r>
              <a:rPr lang="en-US" sz="2200" dirty="0">
                <a:latin typeface="Arial"/>
                <a:ea typeface="Arial"/>
                <a:cs typeface="Arial"/>
                <a:sym typeface="Arial"/>
              </a:rPr>
              <a:t>10</a:t>
            </a:r>
            <a:r>
              <a:rPr lang="en-US" sz="2200" baseline="30000" dirty="0">
                <a:latin typeface="Arial"/>
                <a:ea typeface="Arial"/>
                <a:cs typeface="Arial"/>
                <a:sym typeface="Arial"/>
              </a:rPr>
              <a:t>th</a:t>
            </a:r>
            <a:r>
              <a:rPr lang="en-US" sz="2200" dirty="0">
                <a:latin typeface="Arial"/>
                <a:ea typeface="Arial"/>
                <a:cs typeface="Arial"/>
                <a:sym typeface="Arial"/>
              </a:rPr>
              <a:t> March, 2023</a:t>
            </a:r>
            <a:br>
              <a:rPr lang="en-US" sz="2400" b="1" dirty="0"/>
            </a:br>
            <a:br>
              <a:rPr lang="en-US" sz="2400" b="1" dirty="0">
                <a:latin typeface="Arial"/>
                <a:ea typeface="Arial"/>
                <a:cs typeface="Arial"/>
                <a:sym typeface="Arial"/>
              </a:rPr>
            </a:br>
            <a:br>
              <a:rPr lang="en-US" sz="2400" b="1" dirty="0">
                <a:latin typeface="Arial"/>
                <a:ea typeface="Arial"/>
                <a:cs typeface="Arial"/>
                <a:sym typeface="Arial"/>
              </a:rPr>
            </a:br>
            <a:endParaRPr sz="2400" b="1"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84D7-B8F2-245E-0F5C-7FEAC32E68C4}"/>
              </a:ext>
            </a:extLst>
          </p:cNvPr>
          <p:cNvSpPr>
            <a:spLocks noGrp="1"/>
          </p:cNvSpPr>
          <p:nvPr>
            <p:ph type="title"/>
          </p:nvPr>
        </p:nvSpPr>
        <p:spPr/>
        <p:txBody>
          <a:bodyPr>
            <a:normAutofit/>
          </a:bodyPr>
          <a:lstStyle/>
          <a:p>
            <a:pPr algn="ctr"/>
            <a:r>
              <a:rPr lang="en-US" sz="4000" b="1" dirty="0">
                <a:latin typeface="Arial" panose="020B0604020202020204" pitchFamily="34" charset="0"/>
                <a:cs typeface="Arial" panose="020B0604020202020204" pitchFamily="34" charset="0"/>
              </a:rPr>
              <a:t>Methodology</a:t>
            </a:r>
          </a:p>
        </p:txBody>
      </p:sp>
      <p:sp>
        <p:nvSpPr>
          <p:cNvPr id="3" name="Content Placeholder 2">
            <a:extLst>
              <a:ext uri="{FF2B5EF4-FFF2-40B4-BE49-F238E27FC236}">
                <a16:creationId xmlns:a16="http://schemas.microsoft.com/office/drawing/2014/main" id="{13D75F8F-F70F-E1B2-593A-17DAE068C773}"/>
              </a:ext>
            </a:extLst>
          </p:cNvPr>
          <p:cNvSpPr>
            <a:spLocks noGrp="1"/>
          </p:cNvSpPr>
          <p:nvPr>
            <p:ph idx="1"/>
          </p:nvPr>
        </p:nvSpPr>
        <p:spPr/>
        <p:txBody>
          <a:bodyPr/>
          <a:lstStyle/>
          <a:p>
            <a:pPr marL="0" indent="0">
              <a:buNone/>
            </a:pPr>
            <a:r>
              <a:rPr lang="en-US" b="1" dirty="0">
                <a:latin typeface="Arial" panose="020B0604020202020204" pitchFamily="34" charset="0"/>
                <a:cs typeface="Arial" panose="020B0604020202020204" pitchFamily="34" charset="0"/>
              </a:rPr>
              <a:t>1. Source checking by Web Scraping</a:t>
            </a:r>
          </a:p>
          <a:p>
            <a:r>
              <a:rPr lang="en-US" dirty="0"/>
              <a:t>Make a list of trusted websites</a:t>
            </a:r>
          </a:p>
          <a:p>
            <a:r>
              <a:rPr lang="en-US" dirty="0"/>
              <a:t>Search the title provided by the user</a:t>
            </a:r>
          </a:p>
          <a:p>
            <a:r>
              <a:rPr lang="en-US" dirty="0"/>
              <a:t>Scrape titles and URLs from the web</a:t>
            </a:r>
          </a:p>
          <a:p>
            <a:r>
              <a:rPr lang="en-US" dirty="0"/>
              <a:t>Find Jaccard Similarity between input and Searched title</a:t>
            </a:r>
          </a:p>
          <a:p>
            <a:r>
              <a:rPr lang="en-US" dirty="0"/>
              <a:t>Pass both titles to the BERT encoder</a:t>
            </a:r>
          </a:p>
          <a:p>
            <a:r>
              <a:rPr lang="en-US" dirty="0"/>
              <a:t>Calculate cosine similarity between two vectors</a:t>
            </a:r>
          </a:p>
          <a:p>
            <a:endParaRPr lang="en-US" dirty="0"/>
          </a:p>
        </p:txBody>
      </p:sp>
      <p:sp>
        <p:nvSpPr>
          <p:cNvPr id="4" name="Date Placeholder 3">
            <a:extLst>
              <a:ext uri="{FF2B5EF4-FFF2-40B4-BE49-F238E27FC236}">
                <a16:creationId xmlns:a16="http://schemas.microsoft.com/office/drawing/2014/main" id="{0D4E2DD6-E851-9011-37DA-B8305A9100FD}"/>
              </a:ext>
            </a:extLst>
          </p:cNvPr>
          <p:cNvSpPr>
            <a:spLocks noGrp="1"/>
          </p:cNvSpPr>
          <p:nvPr>
            <p:ph type="dt" sz="half" idx="10"/>
          </p:nvPr>
        </p:nvSpPr>
        <p:spPr/>
        <p:txBody>
          <a:bodyPr/>
          <a:lstStyle/>
          <a:p>
            <a:r>
              <a:rPr lang="en-US"/>
              <a:t>3/10/2023</a:t>
            </a:r>
          </a:p>
        </p:txBody>
      </p:sp>
      <p:sp>
        <p:nvSpPr>
          <p:cNvPr id="5" name="Slide Number Placeholder 4">
            <a:extLst>
              <a:ext uri="{FF2B5EF4-FFF2-40B4-BE49-F238E27FC236}">
                <a16:creationId xmlns:a16="http://schemas.microsoft.com/office/drawing/2014/main" id="{FCF4487B-5D1E-6F27-4083-D9CDDDBED86D}"/>
              </a:ext>
            </a:extLst>
          </p:cNvPr>
          <p:cNvSpPr>
            <a:spLocks noGrp="1"/>
          </p:cNvSpPr>
          <p:nvPr>
            <p:ph type="sldNum" sz="quarter" idx="12"/>
          </p:nvPr>
        </p:nvSpPr>
        <p:spPr/>
        <p:txBody>
          <a:bodyPr/>
          <a:lstStyle/>
          <a:p>
            <a:fld id="{2C7C9A09-580D-4463-BE65-5459DAC3A762}" type="slidenum">
              <a:rPr lang="en-US" smtClean="0"/>
              <a:t>10</a:t>
            </a:fld>
            <a:endParaRPr lang="en-US"/>
          </a:p>
        </p:txBody>
      </p:sp>
    </p:spTree>
    <p:extLst>
      <p:ext uri="{BB962C8B-B14F-4D97-AF65-F5344CB8AC3E}">
        <p14:creationId xmlns:p14="http://schemas.microsoft.com/office/powerpoint/2010/main" val="24246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563AA-749F-F1B1-708E-96315FD3D54A}"/>
              </a:ext>
            </a:extLst>
          </p:cNvPr>
          <p:cNvSpPr>
            <a:spLocks noGrp="1"/>
          </p:cNvSpPr>
          <p:nvPr>
            <p:ph type="title"/>
          </p:nvPr>
        </p:nvSpPr>
        <p:spPr/>
        <p:txBody>
          <a:bodyPr>
            <a:normAutofit/>
          </a:bodyPr>
          <a:lstStyle/>
          <a:p>
            <a:pPr algn="ctr"/>
            <a:r>
              <a:rPr lang="en-US" sz="4000" b="1">
                <a:latin typeface="Arial" panose="020B0604020202020204" pitchFamily="34" charset="0"/>
                <a:cs typeface="Arial" panose="020B0604020202020204" pitchFamily="34" charset="0"/>
              </a:rPr>
              <a:t>Methodology</a:t>
            </a:r>
          </a:p>
        </p:txBody>
      </p:sp>
      <p:sp>
        <p:nvSpPr>
          <p:cNvPr id="3" name="Content Placeholder 2">
            <a:extLst>
              <a:ext uri="{FF2B5EF4-FFF2-40B4-BE49-F238E27FC236}">
                <a16:creationId xmlns:a16="http://schemas.microsoft.com/office/drawing/2014/main" id="{31A7325B-E039-1EF6-0634-3A5456130601}"/>
              </a:ext>
            </a:extLst>
          </p:cNvPr>
          <p:cNvSpPr>
            <a:spLocks noGrp="1"/>
          </p:cNvSpPr>
          <p:nvPr>
            <p:ph idx="1"/>
          </p:nvPr>
        </p:nvSpPr>
        <p:spPr/>
        <p:txBody>
          <a:bodyPr>
            <a:norm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Cosine similarity</a:t>
            </a:r>
          </a:p>
          <a:p>
            <a:pPr marL="457200" marR="0" lvl="1" indent="0" algn="l" defTabSz="914400" rtl="0" eaLnBrk="1" fontAlgn="auto" latinLnBrk="0" hangingPunct="1">
              <a:lnSpc>
                <a:spcPct val="90000"/>
              </a:lnSpc>
              <a:spcBef>
                <a:spcPts val="500"/>
              </a:spcBef>
              <a:spcAft>
                <a:spcPts val="0"/>
              </a:spcAft>
              <a:buClrTx/>
              <a:buSzTx/>
              <a:buNone/>
              <a:tabLst/>
              <a:defRPr/>
            </a:pPr>
            <a:endParaRPr kumimoji="0" lang="en-US"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lang="en-US">
              <a:solidFill>
                <a:prstClr val="black"/>
              </a:solidFill>
              <a:latin typeface="Arial" panose="020B0604020202020204" pitchFamily="34" charset="0"/>
              <a:cs typeface="Arial" panose="020B0604020202020204" pitchFamily="34"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lang="en-US">
              <a:solidFill>
                <a:prstClr val="black"/>
              </a:solidFill>
              <a:latin typeface="Arial" panose="020B0604020202020204" pitchFamily="34" charset="0"/>
              <a:cs typeface="Arial" panose="020B0604020202020204" pitchFamily="34"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a:solidFill>
                  <a:prstClr val="black"/>
                </a:solidFill>
                <a:latin typeface="Arial" panose="020B0604020202020204" pitchFamily="34" charset="0"/>
                <a:cs typeface="Arial" panose="020B0604020202020204" pitchFamily="34" charset="0"/>
              </a:rPr>
              <a:t>Jaccard Similarity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lang="en-US">
              <a:solidFill>
                <a:prstClr val="black"/>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25CFE93-116F-4704-72B7-9FB61228D70A}"/>
              </a:ext>
            </a:extLst>
          </p:cNvPr>
          <p:cNvPicPr>
            <a:picLocks noChangeAspect="1"/>
          </p:cNvPicPr>
          <p:nvPr/>
        </p:nvPicPr>
        <p:blipFill>
          <a:blip r:embed="rId2"/>
          <a:stretch>
            <a:fillRect/>
          </a:stretch>
        </p:blipFill>
        <p:spPr>
          <a:xfrm>
            <a:off x="1647984" y="2480557"/>
            <a:ext cx="3933934" cy="799537"/>
          </a:xfrm>
          <a:prstGeom prst="rect">
            <a:avLst/>
          </a:prstGeom>
        </p:spPr>
      </p:pic>
      <p:pic>
        <p:nvPicPr>
          <p:cNvPr id="7" name="Picture 6">
            <a:extLst>
              <a:ext uri="{FF2B5EF4-FFF2-40B4-BE49-F238E27FC236}">
                <a16:creationId xmlns:a16="http://schemas.microsoft.com/office/drawing/2014/main" id="{8F695A35-4D94-B501-985B-587569E0D7B0}"/>
              </a:ext>
            </a:extLst>
          </p:cNvPr>
          <p:cNvPicPr>
            <a:picLocks noChangeAspect="1"/>
          </p:cNvPicPr>
          <p:nvPr/>
        </p:nvPicPr>
        <p:blipFill>
          <a:blip r:embed="rId3"/>
          <a:stretch>
            <a:fillRect/>
          </a:stretch>
        </p:blipFill>
        <p:spPr>
          <a:xfrm>
            <a:off x="1958377" y="4073468"/>
            <a:ext cx="2890460" cy="624894"/>
          </a:xfrm>
          <a:prstGeom prst="rect">
            <a:avLst/>
          </a:prstGeom>
        </p:spPr>
      </p:pic>
      <p:sp>
        <p:nvSpPr>
          <p:cNvPr id="8" name="TextBox 7">
            <a:extLst>
              <a:ext uri="{FF2B5EF4-FFF2-40B4-BE49-F238E27FC236}">
                <a16:creationId xmlns:a16="http://schemas.microsoft.com/office/drawing/2014/main" id="{6025C73B-DEF8-87BF-8892-06B0EA32F7B0}"/>
              </a:ext>
            </a:extLst>
          </p:cNvPr>
          <p:cNvSpPr txBox="1"/>
          <p:nvPr/>
        </p:nvSpPr>
        <p:spPr>
          <a:xfrm>
            <a:off x="1647984" y="4764947"/>
            <a:ext cx="4890782" cy="830997"/>
          </a:xfrm>
          <a:prstGeom prst="rect">
            <a:avLst/>
          </a:prstGeom>
          <a:noFill/>
        </p:spPr>
        <p:txBody>
          <a:bodyPr wrap="square" rtlCol="0">
            <a:spAutoFit/>
          </a:bodyPr>
          <a:lstStyle/>
          <a:p>
            <a:r>
              <a:rPr lang="en-US" sz="2400"/>
              <a:t>A – text 1</a:t>
            </a:r>
          </a:p>
          <a:p>
            <a:r>
              <a:rPr lang="en-US" sz="2400"/>
              <a:t>B – text 2</a:t>
            </a:r>
          </a:p>
        </p:txBody>
      </p:sp>
      <p:sp>
        <p:nvSpPr>
          <p:cNvPr id="4" name="Date Placeholder 3">
            <a:extLst>
              <a:ext uri="{FF2B5EF4-FFF2-40B4-BE49-F238E27FC236}">
                <a16:creationId xmlns:a16="http://schemas.microsoft.com/office/drawing/2014/main" id="{824E20F6-9D14-DC84-3E42-D3FC13ED2378}"/>
              </a:ext>
            </a:extLst>
          </p:cNvPr>
          <p:cNvSpPr>
            <a:spLocks noGrp="1"/>
          </p:cNvSpPr>
          <p:nvPr>
            <p:ph type="dt" sz="half" idx="10"/>
          </p:nvPr>
        </p:nvSpPr>
        <p:spPr/>
        <p:txBody>
          <a:bodyPr/>
          <a:lstStyle/>
          <a:p>
            <a:r>
              <a:rPr lang="en-US"/>
              <a:t>3/10/2023</a:t>
            </a:r>
          </a:p>
        </p:txBody>
      </p:sp>
      <p:sp>
        <p:nvSpPr>
          <p:cNvPr id="6" name="Slide Number Placeholder 5">
            <a:extLst>
              <a:ext uri="{FF2B5EF4-FFF2-40B4-BE49-F238E27FC236}">
                <a16:creationId xmlns:a16="http://schemas.microsoft.com/office/drawing/2014/main" id="{28154279-5A75-B65C-51E2-C60419C0164D}"/>
              </a:ext>
            </a:extLst>
          </p:cNvPr>
          <p:cNvSpPr>
            <a:spLocks noGrp="1"/>
          </p:cNvSpPr>
          <p:nvPr>
            <p:ph type="sldNum" sz="quarter" idx="12"/>
          </p:nvPr>
        </p:nvSpPr>
        <p:spPr/>
        <p:txBody>
          <a:bodyPr/>
          <a:lstStyle/>
          <a:p>
            <a:fld id="{2C7C9A09-580D-4463-BE65-5459DAC3A762}" type="slidenum">
              <a:rPr lang="en-US" smtClean="0"/>
              <a:t>11</a:t>
            </a:fld>
            <a:endParaRPr lang="en-US"/>
          </a:p>
        </p:txBody>
      </p:sp>
    </p:spTree>
    <p:extLst>
      <p:ext uri="{BB962C8B-B14F-4D97-AF65-F5344CB8AC3E}">
        <p14:creationId xmlns:p14="http://schemas.microsoft.com/office/powerpoint/2010/main" val="317273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C480-D047-F5EA-249F-AACFDE377669}"/>
              </a:ext>
            </a:extLst>
          </p:cNvPr>
          <p:cNvSpPr>
            <a:spLocks noGrp="1"/>
          </p:cNvSpPr>
          <p:nvPr>
            <p:ph type="title"/>
          </p:nvPr>
        </p:nvSpPr>
        <p:spPr/>
        <p:txBody>
          <a:bodyPr>
            <a:normAutofit/>
          </a:bodyPr>
          <a:lstStyle/>
          <a:p>
            <a:pPr algn="ctr"/>
            <a:r>
              <a:rPr lang="en-US" sz="4000" b="1" dirty="0">
                <a:latin typeface="Arial" panose="020B0604020202020204" pitchFamily="34" charset="0"/>
                <a:cs typeface="Arial" panose="020B0604020202020204" pitchFamily="34" charset="0"/>
              </a:rPr>
              <a:t>Methodology</a:t>
            </a:r>
          </a:p>
        </p:txBody>
      </p:sp>
      <p:sp>
        <p:nvSpPr>
          <p:cNvPr id="3" name="Content Placeholder 2">
            <a:extLst>
              <a:ext uri="{FF2B5EF4-FFF2-40B4-BE49-F238E27FC236}">
                <a16:creationId xmlns:a16="http://schemas.microsoft.com/office/drawing/2014/main" id="{6256089C-3D86-F7D1-EF26-AA5A1463B9AA}"/>
              </a:ext>
            </a:extLst>
          </p:cNvPr>
          <p:cNvSpPr>
            <a:spLocks noGrp="1"/>
          </p:cNvSpPr>
          <p:nvPr>
            <p:ph idx="1"/>
          </p:nvPr>
        </p:nvSpPr>
        <p:spPr/>
        <p:txBody>
          <a:bodyPr/>
          <a:lstStyle/>
          <a:p>
            <a:r>
              <a:rPr lang="en-US" dirty="0"/>
              <a:t>Two titles are similar if:</a:t>
            </a:r>
          </a:p>
          <a:p>
            <a:pPr lvl="1"/>
            <a:r>
              <a:rPr lang="en-US" dirty="0"/>
              <a:t>Cosine &gt; 0.7</a:t>
            </a:r>
          </a:p>
          <a:p>
            <a:pPr lvl="1"/>
            <a:r>
              <a:rPr lang="en-US" dirty="0"/>
              <a:t>Jaccard &gt; 0.5</a:t>
            </a:r>
          </a:p>
          <a:p>
            <a:r>
              <a:rPr lang="en-US" dirty="0"/>
              <a:t>Real if similar titles are from trusted sources</a:t>
            </a:r>
          </a:p>
          <a:p>
            <a:endParaRPr lang="en-US" dirty="0"/>
          </a:p>
        </p:txBody>
      </p:sp>
      <p:sp>
        <p:nvSpPr>
          <p:cNvPr id="4" name="Date Placeholder 3">
            <a:extLst>
              <a:ext uri="{FF2B5EF4-FFF2-40B4-BE49-F238E27FC236}">
                <a16:creationId xmlns:a16="http://schemas.microsoft.com/office/drawing/2014/main" id="{FB35327E-554D-EC95-3D6C-89086768541C}"/>
              </a:ext>
            </a:extLst>
          </p:cNvPr>
          <p:cNvSpPr>
            <a:spLocks noGrp="1"/>
          </p:cNvSpPr>
          <p:nvPr>
            <p:ph type="dt" sz="half" idx="10"/>
          </p:nvPr>
        </p:nvSpPr>
        <p:spPr/>
        <p:txBody>
          <a:bodyPr/>
          <a:lstStyle/>
          <a:p>
            <a:r>
              <a:rPr lang="en-US"/>
              <a:t>3/10/2023</a:t>
            </a:r>
          </a:p>
        </p:txBody>
      </p:sp>
      <p:sp>
        <p:nvSpPr>
          <p:cNvPr id="5" name="Slide Number Placeholder 4">
            <a:extLst>
              <a:ext uri="{FF2B5EF4-FFF2-40B4-BE49-F238E27FC236}">
                <a16:creationId xmlns:a16="http://schemas.microsoft.com/office/drawing/2014/main" id="{C19589AA-564C-8CAE-4278-797630E7A3C8}"/>
              </a:ext>
            </a:extLst>
          </p:cNvPr>
          <p:cNvSpPr>
            <a:spLocks noGrp="1"/>
          </p:cNvSpPr>
          <p:nvPr>
            <p:ph type="sldNum" sz="quarter" idx="12"/>
          </p:nvPr>
        </p:nvSpPr>
        <p:spPr/>
        <p:txBody>
          <a:bodyPr/>
          <a:lstStyle/>
          <a:p>
            <a:fld id="{2C7C9A09-580D-4463-BE65-5459DAC3A762}" type="slidenum">
              <a:rPr lang="en-US" smtClean="0"/>
              <a:t>12</a:t>
            </a:fld>
            <a:endParaRPr lang="en-US"/>
          </a:p>
        </p:txBody>
      </p:sp>
    </p:spTree>
    <p:extLst>
      <p:ext uri="{BB962C8B-B14F-4D97-AF65-F5344CB8AC3E}">
        <p14:creationId xmlns:p14="http://schemas.microsoft.com/office/powerpoint/2010/main" val="742259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D7E4-5E40-C2FE-1287-A211B8453D80}"/>
              </a:ext>
            </a:extLst>
          </p:cNvPr>
          <p:cNvSpPr>
            <a:spLocks noGrp="1"/>
          </p:cNvSpPr>
          <p:nvPr>
            <p:ph type="title"/>
          </p:nvPr>
        </p:nvSpPr>
        <p:spPr/>
        <p:txBody>
          <a:bodyPr>
            <a:normAutofit/>
          </a:bodyPr>
          <a:lstStyle/>
          <a:p>
            <a:pPr algn="ctr"/>
            <a:r>
              <a:rPr lang="en-US" sz="4000" b="1">
                <a:latin typeface="Arial" panose="020B0604020202020204" pitchFamily="34" charset="0"/>
                <a:cs typeface="Arial" panose="020B0604020202020204" pitchFamily="34" charset="0"/>
              </a:rPr>
              <a:t>Methodology</a:t>
            </a:r>
          </a:p>
        </p:txBody>
      </p:sp>
      <p:sp>
        <p:nvSpPr>
          <p:cNvPr id="3" name="Content Placeholder 2">
            <a:extLst>
              <a:ext uri="{FF2B5EF4-FFF2-40B4-BE49-F238E27FC236}">
                <a16:creationId xmlns:a16="http://schemas.microsoft.com/office/drawing/2014/main" id="{F39C1E1F-1EFE-9052-3B8C-E452DF324FE0}"/>
              </a:ext>
            </a:extLst>
          </p:cNvPr>
          <p:cNvSpPr>
            <a:spLocks noGrp="1"/>
          </p:cNvSpPr>
          <p:nvPr>
            <p:ph idx="1"/>
          </p:nvPr>
        </p:nvSpPr>
        <p:spPr/>
        <p:txBody>
          <a:bodyPr/>
          <a:lstStyle/>
          <a:p>
            <a:pPr marL="0" indent="0">
              <a:buNone/>
            </a:pPr>
            <a:r>
              <a:rPr lang="en-US" b="1">
                <a:latin typeface="Arial" panose="020B0604020202020204" pitchFamily="34" charset="0"/>
                <a:cs typeface="Arial" panose="020B0604020202020204" pitchFamily="34" charset="0"/>
              </a:rPr>
              <a:t>2. BERT Model</a:t>
            </a:r>
          </a:p>
          <a:p>
            <a:r>
              <a:rPr lang="en-US">
                <a:latin typeface="Arial" panose="020B0604020202020204" pitchFamily="34" charset="0"/>
                <a:cs typeface="Arial" panose="020B0604020202020204" pitchFamily="34" charset="0"/>
              </a:rPr>
              <a:t>Data Collection:</a:t>
            </a:r>
          </a:p>
          <a:p>
            <a:pPr lvl="1"/>
            <a:r>
              <a:rPr lang="en-US">
                <a:latin typeface="Arial" panose="020B0604020202020204" pitchFamily="34" charset="0"/>
                <a:cs typeface="Arial" panose="020B0604020202020204" pitchFamily="34" charset="0"/>
              </a:rPr>
              <a:t>Real news scraped from Nepali trusted online news sites (9514)</a:t>
            </a:r>
          </a:p>
          <a:p>
            <a:pPr lvl="1"/>
            <a:r>
              <a:rPr lang="en-US">
                <a:latin typeface="Arial" panose="020B0604020202020204" pitchFamily="34" charset="0"/>
                <a:cs typeface="Arial" panose="020B0604020202020204" pitchFamily="34" charset="0"/>
              </a:rPr>
              <a:t>Fake news (9514) translation from English to Nepali (obtained from Kaggle LIAR dataset)</a:t>
            </a:r>
          </a:p>
          <a:p>
            <a:endParaRPr lang="en-US"/>
          </a:p>
        </p:txBody>
      </p:sp>
      <p:sp>
        <p:nvSpPr>
          <p:cNvPr id="4" name="Date Placeholder 3">
            <a:extLst>
              <a:ext uri="{FF2B5EF4-FFF2-40B4-BE49-F238E27FC236}">
                <a16:creationId xmlns:a16="http://schemas.microsoft.com/office/drawing/2014/main" id="{A27154B0-333F-805D-456E-5C42C48AF7AE}"/>
              </a:ext>
            </a:extLst>
          </p:cNvPr>
          <p:cNvSpPr>
            <a:spLocks noGrp="1"/>
          </p:cNvSpPr>
          <p:nvPr>
            <p:ph type="dt" sz="half" idx="10"/>
          </p:nvPr>
        </p:nvSpPr>
        <p:spPr/>
        <p:txBody>
          <a:bodyPr/>
          <a:lstStyle/>
          <a:p>
            <a:r>
              <a:rPr lang="en-US"/>
              <a:t>3/10/2023</a:t>
            </a:r>
          </a:p>
        </p:txBody>
      </p:sp>
      <p:sp>
        <p:nvSpPr>
          <p:cNvPr id="5" name="Slide Number Placeholder 4">
            <a:extLst>
              <a:ext uri="{FF2B5EF4-FFF2-40B4-BE49-F238E27FC236}">
                <a16:creationId xmlns:a16="http://schemas.microsoft.com/office/drawing/2014/main" id="{82B112B6-1D84-3B3B-42C6-E60EDC80A349}"/>
              </a:ext>
            </a:extLst>
          </p:cNvPr>
          <p:cNvSpPr>
            <a:spLocks noGrp="1"/>
          </p:cNvSpPr>
          <p:nvPr>
            <p:ph type="sldNum" sz="quarter" idx="12"/>
          </p:nvPr>
        </p:nvSpPr>
        <p:spPr/>
        <p:txBody>
          <a:bodyPr/>
          <a:lstStyle/>
          <a:p>
            <a:fld id="{2C7C9A09-580D-4463-BE65-5459DAC3A762}" type="slidenum">
              <a:rPr lang="en-US" smtClean="0"/>
              <a:t>13</a:t>
            </a:fld>
            <a:endParaRPr lang="en-US"/>
          </a:p>
        </p:txBody>
      </p:sp>
    </p:spTree>
    <p:extLst>
      <p:ext uri="{BB962C8B-B14F-4D97-AF65-F5344CB8AC3E}">
        <p14:creationId xmlns:p14="http://schemas.microsoft.com/office/powerpoint/2010/main" val="1169760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E7601-03C7-F142-2835-9943D696A6B5}"/>
              </a:ext>
            </a:extLst>
          </p:cNvPr>
          <p:cNvSpPr>
            <a:spLocks noGrp="1"/>
          </p:cNvSpPr>
          <p:nvPr>
            <p:ph type="title"/>
          </p:nvPr>
        </p:nvSpPr>
        <p:spPr/>
        <p:txBody>
          <a:bodyPr>
            <a:normAutofit/>
          </a:bodyPr>
          <a:lstStyle/>
          <a:p>
            <a:pPr algn="ctr"/>
            <a:r>
              <a:rPr lang="en-US" sz="4000" b="1">
                <a:latin typeface="Arial" panose="020B0604020202020204" pitchFamily="34" charset="0"/>
                <a:cs typeface="Arial" panose="020B0604020202020204" pitchFamily="34" charset="0"/>
              </a:rPr>
              <a:t>Methodology</a:t>
            </a:r>
          </a:p>
        </p:txBody>
      </p:sp>
      <p:sp>
        <p:nvSpPr>
          <p:cNvPr id="3" name="Content Placeholder 2">
            <a:extLst>
              <a:ext uri="{FF2B5EF4-FFF2-40B4-BE49-F238E27FC236}">
                <a16:creationId xmlns:a16="http://schemas.microsoft.com/office/drawing/2014/main" id="{D21E681E-1ECD-CBCD-A42C-C24C80EF027E}"/>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Data Pre-processing</a:t>
            </a:r>
          </a:p>
          <a:p>
            <a:pPr lvl="1"/>
            <a:r>
              <a:rPr lang="en-US">
                <a:latin typeface="Arial" panose="020B0604020202020204" pitchFamily="34" charset="0"/>
                <a:cs typeface="Arial" panose="020B0604020202020204" pitchFamily="34" charset="0"/>
              </a:rPr>
              <a:t>Data labeling: 0-Real, 1-fake</a:t>
            </a:r>
          </a:p>
          <a:p>
            <a:pPr lvl="1"/>
            <a:r>
              <a:rPr lang="en-US">
                <a:latin typeface="Arial" panose="020B0604020202020204" pitchFamily="34" charset="0"/>
                <a:cs typeface="Arial" panose="020B0604020202020204" pitchFamily="34" charset="0"/>
              </a:rPr>
              <a:t>Data cleaning: remove unnecessary columns, null values</a:t>
            </a:r>
          </a:p>
          <a:p>
            <a:pPr lvl="1"/>
            <a:r>
              <a:rPr lang="en-US">
                <a:latin typeface="Arial" panose="020B0604020202020204" pitchFamily="34" charset="0"/>
                <a:cs typeface="Arial" panose="020B0604020202020204" pitchFamily="34" charset="0"/>
              </a:rPr>
              <a:t>Remove punctuation </a:t>
            </a:r>
          </a:p>
          <a:p>
            <a:endParaRPr lang="en-US">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Remove Stop words</a:t>
            </a:r>
          </a:p>
          <a:p>
            <a:pPr lvl="1"/>
            <a:endParaRPr lang="en-US">
              <a:latin typeface="Arial" panose="020B0604020202020204" pitchFamily="34" charset="0"/>
              <a:cs typeface="Arial" panose="020B0604020202020204" pitchFamily="34" charset="0"/>
            </a:endParaRPr>
          </a:p>
          <a:p>
            <a:endParaRPr lang="en-US"/>
          </a:p>
        </p:txBody>
      </p:sp>
      <p:pic>
        <p:nvPicPr>
          <p:cNvPr id="4" name="Content Placeholder 3">
            <a:extLst>
              <a:ext uri="{FF2B5EF4-FFF2-40B4-BE49-F238E27FC236}">
                <a16:creationId xmlns:a16="http://schemas.microsoft.com/office/drawing/2014/main" id="{BCAC132E-97C6-9DB2-0E3E-1524EA5DDD67}"/>
              </a:ext>
            </a:extLst>
          </p:cNvPr>
          <p:cNvPicPr>
            <a:picLocks noChangeAspect="1"/>
          </p:cNvPicPr>
          <p:nvPr/>
        </p:nvPicPr>
        <p:blipFill>
          <a:blip r:embed="rId2"/>
          <a:stretch>
            <a:fillRect/>
          </a:stretch>
        </p:blipFill>
        <p:spPr>
          <a:xfrm>
            <a:off x="1641287" y="3653792"/>
            <a:ext cx="4126233" cy="783984"/>
          </a:xfrm>
          <a:prstGeom prst="rect">
            <a:avLst/>
          </a:prstGeom>
        </p:spPr>
      </p:pic>
      <p:pic>
        <p:nvPicPr>
          <p:cNvPr id="6" name="Picture 5">
            <a:extLst>
              <a:ext uri="{FF2B5EF4-FFF2-40B4-BE49-F238E27FC236}">
                <a16:creationId xmlns:a16="http://schemas.microsoft.com/office/drawing/2014/main" id="{10AA72A9-2EDA-45D9-1356-6B8CA34DC353}"/>
              </a:ext>
            </a:extLst>
          </p:cNvPr>
          <p:cNvPicPr>
            <a:picLocks noChangeAspect="1"/>
          </p:cNvPicPr>
          <p:nvPr/>
        </p:nvPicPr>
        <p:blipFill>
          <a:blip r:embed="rId3"/>
          <a:stretch>
            <a:fillRect/>
          </a:stretch>
        </p:blipFill>
        <p:spPr>
          <a:xfrm>
            <a:off x="1588899" y="4918716"/>
            <a:ext cx="4231007" cy="777307"/>
          </a:xfrm>
          <a:prstGeom prst="rect">
            <a:avLst/>
          </a:prstGeom>
        </p:spPr>
      </p:pic>
      <p:sp>
        <p:nvSpPr>
          <p:cNvPr id="5" name="Date Placeholder 4">
            <a:extLst>
              <a:ext uri="{FF2B5EF4-FFF2-40B4-BE49-F238E27FC236}">
                <a16:creationId xmlns:a16="http://schemas.microsoft.com/office/drawing/2014/main" id="{42B62F02-C63B-FDF9-F46B-BBB07486D9ED}"/>
              </a:ext>
            </a:extLst>
          </p:cNvPr>
          <p:cNvSpPr>
            <a:spLocks noGrp="1"/>
          </p:cNvSpPr>
          <p:nvPr>
            <p:ph type="dt" sz="half" idx="10"/>
          </p:nvPr>
        </p:nvSpPr>
        <p:spPr/>
        <p:txBody>
          <a:bodyPr/>
          <a:lstStyle/>
          <a:p>
            <a:r>
              <a:rPr lang="en-US"/>
              <a:t>3/10/2023</a:t>
            </a:r>
          </a:p>
        </p:txBody>
      </p:sp>
      <p:sp>
        <p:nvSpPr>
          <p:cNvPr id="7" name="Slide Number Placeholder 6">
            <a:extLst>
              <a:ext uri="{FF2B5EF4-FFF2-40B4-BE49-F238E27FC236}">
                <a16:creationId xmlns:a16="http://schemas.microsoft.com/office/drawing/2014/main" id="{3542938A-8D01-1E6C-D6D8-C0A9EA47DBDA}"/>
              </a:ext>
            </a:extLst>
          </p:cNvPr>
          <p:cNvSpPr>
            <a:spLocks noGrp="1"/>
          </p:cNvSpPr>
          <p:nvPr>
            <p:ph type="sldNum" sz="quarter" idx="12"/>
          </p:nvPr>
        </p:nvSpPr>
        <p:spPr/>
        <p:txBody>
          <a:bodyPr/>
          <a:lstStyle/>
          <a:p>
            <a:fld id="{2C7C9A09-580D-4463-BE65-5459DAC3A762}" type="slidenum">
              <a:rPr lang="en-US" smtClean="0"/>
              <a:t>14</a:t>
            </a:fld>
            <a:endParaRPr lang="en-US"/>
          </a:p>
        </p:txBody>
      </p:sp>
    </p:spTree>
    <p:extLst>
      <p:ext uri="{BB962C8B-B14F-4D97-AF65-F5344CB8AC3E}">
        <p14:creationId xmlns:p14="http://schemas.microsoft.com/office/powerpoint/2010/main" val="3053939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67BA-9124-08F3-001A-918061178E35}"/>
              </a:ext>
            </a:extLst>
          </p:cNvPr>
          <p:cNvSpPr>
            <a:spLocks noGrp="1"/>
          </p:cNvSpPr>
          <p:nvPr>
            <p:ph type="title"/>
          </p:nvPr>
        </p:nvSpPr>
        <p:spPr/>
        <p:txBody>
          <a:bodyPr>
            <a:normAutofit/>
          </a:bodyPr>
          <a:lstStyle/>
          <a:p>
            <a:pPr algn="ctr"/>
            <a:r>
              <a:rPr lang="en-US" sz="4000" b="1">
                <a:latin typeface="Arial" panose="020B0604020202020204" pitchFamily="34" charset="0"/>
                <a:cs typeface="Arial" panose="020B0604020202020204" pitchFamily="34" charset="0"/>
              </a:rPr>
              <a:t>Methodology</a:t>
            </a:r>
          </a:p>
        </p:txBody>
      </p:sp>
      <p:sp>
        <p:nvSpPr>
          <p:cNvPr id="3" name="Content Placeholder 2">
            <a:extLst>
              <a:ext uri="{FF2B5EF4-FFF2-40B4-BE49-F238E27FC236}">
                <a16:creationId xmlns:a16="http://schemas.microsoft.com/office/drawing/2014/main" id="{89B76230-F5E8-276A-D867-686B097EE454}"/>
              </a:ext>
            </a:extLst>
          </p:cNvPr>
          <p:cNvSpPr>
            <a:spLocks noGrp="1"/>
          </p:cNvSpPr>
          <p:nvPr>
            <p:ph idx="1"/>
          </p:nvPr>
        </p:nvSpPr>
        <p:spPr/>
        <p:txBody>
          <a:bodyPr vert="horz" lIns="91440" tIns="45720" rIns="91440" bIns="45720" rtlCol="0" anchor="t">
            <a:normAutofit/>
          </a:bodyPr>
          <a:lstStyle/>
          <a:p>
            <a:r>
              <a:rPr lang="en-US">
                <a:latin typeface="Arial" panose="020B0604020202020204" pitchFamily="34" charset="0"/>
                <a:cs typeface="Arial" panose="020B0604020202020204" pitchFamily="34" charset="0"/>
              </a:rPr>
              <a:t>Test train split - 80% train, 20% test</a:t>
            </a:r>
          </a:p>
          <a:p>
            <a:r>
              <a:rPr lang="en-US">
                <a:latin typeface="Arial" panose="020B0604020202020204" pitchFamily="34" charset="0"/>
                <a:cs typeface="Arial" panose="020B0604020202020204" pitchFamily="34" charset="0"/>
              </a:rPr>
              <a:t>Tokenization </a:t>
            </a:r>
          </a:p>
          <a:p>
            <a:pPr lvl="1"/>
            <a:r>
              <a:rPr lang="en-US">
                <a:latin typeface="Arial" panose="020B0604020202020204" pitchFamily="34" charset="0"/>
                <a:cs typeface="Arial" panose="020B0604020202020204" pitchFamily="34" charset="0"/>
              </a:rPr>
              <a:t>Separate text into smallest units in vocabulary</a:t>
            </a:r>
          </a:p>
          <a:p>
            <a:pPr lvl="1"/>
            <a:r>
              <a:rPr lang="en-US">
                <a:latin typeface="Arial" panose="020B0604020202020204" pitchFamily="34" charset="0"/>
                <a:cs typeface="Arial" panose="020B0604020202020204" pitchFamily="34" charset="0"/>
              </a:rPr>
              <a:t>Special tokens – CLS, SEP, UNK</a:t>
            </a:r>
          </a:p>
          <a:p>
            <a:pPr>
              <a:defRPr/>
            </a:pPr>
            <a:r>
              <a:rPr lang="en-US">
                <a:latin typeface="Arial"/>
                <a:cs typeface="Arial"/>
              </a:rPr>
              <a:t>Input Embedding</a:t>
            </a:r>
            <a:endParaRPr lang="en-US" b="0" i="0" u="none" strike="noStrike" kern="1200" cap="none" spc="0" normalizeH="0" baseline="0" noProof="0">
              <a:ln>
                <a:noFill/>
              </a:ln>
              <a:effectLst/>
              <a:uLnTx/>
              <a:uFillTx/>
              <a:latin typeface="Arial" panose="020B0604020202020204" pitchFamily="34" charset="0"/>
              <a:cs typeface="Arial" panose="020B0604020202020204" pitchFamily="34" charset="0"/>
            </a:endParaRPr>
          </a:p>
          <a:p>
            <a:pPr lvl="1"/>
            <a:r>
              <a:rPr lang="en-US">
                <a:latin typeface="Arial"/>
                <a:cs typeface="Arial"/>
              </a:rPr>
              <a:t>Map each token to a vector</a:t>
            </a:r>
          </a:p>
          <a:p>
            <a:pPr lvl="1"/>
            <a:r>
              <a:rPr lang="en-US">
                <a:latin typeface="Arial"/>
                <a:cs typeface="Arial"/>
              </a:rPr>
              <a:t>Add positional encoding to each vector</a:t>
            </a:r>
            <a:endParaRPr lang="en-US">
              <a:latin typeface="Arial" panose="020B0604020202020204" pitchFamily="34" charset="0"/>
              <a:cs typeface="Arial" panose="020B0604020202020204" pitchFamily="34" charset="0"/>
            </a:endParaRPr>
          </a:p>
          <a:p>
            <a:pPr lvl="1"/>
            <a:r>
              <a:rPr lang="en-US">
                <a:latin typeface="Arial"/>
                <a:cs typeface="Arial"/>
              </a:rPr>
              <a:t>Pass resulting vector as input to encoder layer</a:t>
            </a:r>
            <a:endParaRPr lang="en-US">
              <a:latin typeface="Arial" panose="020B0604020202020204" pitchFamily="34" charset="0"/>
              <a:cs typeface="Arial" panose="020B0604020202020204" pitchFamily="34" charset="0"/>
            </a:endParaRPr>
          </a:p>
          <a:p>
            <a:r>
              <a:rPr lang="en-US">
                <a:latin typeface="Arial"/>
                <a:cs typeface="Arial"/>
              </a:rPr>
              <a:t>Encoder generates contextualized embedding vectors.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AE43978B-8216-0772-F5FA-C19B6E122B46}"/>
              </a:ext>
            </a:extLst>
          </p:cNvPr>
          <p:cNvSpPr>
            <a:spLocks noGrp="1"/>
          </p:cNvSpPr>
          <p:nvPr>
            <p:ph type="dt" sz="half" idx="10"/>
          </p:nvPr>
        </p:nvSpPr>
        <p:spPr/>
        <p:txBody>
          <a:bodyPr/>
          <a:lstStyle/>
          <a:p>
            <a:r>
              <a:rPr lang="en-US"/>
              <a:t>3/10/2023</a:t>
            </a:r>
          </a:p>
        </p:txBody>
      </p:sp>
      <p:sp>
        <p:nvSpPr>
          <p:cNvPr id="5" name="Slide Number Placeholder 4">
            <a:extLst>
              <a:ext uri="{FF2B5EF4-FFF2-40B4-BE49-F238E27FC236}">
                <a16:creationId xmlns:a16="http://schemas.microsoft.com/office/drawing/2014/main" id="{94B40C3C-A03B-9BE4-B3F4-B38B4D3F8C66}"/>
              </a:ext>
            </a:extLst>
          </p:cNvPr>
          <p:cNvSpPr>
            <a:spLocks noGrp="1"/>
          </p:cNvSpPr>
          <p:nvPr>
            <p:ph type="sldNum" sz="quarter" idx="12"/>
          </p:nvPr>
        </p:nvSpPr>
        <p:spPr/>
        <p:txBody>
          <a:bodyPr/>
          <a:lstStyle/>
          <a:p>
            <a:fld id="{2C7C9A09-580D-4463-BE65-5459DAC3A762}" type="slidenum">
              <a:rPr lang="en-US" smtClean="0"/>
              <a:t>15</a:t>
            </a:fld>
            <a:endParaRPr lang="en-US"/>
          </a:p>
        </p:txBody>
      </p:sp>
    </p:spTree>
    <p:extLst>
      <p:ext uri="{BB962C8B-B14F-4D97-AF65-F5344CB8AC3E}">
        <p14:creationId xmlns:p14="http://schemas.microsoft.com/office/powerpoint/2010/main" val="175165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ECAC-24DF-19AE-4B16-423ECC853562}"/>
              </a:ext>
            </a:extLst>
          </p:cNvPr>
          <p:cNvSpPr>
            <a:spLocks noGrp="1"/>
          </p:cNvSpPr>
          <p:nvPr>
            <p:ph type="title"/>
          </p:nvPr>
        </p:nvSpPr>
        <p:spPr/>
        <p:txBody>
          <a:bodyPr>
            <a:normAutofit/>
          </a:bodyPr>
          <a:lstStyle/>
          <a:p>
            <a:pPr algn="ctr"/>
            <a:r>
              <a:rPr lang="en-US" sz="4000" b="1">
                <a:latin typeface="Arial" panose="020B0604020202020204" pitchFamily="34" charset="0"/>
                <a:cs typeface="Arial" panose="020B0604020202020204" pitchFamily="34" charset="0"/>
              </a:rPr>
              <a:t>Methodology</a:t>
            </a:r>
          </a:p>
        </p:txBody>
      </p:sp>
      <p:pic>
        <p:nvPicPr>
          <p:cNvPr id="5" name="Content Placeholder 4">
            <a:extLst>
              <a:ext uri="{FF2B5EF4-FFF2-40B4-BE49-F238E27FC236}">
                <a16:creationId xmlns:a16="http://schemas.microsoft.com/office/drawing/2014/main" id="{7D1110CF-BC32-3019-5132-736FB99C47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011" y="1565565"/>
            <a:ext cx="6191075" cy="4583565"/>
          </a:xfrm>
        </p:spPr>
      </p:pic>
      <p:sp>
        <p:nvSpPr>
          <p:cNvPr id="7" name="TextBox 6">
            <a:extLst>
              <a:ext uri="{FF2B5EF4-FFF2-40B4-BE49-F238E27FC236}">
                <a16:creationId xmlns:a16="http://schemas.microsoft.com/office/drawing/2014/main" id="{F9616556-B69A-73DB-B7AB-837A53DAECF4}"/>
              </a:ext>
            </a:extLst>
          </p:cNvPr>
          <p:cNvSpPr txBox="1"/>
          <p:nvPr/>
        </p:nvSpPr>
        <p:spPr>
          <a:xfrm>
            <a:off x="2424418" y="6325299"/>
            <a:ext cx="6233021" cy="369332"/>
          </a:xfrm>
          <a:prstGeom prst="rect">
            <a:avLst/>
          </a:prstGeom>
          <a:noFill/>
        </p:spPr>
        <p:txBody>
          <a:bodyPr wrap="square" lIns="91440" tIns="45720" rIns="91440" bIns="45720" rtlCol="0" anchor="t">
            <a:spAutoFit/>
          </a:bodyPr>
          <a:lstStyle/>
          <a:p>
            <a:pPr algn="ctr"/>
            <a:r>
              <a:rPr lang="en-US" i="1">
                <a:latin typeface="Arial"/>
                <a:cs typeface="Arial"/>
              </a:rPr>
              <a:t>Fig: Model Architecture</a:t>
            </a:r>
          </a:p>
        </p:txBody>
      </p:sp>
      <p:sp>
        <p:nvSpPr>
          <p:cNvPr id="3" name="Date Placeholder 2">
            <a:extLst>
              <a:ext uri="{FF2B5EF4-FFF2-40B4-BE49-F238E27FC236}">
                <a16:creationId xmlns:a16="http://schemas.microsoft.com/office/drawing/2014/main" id="{748CC92B-70CB-229B-B639-3EE3F5360199}"/>
              </a:ext>
            </a:extLst>
          </p:cNvPr>
          <p:cNvSpPr>
            <a:spLocks noGrp="1"/>
          </p:cNvSpPr>
          <p:nvPr>
            <p:ph type="dt" sz="half" idx="10"/>
          </p:nvPr>
        </p:nvSpPr>
        <p:spPr/>
        <p:txBody>
          <a:bodyPr/>
          <a:lstStyle/>
          <a:p>
            <a:r>
              <a:rPr lang="en-US"/>
              <a:t>3/10/2023</a:t>
            </a:r>
          </a:p>
        </p:txBody>
      </p:sp>
      <p:sp>
        <p:nvSpPr>
          <p:cNvPr id="4" name="Slide Number Placeholder 3">
            <a:extLst>
              <a:ext uri="{FF2B5EF4-FFF2-40B4-BE49-F238E27FC236}">
                <a16:creationId xmlns:a16="http://schemas.microsoft.com/office/drawing/2014/main" id="{D20421F2-E7F5-14E8-03AA-312A72F42AA0}"/>
              </a:ext>
            </a:extLst>
          </p:cNvPr>
          <p:cNvSpPr>
            <a:spLocks noGrp="1"/>
          </p:cNvSpPr>
          <p:nvPr>
            <p:ph type="sldNum" sz="quarter" idx="12"/>
          </p:nvPr>
        </p:nvSpPr>
        <p:spPr/>
        <p:txBody>
          <a:bodyPr/>
          <a:lstStyle/>
          <a:p>
            <a:fld id="{2C7C9A09-580D-4463-BE65-5459DAC3A762}" type="slidenum">
              <a:rPr lang="en-US" smtClean="0"/>
              <a:t>16</a:t>
            </a:fld>
            <a:endParaRPr lang="en-US"/>
          </a:p>
        </p:txBody>
      </p:sp>
    </p:spTree>
    <p:extLst>
      <p:ext uri="{BB962C8B-B14F-4D97-AF65-F5344CB8AC3E}">
        <p14:creationId xmlns:p14="http://schemas.microsoft.com/office/powerpoint/2010/main" val="3069896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8857-6E14-FF1B-70CD-BF74555A8366}"/>
              </a:ext>
            </a:extLst>
          </p:cNvPr>
          <p:cNvSpPr>
            <a:spLocks noGrp="1"/>
          </p:cNvSpPr>
          <p:nvPr>
            <p:ph type="title"/>
          </p:nvPr>
        </p:nvSpPr>
        <p:spPr/>
        <p:txBody>
          <a:bodyPr>
            <a:normAutofit/>
          </a:bodyPr>
          <a:lstStyle/>
          <a:p>
            <a:pPr algn="ctr"/>
            <a:r>
              <a:rPr lang="en-US" sz="4000" b="1">
                <a:latin typeface="Arial" panose="020B0604020202020204" pitchFamily="34" charset="0"/>
                <a:cs typeface="Arial" panose="020B0604020202020204" pitchFamily="34" charset="0"/>
              </a:rPr>
              <a:t>Methodology</a:t>
            </a:r>
          </a:p>
        </p:txBody>
      </p:sp>
      <p:sp>
        <p:nvSpPr>
          <p:cNvPr id="3" name="Content Placeholder 2">
            <a:extLst>
              <a:ext uri="{FF2B5EF4-FFF2-40B4-BE49-F238E27FC236}">
                <a16:creationId xmlns:a16="http://schemas.microsoft.com/office/drawing/2014/main" id="{B4CCE8AC-71AC-2A91-5F1F-BE4A3159FBEC}"/>
              </a:ext>
            </a:extLst>
          </p:cNvPr>
          <p:cNvSpPr>
            <a:spLocks noGrp="1"/>
          </p:cNvSpPr>
          <p:nvPr>
            <p:ph idx="1"/>
          </p:nvPr>
        </p:nvSpPr>
        <p:spPr/>
        <p:txBody>
          <a:bodyPr vert="horz" lIns="91440" tIns="45720" rIns="91440" bIns="45720" rtlCol="0" anchor="t">
            <a:normAutofit/>
          </a:bodyPr>
          <a:lstStyle/>
          <a:p>
            <a:r>
              <a:rPr lang="en-US">
                <a:latin typeface="Arial" panose="020B0604020202020204" pitchFamily="34" charset="0"/>
                <a:cs typeface="Arial" panose="020B0604020202020204" pitchFamily="34" charset="0"/>
              </a:rPr>
              <a:t>Model Training</a:t>
            </a:r>
          </a:p>
          <a:p>
            <a:pPr lvl="1"/>
            <a:r>
              <a:rPr lang="en-US">
                <a:latin typeface="Arial" panose="020B0604020202020204" pitchFamily="34" charset="0"/>
                <a:cs typeface="Arial" panose="020B0604020202020204" pitchFamily="34" charset="0"/>
              </a:rPr>
              <a:t>Loss function = Binary cross-entropy </a:t>
            </a:r>
          </a:p>
          <a:p>
            <a:pPr lvl="1"/>
            <a:r>
              <a:rPr lang="en-US">
                <a:latin typeface="Arial" panose="020B0604020202020204" pitchFamily="34" charset="0"/>
                <a:cs typeface="Arial" panose="020B0604020202020204" pitchFamily="34" charset="0"/>
              </a:rPr>
              <a:t>Optimizer = Adam</a:t>
            </a:r>
          </a:p>
          <a:p>
            <a:pPr lvl="1"/>
            <a:r>
              <a:rPr lang="en-US">
                <a:latin typeface="Arial" panose="020B0604020202020204" pitchFamily="34" charset="0"/>
                <a:cs typeface="Arial" panose="020B0604020202020204" pitchFamily="34" charset="0"/>
              </a:rPr>
              <a:t>Learning rate = 1e-3</a:t>
            </a:r>
          </a:p>
          <a:p>
            <a:pPr lvl="1"/>
            <a:r>
              <a:rPr lang="en-US">
                <a:latin typeface="Arial" panose="020B0604020202020204" pitchFamily="34" charset="0"/>
                <a:cs typeface="Arial" panose="020B0604020202020204" pitchFamily="34" charset="0"/>
              </a:rPr>
              <a:t>Batch size = 32</a:t>
            </a:r>
          </a:p>
          <a:p>
            <a:pPr lvl="1"/>
            <a:r>
              <a:rPr lang="en-US">
                <a:latin typeface="Arial" panose="020B0604020202020204" pitchFamily="34" charset="0"/>
                <a:cs typeface="Arial" panose="020B0604020202020204" pitchFamily="34" charset="0"/>
              </a:rPr>
              <a:t>Epoch =30</a:t>
            </a:r>
          </a:p>
          <a:p>
            <a:pPr lvl="1"/>
            <a:r>
              <a:rPr lang="en-US">
                <a:latin typeface="Arial"/>
                <a:cs typeface="Arial"/>
              </a:rPr>
              <a:t>Use of Dropout and L2 regularization</a:t>
            </a:r>
          </a:p>
          <a:p>
            <a:r>
              <a:rPr lang="en-US">
                <a:latin typeface="Arial" panose="020B0604020202020204" pitchFamily="34" charset="0"/>
                <a:cs typeface="Arial" panose="020B0604020202020204" pitchFamily="34" charset="0"/>
              </a:rPr>
              <a:t>Performance metrics evaluation</a:t>
            </a:r>
          </a:p>
          <a:p>
            <a:pPr lvl="1"/>
            <a:r>
              <a:rPr lang="en-US">
                <a:latin typeface="Arial" panose="020B0604020202020204" pitchFamily="34" charset="0"/>
                <a:cs typeface="Arial" panose="020B0604020202020204" pitchFamily="34" charset="0"/>
              </a:rPr>
              <a:t>Precision, accuracy, recall, F1-score</a:t>
            </a:r>
          </a:p>
          <a:p>
            <a:endParaRPr lang="en-US"/>
          </a:p>
        </p:txBody>
      </p:sp>
      <p:sp>
        <p:nvSpPr>
          <p:cNvPr id="4" name="Date Placeholder 3">
            <a:extLst>
              <a:ext uri="{FF2B5EF4-FFF2-40B4-BE49-F238E27FC236}">
                <a16:creationId xmlns:a16="http://schemas.microsoft.com/office/drawing/2014/main" id="{6B047F60-B1E2-8F49-8192-2820D13A56A5}"/>
              </a:ext>
            </a:extLst>
          </p:cNvPr>
          <p:cNvSpPr>
            <a:spLocks noGrp="1"/>
          </p:cNvSpPr>
          <p:nvPr>
            <p:ph type="dt" sz="half" idx="10"/>
          </p:nvPr>
        </p:nvSpPr>
        <p:spPr/>
        <p:txBody>
          <a:bodyPr/>
          <a:lstStyle/>
          <a:p>
            <a:r>
              <a:rPr lang="en-US"/>
              <a:t>3/10/2023</a:t>
            </a:r>
          </a:p>
        </p:txBody>
      </p:sp>
      <p:sp>
        <p:nvSpPr>
          <p:cNvPr id="5" name="Slide Number Placeholder 4">
            <a:extLst>
              <a:ext uri="{FF2B5EF4-FFF2-40B4-BE49-F238E27FC236}">
                <a16:creationId xmlns:a16="http://schemas.microsoft.com/office/drawing/2014/main" id="{714F3425-9866-7E8B-4DFE-24FBD3EF4C55}"/>
              </a:ext>
            </a:extLst>
          </p:cNvPr>
          <p:cNvSpPr>
            <a:spLocks noGrp="1"/>
          </p:cNvSpPr>
          <p:nvPr>
            <p:ph type="sldNum" sz="quarter" idx="12"/>
          </p:nvPr>
        </p:nvSpPr>
        <p:spPr/>
        <p:txBody>
          <a:bodyPr/>
          <a:lstStyle/>
          <a:p>
            <a:fld id="{2C7C9A09-580D-4463-BE65-5459DAC3A762}" type="slidenum">
              <a:rPr lang="en-US" smtClean="0"/>
              <a:t>17</a:t>
            </a:fld>
            <a:endParaRPr lang="en-US"/>
          </a:p>
        </p:txBody>
      </p:sp>
    </p:spTree>
    <p:extLst>
      <p:ext uri="{BB962C8B-B14F-4D97-AF65-F5344CB8AC3E}">
        <p14:creationId xmlns:p14="http://schemas.microsoft.com/office/powerpoint/2010/main" val="3602744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2847-A1D9-E6B3-931C-657313282572}"/>
              </a:ext>
            </a:extLst>
          </p:cNvPr>
          <p:cNvSpPr>
            <a:spLocks noGrp="1"/>
          </p:cNvSpPr>
          <p:nvPr>
            <p:ph type="title"/>
          </p:nvPr>
        </p:nvSpPr>
        <p:spPr/>
        <p:txBody>
          <a:bodyPr>
            <a:normAutofit/>
          </a:bodyPr>
          <a:lstStyle/>
          <a:p>
            <a:pPr algn="ctr"/>
            <a:r>
              <a:rPr lang="en-US" sz="4000" b="1">
                <a:latin typeface="Arial" panose="020B0604020202020204" pitchFamily="34" charset="0"/>
                <a:cs typeface="Arial" panose="020B0604020202020204" pitchFamily="34" charset="0"/>
              </a:rPr>
              <a:t>Methodology</a:t>
            </a:r>
          </a:p>
        </p:txBody>
      </p:sp>
      <p:sp>
        <p:nvSpPr>
          <p:cNvPr id="3" name="Content Placeholder 2">
            <a:extLst>
              <a:ext uri="{FF2B5EF4-FFF2-40B4-BE49-F238E27FC236}">
                <a16:creationId xmlns:a16="http://schemas.microsoft.com/office/drawing/2014/main" id="{F291E690-7742-EF7B-582B-91E97052CC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Deploy Model on website</a:t>
            </a:r>
          </a:p>
          <a:p>
            <a:pPr lvl="1"/>
            <a:r>
              <a:rPr lang="en-US">
                <a:latin typeface="Arial" panose="020B0604020202020204" pitchFamily="34" charset="0"/>
                <a:cs typeface="Arial" panose="020B0604020202020204" pitchFamily="34" charset="0"/>
              </a:rPr>
              <a:t>Frontend – HTML, CSS</a:t>
            </a:r>
          </a:p>
          <a:p>
            <a:pPr lvl="1"/>
            <a:r>
              <a:rPr lang="en-US">
                <a:latin typeface="Arial" panose="020B0604020202020204" pitchFamily="34" charset="0"/>
                <a:cs typeface="Arial" panose="020B0604020202020204" pitchFamily="34" charset="0"/>
              </a:rPr>
              <a:t>Backend – Flask</a:t>
            </a:r>
          </a:p>
          <a:p>
            <a:endParaRPr lang="en-US"/>
          </a:p>
        </p:txBody>
      </p:sp>
      <p:sp>
        <p:nvSpPr>
          <p:cNvPr id="4" name="Date Placeholder 3">
            <a:extLst>
              <a:ext uri="{FF2B5EF4-FFF2-40B4-BE49-F238E27FC236}">
                <a16:creationId xmlns:a16="http://schemas.microsoft.com/office/drawing/2014/main" id="{4F68400B-D7A4-E918-FDDF-6A4B2CB10AD4}"/>
              </a:ext>
            </a:extLst>
          </p:cNvPr>
          <p:cNvSpPr>
            <a:spLocks noGrp="1"/>
          </p:cNvSpPr>
          <p:nvPr>
            <p:ph type="dt" sz="half" idx="10"/>
          </p:nvPr>
        </p:nvSpPr>
        <p:spPr/>
        <p:txBody>
          <a:bodyPr/>
          <a:lstStyle/>
          <a:p>
            <a:r>
              <a:rPr lang="en-US"/>
              <a:t>3/10/2023</a:t>
            </a:r>
          </a:p>
        </p:txBody>
      </p:sp>
      <p:sp>
        <p:nvSpPr>
          <p:cNvPr id="5" name="Slide Number Placeholder 4">
            <a:extLst>
              <a:ext uri="{FF2B5EF4-FFF2-40B4-BE49-F238E27FC236}">
                <a16:creationId xmlns:a16="http://schemas.microsoft.com/office/drawing/2014/main" id="{52EDEEBE-9970-F7DC-6A93-FBD0B17E9631}"/>
              </a:ext>
            </a:extLst>
          </p:cNvPr>
          <p:cNvSpPr>
            <a:spLocks noGrp="1"/>
          </p:cNvSpPr>
          <p:nvPr>
            <p:ph type="sldNum" sz="quarter" idx="12"/>
          </p:nvPr>
        </p:nvSpPr>
        <p:spPr/>
        <p:txBody>
          <a:bodyPr/>
          <a:lstStyle/>
          <a:p>
            <a:fld id="{2C7C9A09-580D-4463-BE65-5459DAC3A762}" type="slidenum">
              <a:rPr lang="en-US" smtClean="0"/>
              <a:t>18</a:t>
            </a:fld>
            <a:endParaRPr lang="en-US"/>
          </a:p>
        </p:txBody>
      </p:sp>
    </p:spTree>
    <p:extLst>
      <p:ext uri="{BB962C8B-B14F-4D97-AF65-F5344CB8AC3E}">
        <p14:creationId xmlns:p14="http://schemas.microsoft.com/office/powerpoint/2010/main" val="1073646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b="1">
                <a:latin typeface="Arial"/>
                <a:ea typeface="Arial"/>
                <a:cs typeface="Arial"/>
                <a:sym typeface="Arial"/>
              </a:rPr>
              <a:t>Results</a:t>
            </a:r>
            <a:endParaRPr/>
          </a:p>
        </p:txBody>
      </p:sp>
      <p:sp>
        <p:nvSpPr>
          <p:cNvPr id="192" name="Google Shape;19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Arial" panose="020B0604020202020204" pitchFamily="34" charset="0"/>
                <a:cs typeface="Arial" panose="020B0604020202020204" pitchFamily="34" charset="0"/>
              </a:rPr>
              <a:t>Loss vs Epoch Graph and Accuracy vs Epoch graph:</a:t>
            </a:r>
            <a:r>
              <a:rPr lang="en-US"/>
              <a:t>		</a:t>
            </a:r>
            <a:endParaRPr/>
          </a:p>
          <a:p>
            <a:pPr marL="0" lvl="0" indent="0" algn="l" rtl="0">
              <a:lnSpc>
                <a:spcPct val="90000"/>
              </a:lnSpc>
              <a:spcBef>
                <a:spcPts val="1000"/>
              </a:spcBef>
              <a:spcAft>
                <a:spcPts val="0"/>
              </a:spcAft>
              <a:buClr>
                <a:schemeClr val="dk1"/>
              </a:buClr>
              <a:buSzPts val="2800"/>
              <a:buNone/>
            </a:pPr>
            <a:endParaRPr/>
          </a:p>
        </p:txBody>
      </p:sp>
      <p:sp>
        <p:nvSpPr>
          <p:cNvPr id="193" name="Google Shape;19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t>3/10/2023</a:t>
            </a: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194" name="Google Shape;19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pic>
        <p:nvPicPr>
          <p:cNvPr id="4" name="Picture 3">
            <a:extLst>
              <a:ext uri="{FF2B5EF4-FFF2-40B4-BE49-F238E27FC236}">
                <a16:creationId xmlns:a16="http://schemas.microsoft.com/office/drawing/2014/main" id="{4AB55820-B16F-842B-FA4D-902AD1424B72}"/>
              </a:ext>
            </a:extLst>
          </p:cNvPr>
          <p:cNvPicPr>
            <a:picLocks noChangeAspect="1"/>
          </p:cNvPicPr>
          <p:nvPr/>
        </p:nvPicPr>
        <p:blipFill>
          <a:blip r:embed="rId3"/>
          <a:stretch>
            <a:fillRect/>
          </a:stretch>
        </p:blipFill>
        <p:spPr>
          <a:xfrm>
            <a:off x="932688" y="2330503"/>
            <a:ext cx="5163312" cy="3495053"/>
          </a:xfrm>
          <a:prstGeom prst="rect">
            <a:avLst/>
          </a:prstGeom>
        </p:spPr>
      </p:pic>
      <p:pic>
        <p:nvPicPr>
          <p:cNvPr id="5" name="Picture 4">
            <a:extLst>
              <a:ext uri="{FF2B5EF4-FFF2-40B4-BE49-F238E27FC236}">
                <a16:creationId xmlns:a16="http://schemas.microsoft.com/office/drawing/2014/main" id="{B975B9AE-A999-A6EA-CCBF-12FC0F8BCA7C}"/>
              </a:ext>
            </a:extLst>
          </p:cNvPr>
          <p:cNvPicPr>
            <a:picLocks noChangeAspect="1"/>
          </p:cNvPicPr>
          <p:nvPr/>
        </p:nvPicPr>
        <p:blipFill>
          <a:blip r:embed="rId4"/>
          <a:stretch>
            <a:fillRect/>
          </a:stretch>
        </p:blipFill>
        <p:spPr>
          <a:xfrm>
            <a:off x="6190488" y="2249230"/>
            <a:ext cx="5458968" cy="3657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1F7A-2C8D-669D-345B-47D1F13EE9F5}"/>
              </a:ext>
            </a:extLst>
          </p:cNvPr>
          <p:cNvSpPr>
            <a:spLocks noGrp="1"/>
          </p:cNvSpPr>
          <p:nvPr>
            <p:ph type="title"/>
          </p:nvPr>
        </p:nvSpPr>
        <p:spPr>
          <a:xfrm>
            <a:off x="838200" y="18255"/>
            <a:ext cx="10515600" cy="1325563"/>
          </a:xfrm>
        </p:spPr>
        <p:txBody>
          <a:bodyPr>
            <a:normAutofit/>
          </a:bodyPr>
          <a:lstStyle/>
          <a:p>
            <a:pPr algn="ctr"/>
            <a:r>
              <a:rPr lang="en-US" sz="4000" b="1">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9A4DCE2E-991B-EDB9-0937-1549F72AEA5A}"/>
              </a:ext>
            </a:extLst>
          </p:cNvPr>
          <p:cNvSpPr>
            <a:spLocks noGrp="1"/>
          </p:cNvSpPr>
          <p:nvPr>
            <p:ph idx="1"/>
          </p:nvPr>
        </p:nvSpPr>
        <p:spPr>
          <a:xfrm>
            <a:off x="838200" y="1223682"/>
            <a:ext cx="10515600" cy="5311342"/>
          </a:xfrm>
        </p:spPr>
        <p:txBody>
          <a:bodyPr>
            <a:normAutofit lnSpcReduction="10000"/>
          </a:bodyPr>
          <a:lstStyle/>
          <a:p>
            <a:r>
              <a:rPr lang="en-US">
                <a:latin typeface="Arial" panose="020B0604020202020204" pitchFamily="34" charset="0"/>
                <a:cs typeface="Arial" panose="020B0604020202020204" pitchFamily="34" charset="0"/>
              </a:rPr>
              <a:t>Motivation</a:t>
            </a:r>
          </a:p>
          <a:p>
            <a:r>
              <a:rPr lang="en-US">
                <a:latin typeface="Arial" panose="020B0604020202020204" pitchFamily="34" charset="0"/>
                <a:cs typeface="Arial" panose="020B0604020202020204" pitchFamily="34" charset="0"/>
              </a:rPr>
              <a:t>Introduction</a:t>
            </a:r>
          </a:p>
          <a:p>
            <a:r>
              <a:rPr lang="en-US">
                <a:latin typeface="Arial" panose="020B0604020202020204" pitchFamily="34" charset="0"/>
                <a:cs typeface="Arial" panose="020B0604020202020204" pitchFamily="34" charset="0"/>
              </a:rPr>
              <a:t>Problem Statement &amp; Objectives</a:t>
            </a:r>
          </a:p>
          <a:p>
            <a:r>
              <a:rPr lang="en-US">
                <a:latin typeface="Arial" panose="020B0604020202020204" pitchFamily="34" charset="0"/>
                <a:cs typeface="Arial" panose="020B0604020202020204" pitchFamily="34" charset="0"/>
              </a:rPr>
              <a:t>Scope of Project</a:t>
            </a:r>
          </a:p>
          <a:p>
            <a:r>
              <a:rPr lang="en-US">
                <a:latin typeface="Arial" panose="020B0604020202020204" pitchFamily="34" charset="0"/>
                <a:cs typeface="Arial" panose="020B0604020202020204" pitchFamily="34" charset="0"/>
              </a:rPr>
              <a:t>Project Applications</a:t>
            </a:r>
          </a:p>
          <a:p>
            <a:r>
              <a:rPr lang="en-US">
                <a:latin typeface="Arial" panose="020B0604020202020204" pitchFamily="34" charset="0"/>
                <a:cs typeface="Arial" panose="020B0604020202020204" pitchFamily="34" charset="0"/>
              </a:rPr>
              <a:t>Methodology</a:t>
            </a:r>
          </a:p>
          <a:p>
            <a:r>
              <a:rPr lang="en-US">
                <a:latin typeface="Arial" panose="020B0604020202020204" pitchFamily="34" charset="0"/>
                <a:cs typeface="Arial" panose="020B0604020202020204" pitchFamily="34" charset="0"/>
              </a:rPr>
              <a:t>Results</a:t>
            </a:r>
          </a:p>
          <a:p>
            <a:r>
              <a:rPr lang="en-US">
                <a:latin typeface="Arial" panose="020B0604020202020204" pitchFamily="34" charset="0"/>
                <a:cs typeface="Arial" panose="020B0604020202020204" pitchFamily="34" charset="0"/>
              </a:rPr>
              <a:t>Analysis/Discussion of Results</a:t>
            </a:r>
          </a:p>
          <a:p>
            <a:r>
              <a:rPr lang="en-US">
                <a:latin typeface="Arial" panose="020B0604020202020204" pitchFamily="34" charset="0"/>
                <a:cs typeface="Arial" panose="020B0604020202020204" pitchFamily="34" charset="0"/>
              </a:rPr>
              <a:t>Future Enhancements</a:t>
            </a:r>
          </a:p>
          <a:p>
            <a:r>
              <a:rPr lang="en-US">
                <a:latin typeface="Arial" panose="020B0604020202020204" pitchFamily="34" charset="0"/>
                <a:cs typeface="Arial" panose="020B0604020202020204" pitchFamily="34" charset="0"/>
              </a:rPr>
              <a:t>Conclusion</a:t>
            </a:r>
          </a:p>
          <a:p>
            <a:r>
              <a:rPr lang="en-US">
                <a:latin typeface="Arial" panose="020B0604020202020204" pitchFamily="34" charset="0"/>
                <a:cs typeface="Arial" panose="020B0604020202020204" pitchFamily="34" charset="0"/>
              </a:rPr>
              <a:t>References</a:t>
            </a:r>
          </a:p>
        </p:txBody>
      </p:sp>
      <p:sp>
        <p:nvSpPr>
          <p:cNvPr id="4" name="Date Placeholder 3">
            <a:extLst>
              <a:ext uri="{FF2B5EF4-FFF2-40B4-BE49-F238E27FC236}">
                <a16:creationId xmlns:a16="http://schemas.microsoft.com/office/drawing/2014/main" id="{B6704AFE-F0DB-D034-1511-D61E0E8E4B53}"/>
              </a:ext>
            </a:extLst>
          </p:cNvPr>
          <p:cNvSpPr>
            <a:spLocks noGrp="1"/>
          </p:cNvSpPr>
          <p:nvPr>
            <p:ph type="dt" sz="half" idx="10"/>
          </p:nvPr>
        </p:nvSpPr>
        <p:spPr/>
        <p:txBody>
          <a:bodyPr/>
          <a:lstStyle/>
          <a:p>
            <a:r>
              <a:rPr lang="en-US"/>
              <a:t>3/10/2023</a:t>
            </a:r>
          </a:p>
        </p:txBody>
      </p:sp>
      <p:sp>
        <p:nvSpPr>
          <p:cNvPr id="5" name="Slide Number Placeholder 4">
            <a:extLst>
              <a:ext uri="{FF2B5EF4-FFF2-40B4-BE49-F238E27FC236}">
                <a16:creationId xmlns:a16="http://schemas.microsoft.com/office/drawing/2014/main" id="{6531350B-011D-F9BE-89F7-6E947D8FFBC1}"/>
              </a:ext>
            </a:extLst>
          </p:cNvPr>
          <p:cNvSpPr>
            <a:spLocks noGrp="1"/>
          </p:cNvSpPr>
          <p:nvPr>
            <p:ph type="sldNum" sz="quarter" idx="12"/>
          </p:nvPr>
        </p:nvSpPr>
        <p:spPr/>
        <p:txBody>
          <a:bodyPr/>
          <a:lstStyle/>
          <a:p>
            <a:fld id="{E55627D3-17B4-4345-A24E-2F90CEEB64CD}" type="slidenum">
              <a:rPr lang="en-US" smtClean="0"/>
              <a:t>2</a:t>
            </a:fld>
            <a:endParaRPr lang="en-US"/>
          </a:p>
        </p:txBody>
      </p:sp>
    </p:spTree>
    <p:extLst>
      <p:ext uri="{BB962C8B-B14F-4D97-AF65-F5344CB8AC3E}">
        <p14:creationId xmlns:p14="http://schemas.microsoft.com/office/powerpoint/2010/main" val="760641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709E-9A24-2CC5-0D0A-36D765F173D0}"/>
              </a:ext>
            </a:extLst>
          </p:cNvPr>
          <p:cNvSpPr>
            <a:spLocks noGrp="1"/>
          </p:cNvSpPr>
          <p:nvPr>
            <p:ph type="title"/>
          </p:nvPr>
        </p:nvSpPr>
        <p:spPr/>
        <p:txBody>
          <a:bodyPr>
            <a:normAutofit/>
          </a:bodyPr>
          <a:lstStyle/>
          <a:p>
            <a:pPr algn="ctr"/>
            <a:r>
              <a:rPr lang="en-US" sz="4000" b="1">
                <a:latin typeface="Arial" panose="020B0604020202020204" pitchFamily="34" charset="0"/>
                <a:cs typeface="Arial" panose="020B0604020202020204" pitchFamily="34" charset="0"/>
              </a:rPr>
              <a:t>Results</a:t>
            </a:r>
            <a:endParaRPr lang="en-IN" sz="4000" b="1">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1D53FFB2-2546-37B3-8ED9-25C15DE0EFE0}"/>
              </a:ext>
            </a:extLst>
          </p:cNvPr>
          <p:cNvSpPr>
            <a:spLocks noGrp="1"/>
          </p:cNvSpPr>
          <p:nvPr>
            <p:ph type="body" idx="1"/>
          </p:nvPr>
        </p:nvSpPr>
        <p:spPr/>
        <p:txBody>
          <a:bodyPr/>
          <a:lstStyle/>
          <a:p>
            <a:r>
              <a:rPr lang="en-US">
                <a:latin typeface="Arial" panose="020B0604020202020204" pitchFamily="34" charset="0"/>
                <a:cs typeface="Arial" panose="020B0604020202020204" pitchFamily="34" charset="0"/>
              </a:rPr>
              <a:t>Confusion Matrix:</a:t>
            </a:r>
          </a:p>
          <a:p>
            <a:pPr marL="114300" indent="0">
              <a:buNone/>
            </a:pPr>
            <a:endParaRPr lang="en-US">
              <a:latin typeface="Arial" panose="020B0604020202020204" pitchFamily="34" charset="0"/>
              <a:cs typeface="Arial" panose="020B0604020202020204" pitchFamily="34" charset="0"/>
            </a:endParaRPr>
          </a:p>
          <a:p>
            <a:pPr marL="114300" indent="0">
              <a:buNone/>
            </a:pPr>
            <a:endParaRPr lang="en-IN"/>
          </a:p>
        </p:txBody>
      </p:sp>
      <p:sp>
        <p:nvSpPr>
          <p:cNvPr id="4" name="Slide Number Placeholder 3">
            <a:extLst>
              <a:ext uri="{FF2B5EF4-FFF2-40B4-BE49-F238E27FC236}">
                <a16:creationId xmlns:a16="http://schemas.microsoft.com/office/drawing/2014/main" id="{7099C73B-5321-CBBE-0C7E-00EAB6B6637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lang="en-US"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pic>
        <p:nvPicPr>
          <p:cNvPr id="6" name="Picture 5">
            <a:extLst>
              <a:ext uri="{FF2B5EF4-FFF2-40B4-BE49-F238E27FC236}">
                <a16:creationId xmlns:a16="http://schemas.microsoft.com/office/drawing/2014/main" id="{47D49443-D30D-745F-47DF-91773721B801}"/>
              </a:ext>
            </a:extLst>
          </p:cNvPr>
          <p:cNvPicPr>
            <a:picLocks noChangeAspect="1"/>
          </p:cNvPicPr>
          <p:nvPr/>
        </p:nvPicPr>
        <p:blipFill>
          <a:blip r:embed="rId2"/>
          <a:stretch>
            <a:fillRect/>
          </a:stretch>
        </p:blipFill>
        <p:spPr>
          <a:xfrm>
            <a:off x="3099816" y="2420937"/>
            <a:ext cx="5760720" cy="3890963"/>
          </a:xfrm>
          <a:prstGeom prst="rect">
            <a:avLst/>
          </a:prstGeom>
        </p:spPr>
      </p:pic>
      <p:sp>
        <p:nvSpPr>
          <p:cNvPr id="5" name="Date Placeholder 4">
            <a:extLst>
              <a:ext uri="{FF2B5EF4-FFF2-40B4-BE49-F238E27FC236}">
                <a16:creationId xmlns:a16="http://schemas.microsoft.com/office/drawing/2014/main" id="{222373B0-DE68-746C-B546-22D7F7A56DD0}"/>
              </a:ext>
            </a:extLst>
          </p:cNvPr>
          <p:cNvSpPr>
            <a:spLocks noGrp="1"/>
          </p:cNvSpPr>
          <p:nvPr>
            <p:ph type="dt" idx="10"/>
          </p:nvPr>
        </p:nvSpPr>
        <p:spPr/>
        <p:txBody>
          <a:bodyPr/>
          <a:lstStyle/>
          <a:p>
            <a:r>
              <a:rPr lang="en-US"/>
              <a:t>3/10/2023</a:t>
            </a:r>
          </a:p>
        </p:txBody>
      </p:sp>
    </p:spTree>
    <p:extLst>
      <p:ext uri="{BB962C8B-B14F-4D97-AF65-F5344CB8AC3E}">
        <p14:creationId xmlns:p14="http://schemas.microsoft.com/office/powerpoint/2010/main" val="4131572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b="1">
                <a:latin typeface="Arial"/>
                <a:ea typeface="Arial"/>
                <a:cs typeface="Arial"/>
                <a:sym typeface="Arial"/>
              </a:rPr>
              <a:t>Results</a:t>
            </a:r>
            <a:endParaRPr/>
          </a:p>
        </p:txBody>
      </p:sp>
      <p:sp>
        <p:nvSpPr>
          <p:cNvPr id="216" name="Google Shape;216;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Arial"/>
                <a:ea typeface="Arial"/>
                <a:cs typeface="Arial"/>
                <a:sym typeface="Arial"/>
              </a:rPr>
              <a:t>Evaluation Metrics</a:t>
            </a:r>
          </a:p>
          <a:p>
            <a:pPr marL="228600" lvl="0" indent="-228600" algn="l" rtl="0">
              <a:lnSpc>
                <a:spcPct val="90000"/>
              </a:lnSpc>
              <a:spcBef>
                <a:spcPts val="0"/>
              </a:spcBef>
              <a:spcAft>
                <a:spcPts val="0"/>
              </a:spcAft>
              <a:buClr>
                <a:schemeClr val="dk1"/>
              </a:buClr>
              <a:buSzPts val="2800"/>
              <a:buChar char="•"/>
            </a:pPr>
            <a:endParaRPr lang="en-US" dirty="0">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endParaRPr lang="en-US" dirty="0">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endParaRPr lang="en-US" dirty="0">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endParaRPr lang="en-US" dirty="0">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endParaRPr lang="en-US" dirty="0">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r>
              <a:rPr lang="en-US" dirty="0">
                <a:latin typeface="Arial"/>
                <a:ea typeface="Arial"/>
                <a:cs typeface="Arial"/>
                <a:sym typeface="Arial"/>
              </a:rPr>
              <a:t> </a:t>
            </a:r>
          </a:p>
          <a:p>
            <a:pPr marL="0" lvl="0" indent="0" algn="l" rtl="0">
              <a:lnSpc>
                <a:spcPct val="90000"/>
              </a:lnSpc>
              <a:spcBef>
                <a:spcPts val="0"/>
              </a:spcBef>
              <a:spcAft>
                <a:spcPts val="0"/>
              </a:spcAft>
              <a:buClr>
                <a:schemeClr val="dk1"/>
              </a:buClr>
              <a:buSzPts val="2800"/>
              <a:buNone/>
            </a:pPr>
            <a:r>
              <a:rPr lang="en-US" dirty="0">
                <a:latin typeface="Arial"/>
                <a:ea typeface="Arial"/>
                <a:cs typeface="Arial"/>
                <a:sym typeface="Arial"/>
              </a:rPr>
              <a:t>			</a:t>
            </a:r>
            <a:endParaRPr lang="en-US" dirty="0"/>
          </a:p>
        </p:txBody>
      </p:sp>
      <p:sp>
        <p:nvSpPr>
          <p:cNvPr id="217" name="Google Shape;21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t>3/10/2023</a:t>
            </a: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218" name="Google Shape;21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21</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pic>
        <p:nvPicPr>
          <p:cNvPr id="7" name="Picture 6">
            <a:extLst>
              <a:ext uri="{FF2B5EF4-FFF2-40B4-BE49-F238E27FC236}">
                <a16:creationId xmlns:a16="http://schemas.microsoft.com/office/drawing/2014/main" id="{EA71DD5F-4933-8ACA-8EFA-9180D89F2359}"/>
              </a:ext>
            </a:extLst>
          </p:cNvPr>
          <p:cNvPicPr>
            <a:picLocks noChangeAspect="1"/>
          </p:cNvPicPr>
          <p:nvPr/>
        </p:nvPicPr>
        <p:blipFill>
          <a:blip r:embed="rId3"/>
          <a:stretch>
            <a:fillRect/>
          </a:stretch>
        </p:blipFill>
        <p:spPr>
          <a:xfrm>
            <a:off x="4059936" y="2487168"/>
            <a:ext cx="4069080" cy="188366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A6D3-8648-9B96-697C-6DBB9D4B0738}"/>
              </a:ext>
            </a:extLst>
          </p:cNvPr>
          <p:cNvSpPr>
            <a:spLocks noGrp="1"/>
          </p:cNvSpPr>
          <p:nvPr>
            <p:ph type="title"/>
          </p:nvPr>
        </p:nvSpPr>
        <p:spPr>
          <a:xfrm>
            <a:off x="838200" y="264541"/>
            <a:ext cx="10515600" cy="1325563"/>
          </a:xfrm>
        </p:spPr>
        <p:txBody>
          <a:bodyPr>
            <a:normAutofit/>
          </a:bodyPr>
          <a:lstStyle/>
          <a:p>
            <a:pPr algn="ctr"/>
            <a:r>
              <a:rPr lang="en-US" sz="4000" b="1">
                <a:latin typeface="+mj-lt"/>
              </a:rPr>
              <a:t>Results</a:t>
            </a:r>
            <a:endParaRPr lang="en-IN" sz="4000" b="1">
              <a:latin typeface="+mj-lt"/>
            </a:endParaRPr>
          </a:p>
        </p:txBody>
      </p:sp>
      <p:sp>
        <p:nvSpPr>
          <p:cNvPr id="3" name="Text Placeholder 2">
            <a:extLst>
              <a:ext uri="{FF2B5EF4-FFF2-40B4-BE49-F238E27FC236}">
                <a16:creationId xmlns:a16="http://schemas.microsoft.com/office/drawing/2014/main" id="{2C2EC2CD-223C-2EA4-12D8-310C6A690A5A}"/>
              </a:ext>
            </a:extLst>
          </p:cNvPr>
          <p:cNvSpPr>
            <a:spLocks noGrp="1"/>
          </p:cNvSpPr>
          <p:nvPr>
            <p:ph type="body" idx="1"/>
          </p:nvPr>
        </p:nvSpPr>
        <p:spPr>
          <a:xfrm>
            <a:off x="838200" y="1825625"/>
            <a:ext cx="5843954" cy="3405798"/>
          </a:xfrm>
        </p:spPr>
        <p:txBody>
          <a:bodyPr>
            <a:normAutofit fontScale="92500" lnSpcReduction="20000"/>
          </a:bodyPr>
          <a:lstStyle/>
          <a:p>
            <a:endParaRPr lang="en-US"/>
          </a:p>
          <a:p>
            <a:endParaRPr lang="en-US"/>
          </a:p>
          <a:p>
            <a:endParaRPr lang="en-US"/>
          </a:p>
          <a:p>
            <a:endParaRPr lang="en-US"/>
          </a:p>
          <a:p>
            <a:endParaRPr lang="en-US"/>
          </a:p>
          <a:p>
            <a:endParaRPr lang="en-US"/>
          </a:p>
          <a:p>
            <a:endParaRPr lang="en-US"/>
          </a:p>
          <a:p>
            <a:pPr marL="114300" indent="0" algn="ctr">
              <a:buNone/>
            </a:pPr>
            <a:r>
              <a:rPr lang="en-IN" sz="1400">
                <a:latin typeface="Times New Roman" panose="02020603050405020304" pitchFamily="18" charset="0"/>
                <a:cs typeface="Times New Roman" panose="02020603050405020304" pitchFamily="18" charset="0"/>
              </a:rPr>
              <a:t>				</a:t>
            </a:r>
          </a:p>
          <a:p>
            <a:endParaRPr lang="en-IN"/>
          </a:p>
          <a:p>
            <a:endParaRPr lang="en-IN"/>
          </a:p>
          <a:p>
            <a:endParaRPr lang="en-IN"/>
          </a:p>
          <a:p>
            <a:endParaRPr lang="en-IN"/>
          </a:p>
          <a:p>
            <a:endParaRPr lang="en-IN"/>
          </a:p>
        </p:txBody>
      </p:sp>
      <p:sp>
        <p:nvSpPr>
          <p:cNvPr id="4" name="Slide Number Placeholder 3">
            <a:extLst>
              <a:ext uri="{FF2B5EF4-FFF2-40B4-BE49-F238E27FC236}">
                <a16:creationId xmlns:a16="http://schemas.microsoft.com/office/drawing/2014/main" id="{65FDDC3C-0793-5367-7F03-460B4E017FF1}"/>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lang="en-US"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pic>
        <p:nvPicPr>
          <p:cNvPr id="13" name="Picture 12">
            <a:extLst>
              <a:ext uri="{FF2B5EF4-FFF2-40B4-BE49-F238E27FC236}">
                <a16:creationId xmlns:a16="http://schemas.microsoft.com/office/drawing/2014/main" id="{41CCE169-39A4-AB93-4FEC-2C4D3CF34EE0}"/>
              </a:ext>
            </a:extLst>
          </p:cNvPr>
          <p:cNvPicPr>
            <a:picLocks noChangeAspect="1"/>
          </p:cNvPicPr>
          <p:nvPr/>
        </p:nvPicPr>
        <p:blipFill rotWithShape="1">
          <a:blip r:embed="rId2"/>
          <a:srcRect t="39165"/>
          <a:stretch/>
        </p:blipFill>
        <p:spPr>
          <a:xfrm>
            <a:off x="658309" y="2768367"/>
            <a:ext cx="5482343" cy="2089406"/>
          </a:xfrm>
          <a:prstGeom prst="rect">
            <a:avLst/>
          </a:prstGeom>
        </p:spPr>
      </p:pic>
      <p:pic>
        <p:nvPicPr>
          <p:cNvPr id="15" name="Picture 14">
            <a:extLst>
              <a:ext uri="{FF2B5EF4-FFF2-40B4-BE49-F238E27FC236}">
                <a16:creationId xmlns:a16="http://schemas.microsoft.com/office/drawing/2014/main" id="{6BCF39A0-5265-6AE5-923D-9468CF7A8260}"/>
              </a:ext>
            </a:extLst>
          </p:cNvPr>
          <p:cNvPicPr>
            <a:picLocks noChangeAspect="1"/>
          </p:cNvPicPr>
          <p:nvPr/>
        </p:nvPicPr>
        <p:blipFill>
          <a:blip r:embed="rId3"/>
          <a:stretch>
            <a:fillRect/>
          </a:stretch>
        </p:blipFill>
        <p:spPr>
          <a:xfrm>
            <a:off x="6304778" y="1546142"/>
            <a:ext cx="5482343" cy="3102440"/>
          </a:xfrm>
          <a:prstGeom prst="rect">
            <a:avLst/>
          </a:prstGeom>
        </p:spPr>
      </p:pic>
      <p:sp>
        <p:nvSpPr>
          <p:cNvPr id="5" name="TextBox 4">
            <a:extLst>
              <a:ext uri="{FF2B5EF4-FFF2-40B4-BE49-F238E27FC236}">
                <a16:creationId xmlns:a16="http://schemas.microsoft.com/office/drawing/2014/main" id="{1595FBCF-3568-3C47-2AF4-5C7A95DD3528}"/>
              </a:ext>
            </a:extLst>
          </p:cNvPr>
          <p:cNvSpPr txBox="1"/>
          <p:nvPr/>
        </p:nvSpPr>
        <p:spPr>
          <a:xfrm>
            <a:off x="1191237" y="4999839"/>
            <a:ext cx="10162563" cy="369332"/>
          </a:xfrm>
          <a:prstGeom prst="rect">
            <a:avLst/>
          </a:prstGeom>
          <a:noFill/>
        </p:spPr>
        <p:txBody>
          <a:bodyPr wrap="square" rtlCol="0">
            <a:spAutoFit/>
          </a:bodyPr>
          <a:lstStyle/>
          <a:p>
            <a:pPr algn="ctr"/>
            <a:r>
              <a:rPr lang="en-US" i="1">
                <a:latin typeface="Arial" panose="020B0604020202020204" pitchFamily="34" charset="0"/>
                <a:cs typeface="Arial" panose="020B0604020202020204" pitchFamily="34" charset="0"/>
              </a:rPr>
              <a:t>Fig: Homepage of website</a:t>
            </a:r>
          </a:p>
        </p:txBody>
      </p:sp>
      <p:sp>
        <p:nvSpPr>
          <p:cNvPr id="6" name="Date Placeholder 5">
            <a:extLst>
              <a:ext uri="{FF2B5EF4-FFF2-40B4-BE49-F238E27FC236}">
                <a16:creationId xmlns:a16="http://schemas.microsoft.com/office/drawing/2014/main" id="{08C9356E-EB6E-A012-E2D5-16EDADD6484A}"/>
              </a:ext>
            </a:extLst>
          </p:cNvPr>
          <p:cNvSpPr>
            <a:spLocks noGrp="1"/>
          </p:cNvSpPr>
          <p:nvPr>
            <p:ph type="dt" idx="10"/>
          </p:nvPr>
        </p:nvSpPr>
        <p:spPr/>
        <p:txBody>
          <a:bodyPr/>
          <a:lstStyle/>
          <a:p>
            <a:r>
              <a:rPr lang="en-US"/>
              <a:t>3/10/2023</a:t>
            </a:r>
          </a:p>
        </p:txBody>
      </p:sp>
    </p:spTree>
    <p:extLst>
      <p:ext uri="{BB962C8B-B14F-4D97-AF65-F5344CB8AC3E}">
        <p14:creationId xmlns:p14="http://schemas.microsoft.com/office/powerpoint/2010/main" val="3950755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4250-DD2C-82AC-0043-B4B52A9DF550}"/>
              </a:ext>
            </a:extLst>
          </p:cNvPr>
          <p:cNvSpPr>
            <a:spLocks noGrp="1"/>
          </p:cNvSpPr>
          <p:nvPr>
            <p:ph type="title"/>
          </p:nvPr>
        </p:nvSpPr>
        <p:spPr/>
        <p:txBody>
          <a:bodyPr>
            <a:normAutofit/>
          </a:bodyPr>
          <a:lstStyle/>
          <a:p>
            <a:pPr algn="ctr"/>
            <a:r>
              <a:rPr lang="en-US" sz="4000" b="1">
                <a:latin typeface="Arial" panose="020B0604020202020204" pitchFamily="34" charset="0"/>
                <a:cs typeface="Arial" panose="020B0604020202020204" pitchFamily="34" charset="0"/>
              </a:rPr>
              <a:t>Results</a:t>
            </a:r>
          </a:p>
        </p:txBody>
      </p:sp>
      <p:sp>
        <p:nvSpPr>
          <p:cNvPr id="3" name="Text Placeholder 2">
            <a:extLst>
              <a:ext uri="{FF2B5EF4-FFF2-40B4-BE49-F238E27FC236}">
                <a16:creationId xmlns:a16="http://schemas.microsoft.com/office/drawing/2014/main" id="{C874F9BE-30DA-1E0D-4B24-AF182385F77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E6DD43B-A6AB-4810-46F2-4A18C1C6B9F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23</a:t>
            </a:fld>
            <a:endParaRPr kumimoji="0" lang="en-US"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pic>
        <p:nvPicPr>
          <p:cNvPr id="8" name="Picture 7">
            <a:extLst>
              <a:ext uri="{FF2B5EF4-FFF2-40B4-BE49-F238E27FC236}">
                <a16:creationId xmlns:a16="http://schemas.microsoft.com/office/drawing/2014/main" id="{A8D0930A-B712-4A73-2F02-0ABAA2F6274D}"/>
              </a:ext>
            </a:extLst>
          </p:cNvPr>
          <p:cNvPicPr>
            <a:picLocks noChangeAspect="1"/>
          </p:cNvPicPr>
          <p:nvPr/>
        </p:nvPicPr>
        <p:blipFill rotWithShape="1">
          <a:blip r:embed="rId2"/>
          <a:srcRect l="6837" t="5907" r="9891" b="6305"/>
          <a:stretch/>
        </p:blipFill>
        <p:spPr>
          <a:xfrm>
            <a:off x="6096000" y="1930758"/>
            <a:ext cx="4814123" cy="3685032"/>
          </a:xfrm>
          <a:prstGeom prst="rect">
            <a:avLst/>
          </a:prstGeom>
        </p:spPr>
      </p:pic>
      <p:pic>
        <p:nvPicPr>
          <p:cNvPr id="12" name="Picture 11">
            <a:extLst>
              <a:ext uri="{FF2B5EF4-FFF2-40B4-BE49-F238E27FC236}">
                <a16:creationId xmlns:a16="http://schemas.microsoft.com/office/drawing/2014/main" id="{061B0F0F-4818-F617-B680-5D5F1284EB47}"/>
              </a:ext>
            </a:extLst>
          </p:cNvPr>
          <p:cNvPicPr>
            <a:picLocks noChangeAspect="1"/>
          </p:cNvPicPr>
          <p:nvPr/>
        </p:nvPicPr>
        <p:blipFill>
          <a:blip r:embed="rId3"/>
          <a:stretch>
            <a:fillRect/>
          </a:stretch>
        </p:blipFill>
        <p:spPr>
          <a:xfrm>
            <a:off x="838200" y="1930758"/>
            <a:ext cx="4648200" cy="3683965"/>
          </a:xfrm>
          <a:prstGeom prst="rect">
            <a:avLst/>
          </a:prstGeom>
        </p:spPr>
      </p:pic>
      <p:sp>
        <p:nvSpPr>
          <p:cNvPr id="6" name="TextBox 5">
            <a:extLst>
              <a:ext uri="{FF2B5EF4-FFF2-40B4-BE49-F238E27FC236}">
                <a16:creationId xmlns:a16="http://schemas.microsoft.com/office/drawing/2014/main" id="{0BA86905-CEB1-F67D-AAEC-FACE4BA70A41}"/>
              </a:ext>
            </a:extLst>
          </p:cNvPr>
          <p:cNvSpPr txBox="1"/>
          <p:nvPr/>
        </p:nvSpPr>
        <p:spPr>
          <a:xfrm>
            <a:off x="1191237" y="5738070"/>
            <a:ext cx="9789952" cy="377504"/>
          </a:xfrm>
          <a:prstGeom prst="rect">
            <a:avLst/>
          </a:prstGeom>
          <a:noFill/>
        </p:spPr>
        <p:txBody>
          <a:bodyPr wrap="square" rtlCol="0">
            <a:spAutoFit/>
          </a:bodyPr>
          <a:lstStyle/>
          <a:p>
            <a:pPr algn="ctr"/>
            <a:r>
              <a:rPr lang="en-US" i="1">
                <a:latin typeface="Arial" panose="020B0604020202020204" pitchFamily="34" charset="0"/>
                <a:cs typeface="Arial" panose="020B0604020202020204" pitchFamily="34" charset="0"/>
              </a:rPr>
              <a:t>Fig: Source Checking</a:t>
            </a:r>
          </a:p>
        </p:txBody>
      </p:sp>
      <p:sp>
        <p:nvSpPr>
          <p:cNvPr id="5" name="Date Placeholder 4">
            <a:extLst>
              <a:ext uri="{FF2B5EF4-FFF2-40B4-BE49-F238E27FC236}">
                <a16:creationId xmlns:a16="http://schemas.microsoft.com/office/drawing/2014/main" id="{429C9ED2-A948-1AF4-485D-B3BD19259D74}"/>
              </a:ext>
            </a:extLst>
          </p:cNvPr>
          <p:cNvSpPr>
            <a:spLocks noGrp="1"/>
          </p:cNvSpPr>
          <p:nvPr>
            <p:ph type="dt" idx="10"/>
          </p:nvPr>
        </p:nvSpPr>
        <p:spPr/>
        <p:txBody>
          <a:bodyPr/>
          <a:lstStyle/>
          <a:p>
            <a:r>
              <a:rPr lang="en-US"/>
              <a:t>3/10/2023</a:t>
            </a:r>
          </a:p>
        </p:txBody>
      </p:sp>
    </p:spTree>
    <p:extLst>
      <p:ext uri="{BB962C8B-B14F-4D97-AF65-F5344CB8AC3E}">
        <p14:creationId xmlns:p14="http://schemas.microsoft.com/office/powerpoint/2010/main" val="660143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52E1D-4F55-6DA2-8374-92E3ED79B1E5}"/>
              </a:ext>
            </a:extLst>
          </p:cNvPr>
          <p:cNvSpPr>
            <a:spLocks noGrp="1"/>
          </p:cNvSpPr>
          <p:nvPr>
            <p:ph type="title"/>
          </p:nvPr>
        </p:nvSpPr>
        <p:spPr/>
        <p:txBody>
          <a:bodyPr>
            <a:normAutofit/>
          </a:bodyPr>
          <a:lstStyle/>
          <a:p>
            <a:pPr algn="ctr"/>
            <a:r>
              <a:rPr lang="en-US" sz="4000" b="1">
                <a:latin typeface="Arial" panose="020B0604020202020204" pitchFamily="34" charset="0"/>
                <a:cs typeface="Arial" panose="020B0604020202020204" pitchFamily="34" charset="0"/>
              </a:rPr>
              <a:t>Results</a:t>
            </a:r>
            <a:endParaRPr lang="en-IN" sz="4000" b="1">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BAFACBE8-B7FA-F8C1-84F6-5E6E15615DFC}"/>
              </a:ext>
            </a:extLst>
          </p:cNvPr>
          <p:cNvSpPr>
            <a:spLocks noGrp="1"/>
          </p:cNvSpPr>
          <p:nvPr>
            <p:ph type="body" idx="1"/>
          </p:nvPr>
        </p:nvSpPr>
        <p:spPr/>
        <p:txBody>
          <a:bodyPr/>
          <a:lstStyle/>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028700" lvl="2" indent="0">
              <a:buNone/>
            </a:pPr>
            <a:r>
              <a:rPr lang="en-US" sz="1400">
                <a:latin typeface="Times New Roman" panose="02020603050405020304" pitchFamily="18" charset="0"/>
                <a:cs typeface="Times New Roman" panose="02020603050405020304" pitchFamily="18" charset="0"/>
              </a:rPr>
              <a:t>					</a:t>
            </a:r>
            <a:endParaRPr lang="en-IN" sz="1400" i="1">
              <a:latin typeface="+mj-lt"/>
              <a:cs typeface="Times New Roman" panose="02020603050405020304" pitchFamily="18" charset="0"/>
            </a:endParaRPr>
          </a:p>
        </p:txBody>
      </p:sp>
      <p:sp>
        <p:nvSpPr>
          <p:cNvPr id="4" name="Slide Number Placeholder 3">
            <a:extLst>
              <a:ext uri="{FF2B5EF4-FFF2-40B4-BE49-F238E27FC236}">
                <a16:creationId xmlns:a16="http://schemas.microsoft.com/office/drawing/2014/main" id="{60FA01A5-4222-83C5-F78A-EB584C003F3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24</a:t>
            </a:fld>
            <a:endParaRPr kumimoji="0" lang="en-US"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pic>
        <p:nvPicPr>
          <p:cNvPr id="12" name="Picture 11">
            <a:extLst>
              <a:ext uri="{FF2B5EF4-FFF2-40B4-BE49-F238E27FC236}">
                <a16:creationId xmlns:a16="http://schemas.microsoft.com/office/drawing/2014/main" id="{DE7F69FA-A448-CF43-1CB4-D2039A901EC7}"/>
              </a:ext>
            </a:extLst>
          </p:cNvPr>
          <p:cNvPicPr>
            <a:picLocks noChangeAspect="1"/>
          </p:cNvPicPr>
          <p:nvPr/>
        </p:nvPicPr>
        <p:blipFill rotWithShape="1">
          <a:blip r:embed="rId2"/>
          <a:srcRect t="12528"/>
          <a:stretch/>
        </p:blipFill>
        <p:spPr>
          <a:xfrm>
            <a:off x="337725" y="2214694"/>
            <a:ext cx="5850073" cy="2761751"/>
          </a:xfrm>
          <a:prstGeom prst="rect">
            <a:avLst/>
          </a:prstGeom>
        </p:spPr>
      </p:pic>
      <p:pic>
        <p:nvPicPr>
          <p:cNvPr id="14" name="Picture 13">
            <a:extLst>
              <a:ext uri="{FF2B5EF4-FFF2-40B4-BE49-F238E27FC236}">
                <a16:creationId xmlns:a16="http://schemas.microsoft.com/office/drawing/2014/main" id="{E1671660-36E4-11EE-856B-55FC0A60D872}"/>
              </a:ext>
            </a:extLst>
          </p:cNvPr>
          <p:cNvPicPr>
            <a:picLocks noChangeAspect="1"/>
          </p:cNvPicPr>
          <p:nvPr/>
        </p:nvPicPr>
        <p:blipFill rotWithShape="1">
          <a:blip r:embed="rId3"/>
          <a:srcRect t="12048"/>
          <a:stretch/>
        </p:blipFill>
        <p:spPr>
          <a:xfrm>
            <a:off x="6356735" y="2649515"/>
            <a:ext cx="5739075" cy="1913320"/>
          </a:xfrm>
          <a:prstGeom prst="rect">
            <a:avLst/>
          </a:prstGeom>
        </p:spPr>
      </p:pic>
      <p:sp>
        <p:nvSpPr>
          <p:cNvPr id="5" name="TextBox 4">
            <a:extLst>
              <a:ext uri="{FF2B5EF4-FFF2-40B4-BE49-F238E27FC236}">
                <a16:creationId xmlns:a16="http://schemas.microsoft.com/office/drawing/2014/main" id="{56FCB692-A30D-BD20-F93C-0E26BB62D8D2}"/>
              </a:ext>
            </a:extLst>
          </p:cNvPr>
          <p:cNvSpPr txBox="1"/>
          <p:nvPr/>
        </p:nvSpPr>
        <p:spPr>
          <a:xfrm>
            <a:off x="1015068" y="4874004"/>
            <a:ext cx="10338732" cy="369332"/>
          </a:xfrm>
          <a:prstGeom prst="rect">
            <a:avLst/>
          </a:prstGeom>
          <a:noFill/>
        </p:spPr>
        <p:txBody>
          <a:bodyPr wrap="square" rtlCol="0">
            <a:spAutoFit/>
          </a:bodyPr>
          <a:lstStyle/>
          <a:p>
            <a:pPr algn="ctr"/>
            <a:r>
              <a:rPr lang="en-US" i="1">
                <a:latin typeface="Arial" panose="020B0604020202020204" pitchFamily="34" charset="0"/>
                <a:cs typeface="Arial" panose="020B0604020202020204" pitchFamily="34" charset="0"/>
              </a:rPr>
              <a:t>Fig: BERT prediction</a:t>
            </a:r>
          </a:p>
        </p:txBody>
      </p:sp>
      <p:sp>
        <p:nvSpPr>
          <p:cNvPr id="6" name="Date Placeholder 5">
            <a:extLst>
              <a:ext uri="{FF2B5EF4-FFF2-40B4-BE49-F238E27FC236}">
                <a16:creationId xmlns:a16="http://schemas.microsoft.com/office/drawing/2014/main" id="{43A600F3-BFB2-E1F2-0967-52BD7101D3BB}"/>
              </a:ext>
            </a:extLst>
          </p:cNvPr>
          <p:cNvSpPr>
            <a:spLocks noGrp="1"/>
          </p:cNvSpPr>
          <p:nvPr>
            <p:ph type="dt" idx="10"/>
          </p:nvPr>
        </p:nvSpPr>
        <p:spPr/>
        <p:txBody>
          <a:bodyPr/>
          <a:lstStyle/>
          <a:p>
            <a:r>
              <a:rPr lang="en-US"/>
              <a:t>3/10/2023</a:t>
            </a:r>
          </a:p>
        </p:txBody>
      </p:sp>
    </p:spTree>
    <p:extLst>
      <p:ext uri="{BB962C8B-B14F-4D97-AF65-F5344CB8AC3E}">
        <p14:creationId xmlns:p14="http://schemas.microsoft.com/office/powerpoint/2010/main" val="1629993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85EA7-0877-CDDD-4B92-C4E5C6F5A227}"/>
              </a:ext>
            </a:extLst>
          </p:cNvPr>
          <p:cNvSpPr>
            <a:spLocks noGrp="1"/>
          </p:cNvSpPr>
          <p:nvPr>
            <p:ph type="title"/>
          </p:nvPr>
        </p:nvSpPr>
        <p:spPr/>
        <p:txBody>
          <a:bodyPr>
            <a:normAutofit/>
          </a:bodyPr>
          <a:lstStyle/>
          <a:p>
            <a:pPr algn="ctr"/>
            <a:r>
              <a:rPr lang="en-US" sz="4000" b="1">
                <a:latin typeface="Arial" panose="020B0604020202020204" pitchFamily="34" charset="0"/>
                <a:cs typeface="Arial" panose="020B0604020202020204" pitchFamily="34" charset="0"/>
              </a:rPr>
              <a:t>Analysis/Discussion on Result</a:t>
            </a:r>
            <a:endParaRPr lang="en-IN" sz="4000" b="1">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B2F2F8E4-3AC6-0D20-CD3A-0C410FECBCBC}"/>
              </a:ext>
            </a:extLst>
          </p:cNvPr>
          <p:cNvSpPr>
            <a:spLocks noGrp="1"/>
          </p:cNvSpPr>
          <p:nvPr>
            <p:ph type="body" idx="1"/>
          </p:nvPr>
        </p:nvSpPr>
        <p:spPr/>
        <p:txBody>
          <a:bodyPr/>
          <a:lstStyle/>
          <a:p>
            <a:r>
              <a:rPr lang="en-US">
                <a:latin typeface="Arial" panose="020B0604020202020204" pitchFamily="34" charset="0"/>
                <a:cs typeface="Arial" panose="020B0604020202020204" pitchFamily="34" charset="0"/>
              </a:rPr>
              <a:t>Source checking method is efficient in predicting true news, if it is from credible Nepali news sources.</a:t>
            </a:r>
          </a:p>
          <a:p>
            <a:r>
              <a:rPr lang="en-US">
                <a:latin typeface="Arial" panose="020B0604020202020204" pitchFamily="34" charset="0"/>
                <a:cs typeface="Arial" panose="020B0604020202020204" pitchFamily="34" charset="0"/>
              </a:rPr>
              <a:t>Reasons for inefficient prediction of actual fake news by BERT model:</a:t>
            </a:r>
          </a:p>
          <a:p>
            <a:pPr lvl="1"/>
            <a:r>
              <a:rPr lang="en-US">
                <a:latin typeface="Arial" panose="020B0604020202020204" pitchFamily="34" charset="0"/>
                <a:cs typeface="Arial" panose="020B0604020202020204" pitchFamily="34" charset="0"/>
              </a:rPr>
              <a:t>Lack of fake Nepali news dataset, so translated dataset is used</a:t>
            </a:r>
          </a:p>
          <a:p>
            <a:pPr lvl="1"/>
            <a:r>
              <a:rPr lang="en-US">
                <a:latin typeface="Arial" panose="020B0604020202020204" pitchFamily="34" charset="0"/>
                <a:cs typeface="Arial" panose="020B0604020202020204" pitchFamily="34" charset="0"/>
              </a:rPr>
              <a:t>BERT base model can only process 512 tokens, so very large news descriptions can be wrongly predicted</a:t>
            </a:r>
          </a:p>
          <a:p>
            <a:endParaRPr lang="en-US"/>
          </a:p>
          <a:p>
            <a:endParaRPr lang="en-IN"/>
          </a:p>
        </p:txBody>
      </p:sp>
      <p:sp>
        <p:nvSpPr>
          <p:cNvPr id="4" name="Slide Number Placeholder 3">
            <a:extLst>
              <a:ext uri="{FF2B5EF4-FFF2-40B4-BE49-F238E27FC236}">
                <a16:creationId xmlns:a16="http://schemas.microsoft.com/office/drawing/2014/main" id="{47217C26-D418-2722-B376-5D03988BC568}"/>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25</a:t>
            </a:fld>
            <a:endParaRPr kumimoji="0" lang="en-US"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5" name="Date Placeholder 4">
            <a:extLst>
              <a:ext uri="{FF2B5EF4-FFF2-40B4-BE49-F238E27FC236}">
                <a16:creationId xmlns:a16="http://schemas.microsoft.com/office/drawing/2014/main" id="{0D804824-7D86-266A-FA06-3758C81A6401}"/>
              </a:ext>
            </a:extLst>
          </p:cNvPr>
          <p:cNvSpPr>
            <a:spLocks noGrp="1"/>
          </p:cNvSpPr>
          <p:nvPr>
            <p:ph type="dt" idx="10"/>
          </p:nvPr>
        </p:nvSpPr>
        <p:spPr/>
        <p:txBody>
          <a:bodyPr/>
          <a:lstStyle/>
          <a:p>
            <a:r>
              <a:rPr lang="en-US"/>
              <a:t>3/10/2023</a:t>
            </a:r>
          </a:p>
        </p:txBody>
      </p:sp>
    </p:spTree>
    <p:extLst>
      <p:ext uri="{BB962C8B-B14F-4D97-AF65-F5344CB8AC3E}">
        <p14:creationId xmlns:p14="http://schemas.microsoft.com/office/powerpoint/2010/main" val="669242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FE1F-6708-C476-F778-4E6F1DB6BBDE}"/>
              </a:ext>
            </a:extLst>
          </p:cNvPr>
          <p:cNvSpPr>
            <a:spLocks noGrp="1"/>
          </p:cNvSpPr>
          <p:nvPr>
            <p:ph type="title"/>
          </p:nvPr>
        </p:nvSpPr>
        <p:spPr/>
        <p:txBody>
          <a:bodyPr>
            <a:normAutofit/>
          </a:bodyPr>
          <a:lstStyle/>
          <a:p>
            <a:pPr algn="ctr"/>
            <a:r>
              <a:rPr lang="en-US" sz="4000" b="1">
                <a:latin typeface="Arial" panose="020B0604020202020204" pitchFamily="34" charset="0"/>
                <a:ea typeface="Calibri" panose="020F0502020204030204" pitchFamily="34" charset="0"/>
                <a:cs typeface="Arial" panose="020B0604020202020204" pitchFamily="34" charset="0"/>
              </a:rPr>
              <a:t>Future Enhancements</a:t>
            </a:r>
            <a:endParaRPr lang="en-IN" sz="4000" b="1">
              <a:latin typeface="Arial" panose="020B0604020202020204" pitchFamily="34" charset="0"/>
              <a:ea typeface="Calibri" panose="020F050202020403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949C6696-6823-8C75-CD7D-1CD5670D7471}"/>
              </a:ext>
            </a:extLst>
          </p:cNvPr>
          <p:cNvSpPr>
            <a:spLocks noGrp="1"/>
          </p:cNvSpPr>
          <p:nvPr>
            <p:ph type="body" idx="1"/>
          </p:nvPr>
        </p:nvSpPr>
        <p:spPr/>
        <p:txBody>
          <a:bodyPr/>
          <a:lstStyle/>
          <a:p>
            <a:r>
              <a:rPr lang="en-US">
                <a:latin typeface="Arial" panose="020B0604020202020204" pitchFamily="34" charset="0"/>
                <a:ea typeface="Calibri" panose="020F0502020204030204" pitchFamily="34" charset="0"/>
                <a:cs typeface="Arial" panose="020B0604020202020204" pitchFamily="34" charset="0"/>
              </a:rPr>
              <a:t>Address language nuances </a:t>
            </a:r>
          </a:p>
          <a:p>
            <a:r>
              <a:rPr lang="en-US">
                <a:latin typeface="Arial" panose="020B0604020202020204" pitchFamily="34" charset="0"/>
                <a:ea typeface="Calibri" panose="020F0502020204030204" pitchFamily="34" charset="0"/>
                <a:cs typeface="Arial" panose="020B0604020202020204" pitchFamily="34" charset="0"/>
              </a:rPr>
              <a:t>Training model on fake Nepali news dataset rather than translated fake news</a:t>
            </a:r>
          </a:p>
          <a:p>
            <a:r>
              <a:rPr lang="en-US">
                <a:latin typeface="Arial" panose="020B0604020202020204" pitchFamily="34" charset="0"/>
                <a:ea typeface="Calibri" panose="020F0502020204030204" pitchFamily="34" charset="0"/>
                <a:cs typeface="Arial" panose="020B0604020202020204" pitchFamily="34" charset="0"/>
              </a:rPr>
              <a:t>Addition of images, videos along with text for prediction</a:t>
            </a:r>
          </a:p>
          <a:p>
            <a:endParaRPr lang="en-US"/>
          </a:p>
          <a:p>
            <a:endParaRPr lang="en-IN"/>
          </a:p>
        </p:txBody>
      </p:sp>
      <p:sp>
        <p:nvSpPr>
          <p:cNvPr id="4" name="Slide Number Placeholder 3">
            <a:extLst>
              <a:ext uri="{FF2B5EF4-FFF2-40B4-BE49-F238E27FC236}">
                <a16:creationId xmlns:a16="http://schemas.microsoft.com/office/drawing/2014/main" id="{44DB6A04-E9B8-9CD3-D054-1778DC4A7598}"/>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26</a:t>
            </a:fld>
            <a:endParaRPr kumimoji="0" lang="en-US"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5" name="Date Placeholder 4">
            <a:extLst>
              <a:ext uri="{FF2B5EF4-FFF2-40B4-BE49-F238E27FC236}">
                <a16:creationId xmlns:a16="http://schemas.microsoft.com/office/drawing/2014/main" id="{D7875479-DC39-A1D2-226E-30AF460CAF69}"/>
              </a:ext>
            </a:extLst>
          </p:cNvPr>
          <p:cNvSpPr>
            <a:spLocks noGrp="1"/>
          </p:cNvSpPr>
          <p:nvPr>
            <p:ph type="dt" idx="10"/>
          </p:nvPr>
        </p:nvSpPr>
        <p:spPr/>
        <p:txBody>
          <a:bodyPr/>
          <a:lstStyle/>
          <a:p>
            <a:r>
              <a:rPr lang="en-US"/>
              <a:t>3/10/2023</a:t>
            </a:r>
          </a:p>
        </p:txBody>
      </p:sp>
    </p:spTree>
    <p:extLst>
      <p:ext uri="{BB962C8B-B14F-4D97-AF65-F5344CB8AC3E}">
        <p14:creationId xmlns:p14="http://schemas.microsoft.com/office/powerpoint/2010/main" val="2455565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b="1">
                <a:latin typeface="Arial"/>
                <a:cs typeface="Arial"/>
                <a:sym typeface="Arial"/>
              </a:rPr>
              <a:t>Conclusion</a:t>
            </a:r>
            <a:endParaRPr/>
          </a:p>
        </p:txBody>
      </p:sp>
      <p:sp>
        <p:nvSpPr>
          <p:cNvPr id="252" name="Google Shape;252;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Arial" panose="020B0604020202020204" pitchFamily="34" charset="0"/>
                <a:cs typeface="Arial" panose="020B0604020202020204" pitchFamily="34" charset="0"/>
              </a:rPr>
              <a:t>Used source checking and BERT model to predict news truthiness.</a:t>
            </a:r>
          </a:p>
          <a:p>
            <a:pPr marL="228600" lvl="0" indent="-228600" algn="l" rtl="0">
              <a:lnSpc>
                <a:spcPct val="90000"/>
              </a:lnSpc>
              <a:spcBef>
                <a:spcPts val="0"/>
              </a:spcBef>
              <a:spcAft>
                <a:spcPts val="0"/>
              </a:spcAft>
              <a:buClr>
                <a:schemeClr val="dk1"/>
              </a:buClr>
              <a:buSzPts val="2800"/>
              <a:buChar char="•"/>
            </a:pPr>
            <a:r>
              <a:rPr lang="en-US" dirty="0">
                <a:latin typeface="Arial" panose="020B0604020202020204" pitchFamily="34" charset="0"/>
                <a:cs typeface="Arial" panose="020B0604020202020204" pitchFamily="34" charset="0"/>
              </a:rPr>
              <a:t>Source checking method verifies if news is from credible sources.</a:t>
            </a:r>
          </a:p>
          <a:p>
            <a:pPr marL="228600" lvl="0" indent="-228600" algn="l" rtl="0">
              <a:lnSpc>
                <a:spcPct val="90000"/>
              </a:lnSpc>
              <a:spcBef>
                <a:spcPts val="0"/>
              </a:spcBef>
              <a:spcAft>
                <a:spcPts val="0"/>
              </a:spcAft>
              <a:buClr>
                <a:schemeClr val="dk1"/>
              </a:buClr>
              <a:buSzPts val="2800"/>
              <a:buChar char="•"/>
            </a:pPr>
            <a:r>
              <a:rPr lang="en-US" dirty="0">
                <a:latin typeface="Arial" panose="020B0604020202020204" pitchFamily="34" charset="0"/>
                <a:cs typeface="Arial" panose="020B0604020202020204" pitchFamily="34" charset="0"/>
              </a:rPr>
              <a:t>BERT model predicts truthiness based on semantics of news.</a:t>
            </a:r>
          </a:p>
          <a:p>
            <a:pPr marL="228600" lvl="0" indent="-228600" algn="l" rtl="0">
              <a:lnSpc>
                <a:spcPct val="90000"/>
              </a:lnSpc>
              <a:spcBef>
                <a:spcPts val="0"/>
              </a:spcBef>
              <a:spcAft>
                <a:spcPts val="0"/>
              </a:spcAft>
              <a:buClr>
                <a:schemeClr val="dk1"/>
              </a:buClr>
              <a:buSzPts val="2800"/>
              <a:buChar char="•"/>
            </a:pPr>
            <a:r>
              <a:rPr lang="en-US" dirty="0">
                <a:latin typeface="Arial" panose="020B0604020202020204" pitchFamily="34" charset="0"/>
                <a:cs typeface="Arial" panose="020B0604020202020204" pitchFamily="34" charset="0"/>
              </a:rPr>
              <a:t>Achieved F1-score of 0.96 for true and fake test dataset.</a:t>
            </a:r>
          </a:p>
          <a:p>
            <a:pPr marL="228600" lvl="0" indent="-228600" algn="l" rtl="0">
              <a:lnSpc>
                <a:spcPct val="90000"/>
              </a:lnSpc>
              <a:spcBef>
                <a:spcPts val="0"/>
              </a:spcBef>
              <a:spcAft>
                <a:spcPts val="0"/>
              </a:spcAft>
              <a:buClr>
                <a:schemeClr val="dk1"/>
              </a:buClr>
              <a:buSzPts val="2800"/>
              <a:buChar char="•"/>
            </a:pPr>
            <a:r>
              <a:rPr lang="en-US" dirty="0">
                <a:latin typeface="Arial" panose="020B0604020202020204" pitchFamily="34" charset="0"/>
                <a:cs typeface="Arial" panose="020B0604020202020204" pitchFamily="34" charset="0"/>
              </a:rPr>
              <a:t>Using real Nepali fake news can enhance BERT’s fake news prediction.</a:t>
            </a:r>
            <a:endParaRPr dirty="0">
              <a:latin typeface="Arial" panose="020B0604020202020204" pitchFamily="34" charset="0"/>
              <a:cs typeface="Arial" panose="020B0604020202020204" pitchFamily="34" charset="0"/>
            </a:endParaRPr>
          </a:p>
        </p:txBody>
      </p:sp>
      <p:sp>
        <p:nvSpPr>
          <p:cNvPr id="253" name="Google Shape;25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t>3/10/2023</a:t>
            </a: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254" name="Google Shape;25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27</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b="1">
                <a:latin typeface="Arial"/>
                <a:ea typeface="Arial"/>
                <a:cs typeface="Arial"/>
                <a:sym typeface="Arial"/>
              </a:rPr>
              <a:t>References</a:t>
            </a:r>
            <a:endParaRPr/>
          </a:p>
        </p:txBody>
      </p:sp>
      <p:sp>
        <p:nvSpPr>
          <p:cNvPr id="260" name="Google Shape;260;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14300" indent="0">
              <a:buNone/>
            </a:pPr>
            <a:r>
              <a:rPr lang="en-IN" sz="1800" b="0" i="0" u="none" strike="noStrike" baseline="0" dirty="0">
                <a:solidFill>
                  <a:srgbClr val="000000"/>
                </a:solidFill>
                <a:latin typeface="+mj-lt"/>
              </a:rPr>
              <a:t>[1] C. Elliott, "Forbes," 21 February 2019. [Online]. Available: https://www.forbes.com/sites/christopherelliott/2019/02/21/these-are-the-real-fake-news-sites/?sh=2554c7c23c3e. 	</a:t>
            </a:r>
          </a:p>
          <a:p>
            <a:pPr marL="114300" indent="0">
              <a:buNone/>
            </a:pPr>
            <a:r>
              <a:rPr lang="en-IN" sz="1800" b="0" i="0" u="none" strike="noStrike" baseline="0" dirty="0">
                <a:solidFill>
                  <a:srgbClr val="000000"/>
                </a:solidFill>
                <a:latin typeface="+mj-lt"/>
              </a:rPr>
              <a:t>[2] D. Adhikari, "</a:t>
            </a:r>
            <a:r>
              <a:rPr lang="en-IN" sz="1800" b="0" i="0" u="none" strike="noStrike" baseline="0" dirty="0" err="1">
                <a:solidFill>
                  <a:srgbClr val="000000"/>
                </a:solidFill>
                <a:latin typeface="+mj-lt"/>
              </a:rPr>
              <a:t>Onlinekhabar</a:t>
            </a:r>
            <a:r>
              <a:rPr lang="en-IN" sz="1800" b="0" i="0" u="none" strike="noStrike" baseline="0" dirty="0">
                <a:solidFill>
                  <a:srgbClr val="000000"/>
                </a:solidFill>
                <a:latin typeface="+mj-lt"/>
              </a:rPr>
              <a:t>," 13 December 2022. [Online]. Available: https://english.onlinekhabar.com/misinformation-elections-nepal.html. 	</a:t>
            </a:r>
          </a:p>
          <a:p>
            <a:pPr marL="114300" indent="0">
              <a:buNone/>
            </a:pPr>
            <a:r>
              <a:rPr lang="en-US" sz="1800" b="0" i="0" u="none" strike="noStrike" baseline="0" dirty="0">
                <a:solidFill>
                  <a:srgbClr val="000000"/>
                </a:solidFill>
                <a:latin typeface="+mj-lt"/>
              </a:rPr>
              <a:t>[3] L. </a:t>
            </a:r>
            <a:r>
              <a:rPr lang="en-US" sz="1800" b="0" i="0" u="none" strike="noStrike" baseline="0" dirty="0" err="1">
                <a:solidFill>
                  <a:srgbClr val="000000"/>
                </a:solidFill>
                <a:latin typeface="+mj-lt"/>
              </a:rPr>
              <a:t>Breiman</a:t>
            </a:r>
            <a:r>
              <a:rPr lang="en-US" sz="1800" b="0" i="0" u="none" strike="noStrike" baseline="0" dirty="0">
                <a:solidFill>
                  <a:srgbClr val="000000"/>
                </a:solidFill>
                <a:latin typeface="+mj-lt"/>
              </a:rPr>
              <a:t> and A. Cutler, </a:t>
            </a:r>
            <a:r>
              <a:rPr lang="en-US" sz="1800" b="0" i="1" u="none" strike="noStrike" baseline="0" dirty="0">
                <a:solidFill>
                  <a:srgbClr val="000000"/>
                </a:solidFill>
                <a:latin typeface="+mj-lt"/>
              </a:rPr>
              <a:t>Random Forests, </a:t>
            </a:r>
            <a:r>
              <a:rPr lang="en-US" sz="1800" b="0" i="0" u="none" strike="noStrike" baseline="0" dirty="0">
                <a:solidFill>
                  <a:srgbClr val="000000"/>
                </a:solidFill>
                <a:latin typeface="+mj-lt"/>
              </a:rPr>
              <a:t>2001. 	</a:t>
            </a:r>
          </a:p>
          <a:p>
            <a:pPr marL="114300" indent="0">
              <a:buNone/>
            </a:pPr>
            <a:r>
              <a:rPr lang="en-US" sz="1800" b="0" i="0" u="none" strike="noStrike" baseline="0" dirty="0">
                <a:solidFill>
                  <a:srgbClr val="000000"/>
                </a:solidFill>
                <a:latin typeface="+mj-lt"/>
              </a:rPr>
              <a:t>[4] J. Devlin, M.-W. Chang, K. Lee and K. Toutanova, "BERT: Pre-training of Deep Bidirectional Transformers for Language Understanding," Google AI Language, 2019. 	</a:t>
            </a:r>
          </a:p>
          <a:p>
            <a:pPr marL="114300" indent="0">
              <a:buNone/>
            </a:pPr>
            <a:r>
              <a:rPr lang="en-US" sz="1800" b="0" i="0" u="none" strike="noStrike" baseline="0" dirty="0">
                <a:solidFill>
                  <a:srgbClr val="000000"/>
                </a:solidFill>
                <a:latin typeface="+mj-lt"/>
              </a:rPr>
              <a:t>[5] K. Stahl, "Fake news detection in social media," 2018. 	</a:t>
            </a:r>
          </a:p>
          <a:p>
            <a:pPr marL="114300" indent="0">
              <a:buNone/>
            </a:pPr>
            <a:r>
              <a:rPr lang="en-US" sz="1800" b="0" i="0" u="none" strike="noStrike" baseline="0" dirty="0">
                <a:solidFill>
                  <a:srgbClr val="000000"/>
                </a:solidFill>
                <a:latin typeface="+mj-lt"/>
              </a:rPr>
              <a:t>[6] J. Zhang, B. Dong and P. S. Yu, "FAKEDETECTOR: Effective Fake News Detection," 2019. 	</a:t>
            </a:r>
          </a:p>
          <a:p>
            <a:pPr marL="114300" indent="0">
              <a:buNone/>
            </a:pPr>
            <a:r>
              <a:rPr lang="en-US" sz="1800" b="0" i="0" u="none" strike="noStrike" baseline="0" dirty="0">
                <a:solidFill>
                  <a:srgbClr val="000000"/>
                </a:solidFill>
                <a:latin typeface="+mj-lt"/>
              </a:rPr>
              <a:t>[7] G. K, S. Ramani and M. K. S, "Identification of Fake News through SVM and Random Forest," 2020. 	</a:t>
            </a:r>
          </a:p>
          <a:p>
            <a:pPr marL="114300" indent="0">
              <a:buNone/>
            </a:pPr>
            <a:r>
              <a:rPr lang="en-US" sz="1800" b="0" i="0" u="none" strike="noStrike" baseline="0" dirty="0">
                <a:solidFill>
                  <a:srgbClr val="000000"/>
                </a:solidFill>
                <a:latin typeface="Times New Roman" panose="02020603050405020304" pitchFamily="18" charset="0"/>
              </a:rPr>
              <a:t>	</a:t>
            </a:r>
          </a:p>
          <a:p>
            <a:pPr marL="228600" lvl="0" indent="-90804" algn="l" rtl="0">
              <a:lnSpc>
                <a:spcPct val="90000"/>
              </a:lnSpc>
              <a:spcBef>
                <a:spcPts val="1000"/>
              </a:spcBef>
              <a:spcAft>
                <a:spcPts val="0"/>
              </a:spcAft>
              <a:buClr>
                <a:schemeClr val="dk1"/>
              </a:buClr>
              <a:buSzPct val="100000"/>
              <a:buNone/>
            </a:pPr>
            <a:endParaRPr dirty="0">
              <a:latin typeface="Arial"/>
              <a:ea typeface="Arial"/>
              <a:cs typeface="Arial"/>
              <a:sym typeface="Arial"/>
            </a:endParaRPr>
          </a:p>
        </p:txBody>
      </p:sp>
      <p:sp>
        <p:nvSpPr>
          <p:cNvPr id="261" name="Google Shape;26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t>3/10/2023</a:t>
            </a: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262" name="Google Shape;26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28</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b="1">
                <a:latin typeface="Arial"/>
                <a:ea typeface="Arial"/>
                <a:cs typeface="Arial"/>
                <a:sym typeface="Arial"/>
              </a:rPr>
              <a:t>References</a:t>
            </a:r>
            <a:endParaRPr/>
          </a:p>
        </p:txBody>
      </p:sp>
      <p:sp>
        <p:nvSpPr>
          <p:cNvPr id="268" name="Google Shape;268;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14300" indent="0">
              <a:buNone/>
            </a:pPr>
            <a:r>
              <a:rPr lang="en-US" sz="1800" b="0" i="0" u="none" strike="noStrike" baseline="0" dirty="0">
                <a:solidFill>
                  <a:srgbClr val="000000"/>
                </a:solidFill>
                <a:latin typeface="+mj-lt"/>
              </a:rPr>
              <a:t>[8] T. </a:t>
            </a:r>
            <a:r>
              <a:rPr lang="en-US" sz="1800" b="0" i="0" u="none" strike="noStrike" baseline="0" dirty="0" err="1">
                <a:solidFill>
                  <a:srgbClr val="000000"/>
                </a:solidFill>
                <a:latin typeface="+mj-lt"/>
              </a:rPr>
              <a:t>Yesugade</a:t>
            </a:r>
            <a:r>
              <a:rPr lang="en-US" sz="1800" b="0" i="0" u="none" strike="noStrike" baseline="0" dirty="0">
                <a:solidFill>
                  <a:srgbClr val="000000"/>
                </a:solidFill>
                <a:latin typeface="+mj-lt"/>
              </a:rPr>
              <a:t>, S. </a:t>
            </a:r>
            <a:r>
              <a:rPr lang="en-US" sz="1800" b="0" i="0" u="none" strike="noStrike" baseline="0" dirty="0" err="1">
                <a:solidFill>
                  <a:srgbClr val="000000"/>
                </a:solidFill>
                <a:latin typeface="+mj-lt"/>
              </a:rPr>
              <a:t>Kokate</a:t>
            </a:r>
            <a:r>
              <a:rPr lang="en-US" sz="1800" b="0" i="0" u="none" strike="noStrike" baseline="0" dirty="0">
                <a:solidFill>
                  <a:srgbClr val="000000"/>
                </a:solidFill>
                <a:latin typeface="+mj-lt"/>
              </a:rPr>
              <a:t>, S. Patil, R. Varma and S. Pawar, "Fake News Detection using LSTM," International Research Journal of Engineering and Technology (IRJET), 2021. 	</a:t>
            </a:r>
          </a:p>
          <a:p>
            <a:pPr marL="114300" indent="0">
              <a:buNone/>
            </a:pPr>
            <a:r>
              <a:rPr lang="en-US" sz="1800" b="0" i="0" u="none" strike="noStrike" baseline="0" dirty="0">
                <a:solidFill>
                  <a:srgbClr val="000000"/>
                </a:solidFill>
                <a:latin typeface="+mj-lt"/>
              </a:rPr>
              <a:t>[9] U. Sharma, S. Saran and S. M. Patil, "Fake News Detection using Machine Learning Algorithms," International Journal of Engineering Research &amp; Technology (IJERT), 2021. 	</a:t>
            </a:r>
          </a:p>
          <a:p>
            <a:pPr marL="114300" indent="0">
              <a:buNone/>
            </a:pPr>
            <a:r>
              <a:rPr lang="en-US" sz="1800" b="0" i="0" u="none" strike="noStrike" baseline="0" dirty="0">
                <a:solidFill>
                  <a:srgbClr val="000000"/>
                </a:solidFill>
                <a:latin typeface="+mj-lt"/>
              </a:rPr>
              <a:t>[10] I. K. </a:t>
            </a:r>
            <a:r>
              <a:rPr lang="en-US" sz="1800" b="0" i="0" u="none" strike="noStrike" baseline="0" dirty="0" err="1">
                <a:solidFill>
                  <a:srgbClr val="000000"/>
                </a:solidFill>
                <a:latin typeface="+mj-lt"/>
              </a:rPr>
              <a:t>Sastrawan</a:t>
            </a:r>
            <a:r>
              <a:rPr lang="en-US" sz="1800" b="0" i="0" u="none" strike="noStrike" baseline="0" dirty="0">
                <a:solidFill>
                  <a:srgbClr val="000000"/>
                </a:solidFill>
                <a:latin typeface="+mj-lt"/>
              </a:rPr>
              <a:t>, I. </a:t>
            </a:r>
            <a:r>
              <a:rPr lang="en-US" sz="1800" b="0" i="0" u="none" strike="noStrike" baseline="0" dirty="0" err="1">
                <a:solidFill>
                  <a:srgbClr val="000000"/>
                </a:solidFill>
                <a:latin typeface="+mj-lt"/>
              </a:rPr>
              <a:t>Bayupati</a:t>
            </a:r>
            <a:r>
              <a:rPr lang="en-US" sz="1800" b="0" i="0" u="none" strike="noStrike" baseline="0" dirty="0">
                <a:solidFill>
                  <a:srgbClr val="000000"/>
                </a:solidFill>
                <a:latin typeface="+mj-lt"/>
              </a:rPr>
              <a:t> and D. M. Sri, "Detection of fake news using deep learning CNN–RNN based methods," 2021. 	</a:t>
            </a:r>
          </a:p>
          <a:p>
            <a:pPr marL="114300" indent="0">
              <a:buNone/>
            </a:pPr>
            <a:r>
              <a:rPr lang="en-US" sz="1800" b="0" i="0" u="none" strike="noStrike" baseline="0" dirty="0">
                <a:solidFill>
                  <a:srgbClr val="000000"/>
                </a:solidFill>
                <a:latin typeface="+mj-lt"/>
              </a:rPr>
              <a:t>[11] M. </a:t>
            </a:r>
            <a:r>
              <a:rPr lang="en-US" sz="1800" b="0" i="0" u="none" strike="noStrike" baseline="0" dirty="0" err="1">
                <a:solidFill>
                  <a:srgbClr val="000000"/>
                </a:solidFill>
                <a:latin typeface="+mj-lt"/>
              </a:rPr>
              <a:t>Farokhian</a:t>
            </a:r>
            <a:r>
              <a:rPr lang="en-US" sz="1800" b="0" i="0" u="none" strike="noStrike" baseline="0" dirty="0">
                <a:solidFill>
                  <a:srgbClr val="000000"/>
                </a:solidFill>
                <a:latin typeface="+mj-lt"/>
              </a:rPr>
              <a:t>, V. </a:t>
            </a:r>
            <a:r>
              <a:rPr lang="en-US" sz="1800" b="0" i="0" u="none" strike="noStrike" baseline="0" dirty="0" err="1">
                <a:solidFill>
                  <a:srgbClr val="000000"/>
                </a:solidFill>
                <a:latin typeface="+mj-lt"/>
              </a:rPr>
              <a:t>Rafe</a:t>
            </a:r>
            <a:r>
              <a:rPr lang="en-US" sz="1800" b="0" i="0" u="none" strike="noStrike" baseline="0" dirty="0">
                <a:solidFill>
                  <a:srgbClr val="000000"/>
                </a:solidFill>
                <a:latin typeface="+mj-lt"/>
              </a:rPr>
              <a:t> and H. </a:t>
            </a:r>
            <a:r>
              <a:rPr lang="en-US" sz="1800" b="0" i="0" u="none" strike="noStrike" baseline="0" dirty="0" err="1">
                <a:solidFill>
                  <a:srgbClr val="000000"/>
                </a:solidFill>
                <a:latin typeface="+mj-lt"/>
              </a:rPr>
              <a:t>Veisi</a:t>
            </a:r>
            <a:r>
              <a:rPr lang="en-US" sz="1800" b="0" i="0" u="none" strike="noStrike" baseline="0" dirty="0">
                <a:solidFill>
                  <a:srgbClr val="000000"/>
                </a:solidFill>
                <a:latin typeface="+mj-lt"/>
              </a:rPr>
              <a:t>, "Fake news detection using parallel BERT deep neural networks," 2022. 	</a:t>
            </a:r>
          </a:p>
          <a:p>
            <a:pPr marL="114300" indent="0">
              <a:buNone/>
            </a:pPr>
            <a:r>
              <a:rPr lang="en-US" sz="1800" b="0" i="0" u="none" strike="noStrike" baseline="0" dirty="0">
                <a:solidFill>
                  <a:srgbClr val="000000"/>
                </a:solidFill>
                <a:latin typeface="+mj-lt"/>
              </a:rPr>
              <a:t>[12] S. R. Dam, S. P. Panday and T. B. Thapa, "Detecting </a:t>
            </a:r>
            <a:r>
              <a:rPr lang="en-US" sz="1800" b="0" i="0" u="none" strike="noStrike" baseline="0" dirty="0" err="1">
                <a:solidFill>
                  <a:srgbClr val="000000"/>
                </a:solidFill>
                <a:latin typeface="+mj-lt"/>
              </a:rPr>
              <a:t>Clickbaits</a:t>
            </a:r>
            <a:r>
              <a:rPr lang="en-US" sz="1800" b="0" i="0" u="none" strike="noStrike" baseline="0" dirty="0">
                <a:solidFill>
                  <a:srgbClr val="000000"/>
                </a:solidFill>
                <a:latin typeface="+mj-lt"/>
              </a:rPr>
              <a:t> on Nepali News using SVM and RF," 2021. 	</a:t>
            </a:r>
          </a:p>
          <a:p>
            <a:pPr marL="114300" indent="0">
              <a:buNone/>
            </a:pPr>
            <a:r>
              <a:rPr lang="en-US" sz="1800" b="0" i="0" u="none" strike="noStrike" baseline="0" dirty="0">
                <a:solidFill>
                  <a:srgbClr val="000000"/>
                </a:solidFill>
                <a:latin typeface="+mj-lt"/>
              </a:rPr>
              <a:t>[13] N. Shakya and P. Poudyal, "Detection of fake news using deep neural networks," </a:t>
            </a:r>
            <a:r>
              <a:rPr lang="en-US" sz="1800" b="0" i="1" u="none" strike="noStrike" baseline="0" dirty="0">
                <a:solidFill>
                  <a:srgbClr val="000000"/>
                </a:solidFill>
                <a:latin typeface="+mj-lt"/>
              </a:rPr>
              <a:t>Kathmandu University Journal of Science, Engineering and Technology,, </a:t>
            </a:r>
            <a:r>
              <a:rPr lang="en-US" sz="1800" b="0" i="0" u="none" strike="noStrike" baseline="0" dirty="0">
                <a:solidFill>
                  <a:srgbClr val="000000"/>
                </a:solidFill>
                <a:latin typeface="+mj-lt"/>
              </a:rPr>
              <a:t>vol. 16, no. 2, 2022. 	</a:t>
            </a:r>
          </a:p>
          <a:p>
            <a:pPr marL="114300" indent="0">
              <a:buNone/>
            </a:pPr>
            <a:r>
              <a:rPr lang="en-US" sz="1800" b="0" i="0" u="none" strike="noStrike" baseline="0" dirty="0">
                <a:solidFill>
                  <a:srgbClr val="000000"/>
                </a:solidFill>
                <a:latin typeface="+mj-lt"/>
              </a:rPr>
              <a:t>[14] "</a:t>
            </a:r>
            <a:r>
              <a:rPr lang="en-US" sz="1800" b="0" i="0" u="none" strike="noStrike" baseline="0" dirty="0" err="1">
                <a:solidFill>
                  <a:srgbClr val="000000"/>
                </a:solidFill>
                <a:latin typeface="+mj-lt"/>
              </a:rPr>
              <a:t>Tensorflow</a:t>
            </a:r>
            <a:r>
              <a:rPr lang="en-US" sz="1800" b="0" i="0" u="none" strike="noStrike" baseline="0" dirty="0">
                <a:solidFill>
                  <a:srgbClr val="000000"/>
                </a:solidFill>
                <a:latin typeface="+mj-lt"/>
              </a:rPr>
              <a:t>," [Online]. Available: https://www.tensorflow.org/text/tutorials/bert_glue. 	</a:t>
            </a:r>
          </a:p>
          <a:p>
            <a:pPr marL="228600" lvl="0" indent="-77470" algn="l" rtl="0">
              <a:lnSpc>
                <a:spcPct val="90000"/>
              </a:lnSpc>
              <a:spcBef>
                <a:spcPts val="1000"/>
              </a:spcBef>
              <a:spcAft>
                <a:spcPts val="0"/>
              </a:spcAft>
              <a:buClr>
                <a:schemeClr val="dk1"/>
              </a:buClr>
              <a:buSzPct val="100000"/>
              <a:buNone/>
            </a:pPr>
            <a:endParaRPr dirty="0">
              <a:latin typeface="Arial"/>
              <a:ea typeface="Arial"/>
              <a:cs typeface="Arial"/>
              <a:sym typeface="Arial"/>
            </a:endParaRPr>
          </a:p>
        </p:txBody>
      </p:sp>
      <p:sp>
        <p:nvSpPr>
          <p:cNvPr id="269" name="Google Shape;26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t>3/10/2023</a:t>
            </a: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270" name="Google Shape;27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29</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5B072-80B2-4218-0891-EB95F770708A}"/>
              </a:ext>
            </a:extLst>
          </p:cNvPr>
          <p:cNvSpPr>
            <a:spLocks noGrp="1"/>
          </p:cNvSpPr>
          <p:nvPr>
            <p:ph type="title"/>
          </p:nvPr>
        </p:nvSpPr>
        <p:spPr/>
        <p:txBody>
          <a:bodyPr>
            <a:normAutofit/>
          </a:bodyPr>
          <a:lstStyle/>
          <a:p>
            <a:pPr algn="ctr"/>
            <a:r>
              <a:rPr lang="en-US" sz="4000" b="1">
                <a:latin typeface="Arial" panose="020B0604020202020204" pitchFamily="34" charset="0"/>
                <a:cs typeface="Arial" panose="020B0604020202020204" pitchFamily="34" charset="0"/>
              </a:rPr>
              <a:t>MOTIVATION</a:t>
            </a:r>
          </a:p>
        </p:txBody>
      </p:sp>
      <p:sp>
        <p:nvSpPr>
          <p:cNvPr id="3" name="Content Placeholder 2">
            <a:extLst>
              <a:ext uri="{FF2B5EF4-FFF2-40B4-BE49-F238E27FC236}">
                <a16:creationId xmlns:a16="http://schemas.microsoft.com/office/drawing/2014/main" id="{5EB6F6AF-20FE-680C-86FE-DDBDC05544C8}"/>
              </a:ext>
            </a:extLst>
          </p:cNvPr>
          <p:cNvSpPr>
            <a:spLocks noGrp="1"/>
          </p:cNvSpPr>
          <p:nvPr>
            <p:ph idx="1"/>
          </p:nvPr>
        </p:nvSpPr>
        <p:spPr/>
        <p:txBody>
          <a:bodyPr vert="horz" lIns="91440" tIns="45720" rIns="91440" bIns="45720" rtlCol="0" anchor="t">
            <a:normAutofit/>
          </a:bodyPr>
          <a:lstStyle/>
          <a:p>
            <a:r>
              <a:rPr lang="en-US">
                <a:latin typeface="Arial"/>
                <a:cs typeface="Arial"/>
              </a:rPr>
              <a:t>Increase of fake news in social media</a:t>
            </a:r>
          </a:p>
          <a:p>
            <a:r>
              <a:rPr lang="en-US">
                <a:latin typeface="Arial"/>
                <a:cs typeface="Arial"/>
              </a:rPr>
              <a:t>Use of fake news for political gain in election of Nepal.</a:t>
            </a:r>
          </a:p>
          <a:p>
            <a:r>
              <a:rPr lang="en-US">
                <a:latin typeface="Arial"/>
                <a:cs typeface="Arial"/>
              </a:rPr>
              <a:t>Lack of such tools for Nepali language.</a:t>
            </a:r>
            <a:endParaRPr lang="en-US">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869F0BB9-4BC4-B13A-AF90-B828C6D10648}"/>
              </a:ext>
            </a:extLst>
          </p:cNvPr>
          <p:cNvSpPr>
            <a:spLocks noGrp="1"/>
          </p:cNvSpPr>
          <p:nvPr>
            <p:ph type="dt" sz="half" idx="10"/>
          </p:nvPr>
        </p:nvSpPr>
        <p:spPr/>
        <p:txBody>
          <a:bodyPr/>
          <a:lstStyle/>
          <a:p>
            <a:r>
              <a:rPr lang="en-US"/>
              <a:t>3/10/2023</a:t>
            </a:r>
          </a:p>
        </p:txBody>
      </p:sp>
      <p:sp>
        <p:nvSpPr>
          <p:cNvPr id="5" name="Slide Number Placeholder 4">
            <a:extLst>
              <a:ext uri="{FF2B5EF4-FFF2-40B4-BE49-F238E27FC236}">
                <a16:creationId xmlns:a16="http://schemas.microsoft.com/office/drawing/2014/main" id="{FB215983-A047-4478-3E24-AFB546FC8D47}"/>
              </a:ext>
            </a:extLst>
          </p:cNvPr>
          <p:cNvSpPr>
            <a:spLocks noGrp="1"/>
          </p:cNvSpPr>
          <p:nvPr>
            <p:ph type="sldNum" sz="quarter" idx="12"/>
          </p:nvPr>
        </p:nvSpPr>
        <p:spPr/>
        <p:txBody>
          <a:bodyPr/>
          <a:lstStyle/>
          <a:p>
            <a:fld id="{E55627D3-17B4-4345-A24E-2F90CEEB64CD}" type="slidenum">
              <a:rPr lang="en-US" smtClean="0"/>
              <a:t>3</a:t>
            </a:fld>
            <a:endParaRPr lang="en-US"/>
          </a:p>
        </p:txBody>
      </p:sp>
    </p:spTree>
    <p:extLst>
      <p:ext uri="{BB962C8B-B14F-4D97-AF65-F5344CB8AC3E}">
        <p14:creationId xmlns:p14="http://schemas.microsoft.com/office/powerpoint/2010/main" val="3066114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40CB-963D-9AC0-86D6-152A5CC817A0}"/>
              </a:ext>
            </a:extLst>
          </p:cNvPr>
          <p:cNvSpPr>
            <a:spLocks noGrp="1"/>
          </p:cNvSpPr>
          <p:nvPr>
            <p:ph type="title"/>
          </p:nvPr>
        </p:nvSpPr>
        <p:spPr/>
        <p:txBody>
          <a:bodyPr>
            <a:normAutofit/>
          </a:bodyPr>
          <a:lstStyle/>
          <a:p>
            <a:pPr algn="ctr"/>
            <a:r>
              <a:rPr lang="en-US" sz="4000" b="1">
                <a:latin typeface="Arial" panose="020B0604020202020204" pitchFamily="34" charset="0"/>
                <a:cs typeface="Arial" panose="020B0604020202020204" pitchFamily="34" charset="0"/>
              </a:rPr>
              <a:t>INTRODUCTION</a:t>
            </a:r>
          </a:p>
        </p:txBody>
      </p:sp>
      <p:sp>
        <p:nvSpPr>
          <p:cNvPr id="11" name="Content Placeholder 10">
            <a:extLst>
              <a:ext uri="{FF2B5EF4-FFF2-40B4-BE49-F238E27FC236}">
                <a16:creationId xmlns:a16="http://schemas.microsoft.com/office/drawing/2014/main" id="{9689B263-FD14-B774-2EF3-BDC491DE431B}"/>
              </a:ext>
            </a:extLst>
          </p:cNvPr>
          <p:cNvSpPr>
            <a:spLocks noGrp="1"/>
          </p:cNvSpPr>
          <p:nvPr>
            <p:ph idx="1"/>
          </p:nvPr>
        </p:nvSpPr>
        <p:spPr/>
        <p:txBody>
          <a:bodyPr vert="horz" lIns="91440" tIns="45720" rIns="91440" bIns="45720" rtlCol="0" anchor="t">
            <a:normAutofit/>
          </a:bodyPr>
          <a:lstStyle/>
          <a:p>
            <a:r>
              <a:rPr lang="en-US">
                <a:latin typeface="Arial"/>
                <a:cs typeface="Arial"/>
              </a:rPr>
              <a:t>Fake news is a digital-age challenge.</a:t>
            </a:r>
          </a:p>
          <a:p>
            <a:r>
              <a:rPr lang="en-US">
                <a:latin typeface="Arial"/>
                <a:cs typeface="Arial"/>
              </a:rPr>
              <a:t>Fake news detection to mitigate fake news effects.</a:t>
            </a:r>
          </a:p>
          <a:p>
            <a:r>
              <a:rPr lang="en-US">
                <a:latin typeface="Arial"/>
                <a:cs typeface="Arial"/>
              </a:rPr>
              <a:t>Deployment of two methods.</a:t>
            </a:r>
            <a:endParaRPr lang="en-US">
              <a:latin typeface="Arial" panose="020B0604020202020204" pitchFamily="34" charset="0"/>
              <a:cs typeface="Arial" panose="020B0604020202020204" pitchFamily="34" charset="0"/>
            </a:endParaRPr>
          </a:p>
          <a:p>
            <a:r>
              <a:rPr lang="en-US">
                <a:latin typeface="Arial"/>
                <a:cs typeface="Arial"/>
              </a:rPr>
              <a:t>Detection of such news early can minimize spreading.</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1BEBBA23-53BD-39C2-4292-9EC716F0C4DC}"/>
              </a:ext>
            </a:extLst>
          </p:cNvPr>
          <p:cNvSpPr>
            <a:spLocks noGrp="1"/>
          </p:cNvSpPr>
          <p:nvPr>
            <p:ph type="dt" sz="half" idx="10"/>
          </p:nvPr>
        </p:nvSpPr>
        <p:spPr/>
        <p:txBody>
          <a:bodyPr/>
          <a:lstStyle/>
          <a:p>
            <a:r>
              <a:rPr lang="en-US"/>
              <a:t>3/10/2023</a:t>
            </a:r>
          </a:p>
        </p:txBody>
      </p:sp>
      <p:sp>
        <p:nvSpPr>
          <p:cNvPr id="4" name="Slide Number Placeholder 3">
            <a:extLst>
              <a:ext uri="{FF2B5EF4-FFF2-40B4-BE49-F238E27FC236}">
                <a16:creationId xmlns:a16="http://schemas.microsoft.com/office/drawing/2014/main" id="{E487F572-64D3-5574-D449-7F3ACDD9D754}"/>
              </a:ext>
            </a:extLst>
          </p:cNvPr>
          <p:cNvSpPr>
            <a:spLocks noGrp="1"/>
          </p:cNvSpPr>
          <p:nvPr>
            <p:ph type="sldNum" sz="quarter" idx="12"/>
          </p:nvPr>
        </p:nvSpPr>
        <p:spPr/>
        <p:txBody>
          <a:bodyPr/>
          <a:lstStyle/>
          <a:p>
            <a:fld id="{E55627D3-17B4-4345-A24E-2F90CEEB64CD}" type="slidenum">
              <a:rPr lang="en-US" smtClean="0"/>
              <a:t>4</a:t>
            </a:fld>
            <a:endParaRPr lang="en-US"/>
          </a:p>
        </p:txBody>
      </p:sp>
    </p:spTree>
    <p:extLst>
      <p:ext uri="{BB962C8B-B14F-4D97-AF65-F5344CB8AC3E}">
        <p14:creationId xmlns:p14="http://schemas.microsoft.com/office/powerpoint/2010/main" val="409785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AA60-4822-0A4A-EA6A-4740297E5C10}"/>
              </a:ext>
            </a:extLst>
          </p:cNvPr>
          <p:cNvSpPr>
            <a:spLocks noGrp="1"/>
          </p:cNvSpPr>
          <p:nvPr>
            <p:ph type="title"/>
          </p:nvPr>
        </p:nvSpPr>
        <p:spPr/>
        <p:txBody>
          <a:bodyPr>
            <a:normAutofit/>
          </a:bodyPr>
          <a:lstStyle/>
          <a:p>
            <a:pPr algn="ctr"/>
            <a:r>
              <a:rPr lang="en-US" sz="4000" b="1">
                <a:latin typeface="Arial" panose="020B0604020202020204" pitchFamily="34" charset="0"/>
                <a:cs typeface="Arial" panose="020B0604020202020204" pitchFamily="34" charset="0"/>
              </a:rPr>
              <a:t>PROBLEM STATEMENT &amp; OBJECTIVES</a:t>
            </a:r>
          </a:p>
        </p:txBody>
      </p:sp>
      <p:sp>
        <p:nvSpPr>
          <p:cNvPr id="3" name="Content Placeholder 2">
            <a:extLst>
              <a:ext uri="{FF2B5EF4-FFF2-40B4-BE49-F238E27FC236}">
                <a16:creationId xmlns:a16="http://schemas.microsoft.com/office/drawing/2014/main" id="{3ACBCAD4-7BBD-EC0C-7599-3313C288D2EE}"/>
              </a:ext>
            </a:extLst>
          </p:cNvPr>
          <p:cNvSpPr>
            <a:spLocks noGrp="1"/>
          </p:cNvSpPr>
          <p:nvPr>
            <p:ph idx="1"/>
          </p:nvPr>
        </p:nvSpPr>
        <p:spPr/>
        <p:txBody>
          <a:bodyPr/>
          <a:lstStyle/>
          <a:p>
            <a:pPr>
              <a:lnSpc>
                <a:spcPct val="100000"/>
              </a:lnSpc>
              <a:spcBef>
                <a:spcPts val="0"/>
              </a:spcBef>
              <a:spcAft>
                <a:spcPts val="500"/>
              </a:spcAft>
            </a:pPr>
            <a:r>
              <a:rPr lang="en-US">
                <a:latin typeface="Arial" panose="020B0604020202020204" pitchFamily="34" charset="0"/>
                <a:cs typeface="Arial" panose="020B0604020202020204" pitchFamily="34" charset="0"/>
              </a:rPr>
              <a:t>Problem Statement:</a:t>
            </a:r>
          </a:p>
          <a:p>
            <a:pPr lvl="1">
              <a:lnSpc>
                <a:spcPct val="100000"/>
              </a:lnSpc>
              <a:spcBef>
                <a:spcPts val="0"/>
              </a:spcBef>
              <a:spcAft>
                <a:spcPts val="500"/>
              </a:spcAft>
            </a:pPr>
            <a:r>
              <a:rPr lang="en-US">
                <a:latin typeface="Arial" panose="020B0604020202020204" pitchFamily="34" charset="0"/>
                <a:cs typeface="Arial" panose="020B0604020202020204" pitchFamily="34" charset="0"/>
              </a:rPr>
              <a:t>Spread of false information on social media</a:t>
            </a:r>
          </a:p>
          <a:p>
            <a:pPr lvl="1">
              <a:lnSpc>
                <a:spcPct val="100000"/>
              </a:lnSpc>
              <a:spcBef>
                <a:spcPts val="0"/>
              </a:spcBef>
              <a:spcAft>
                <a:spcPts val="500"/>
              </a:spcAft>
            </a:pPr>
            <a:r>
              <a:rPr lang="en-US">
                <a:latin typeface="Arial" panose="020B0604020202020204" pitchFamily="34" charset="0"/>
                <a:cs typeface="Arial" panose="020B0604020202020204" pitchFamily="34" charset="0"/>
              </a:rPr>
              <a:t>Lack of platform to identify Nepali text-based news</a:t>
            </a:r>
          </a:p>
          <a:p>
            <a:pPr>
              <a:lnSpc>
                <a:spcPct val="100000"/>
              </a:lnSpc>
              <a:spcBef>
                <a:spcPts val="0"/>
              </a:spcBef>
              <a:spcAft>
                <a:spcPts val="500"/>
              </a:spcAft>
            </a:pPr>
            <a:r>
              <a:rPr lang="en-US">
                <a:latin typeface="Arial" panose="020B0604020202020204" pitchFamily="34" charset="0"/>
                <a:cs typeface="Arial" panose="020B0604020202020204" pitchFamily="34" charset="0"/>
              </a:rPr>
              <a:t>Objectives:</a:t>
            </a:r>
          </a:p>
          <a:p>
            <a:pPr lvl="1">
              <a:lnSpc>
                <a:spcPct val="100000"/>
              </a:lnSpc>
              <a:spcBef>
                <a:spcPts val="0"/>
              </a:spcBef>
              <a:spcAft>
                <a:spcPts val="500"/>
              </a:spcAft>
            </a:pPr>
            <a:r>
              <a:rPr lang="en-US">
                <a:latin typeface="Arial" panose="020B0604020202020204" pitchFamily="34" charset="0"/>
                <a:cs typeface="Arial" panose="020B0604020202020204" pitchFamily="34" charset="0"/>
              </a:rPr>
              <a:t>To distinguish real and fake Nepali news through source checking and BERT</a:t>
            </a:r>
          </a:p>
          <a:p>
            <a:pPr lvl="1">
              <a:lnSpc>
                <a:spcPct val="100000"/>
              </a:lnSpc>
              <a:spcBef>
                <a:spcPts val="0"/>
              </a:spcBef>
              <a:spcAft>
                <a:spcPts val="500"/>
              </a:spcAft>
            </a:pPr>
            <a:r>
              <a:rPr lang="en-US">
                <a:latin typeface="Arial" panose="020B0604020202020204" pitchFamily="34" charset="0"/>
                <a:cs typeface="Arial" panose="020B0604020202020204" pitchFamily="34" charset="0"/>
              </a:rPr>
              <a:t>To implement the system into use on the web and make it broadly accessible.</a:t>
            </a:r>
          </a:p>
        </p:txBody>
      </p:sp>
      <p:sp>
        <p:nvSpPr>
          <p:cNvPr id="4" name="Date Placeholder 3">
            <a:extLst>
              <a:ext uri="{FF2B5EF4-FFF2-40B4-BE49-F238E27FC236}">
                <a16:creationId xmlns:a16="http://schemas.microsoft.com/office/drawing/2014/main" id="{8B63CB46-2DE6-C66B-A27D-78639D87388E}"/>
              </a:ext>
            </a:extLst>
          </p:cNvPr>
          <p:cNvSpPr>
            <a:spLocks noGrp="1"/>
          </p:cNvSpPr>
          <p:nvPr>
            <p:ph type="dt" sz="half" idx="10"/>
          </p:nvPr>
        </p:nvSpPr>
        <p:spPr/>
        <p:txBody>
          <a:bodyPr/>
          <a:lstStyle/>
          <a:p>
            <a:r>
              <a:rPr lang="en-US"/>
              <a:t>3/10/2023</a:t>
            </a:r>
          </a:p>
        </p:txBody>
      </p:sp>
      <p:sp>
        <p:nvSpPr>
          <p:cNvPr id="5" name="Slide Number Placeholder 4">
            <a:extLst>
              <a:ext uri="{FF2B5EF4-FFF2-40B4-BE49-F238E27FC236}">
                <a16:creationId xmlns:a16="http://schemas.microsoft.com/office/drawing/2014/main" id="{E710DD6C-9385-C981-366C-B0D030BA91FE}"/>
              </a:ext>
            </a:extLst>
          </p:cNvPr>
          <p:cNvSpPr>
            <a:spLocks noGrp="1"/>
          </p:cNvSpPr>
          <p:nvPr>
            <p:ph type="sldNum" sz="quarter" idx="12"/>
          </p:nvPr>
        </p:nvSpPr>
        <p:spPr/>
        <p:txBody>
          <a:bodyPr/>
          <a:lstStyle/>
          <a:p>
            <a:fld id="{E55627D3-17B4-4345-A24E-2F90CEEB64CD}" type="slidenum">
              <a:rPr lang="en-US" smtClean="0"/>
              <a:t>5</a:t>
            </a:fld>
            <a:endParaRPr lang="en-US"/>
          </a:p>
        </p:txBody>
      </p:sp>
    </p:spTree>
    <p:extLst>
      <p:ext uri="{BB962C8B-B14F-4D97-AF65-F5344CB8AC3E}">
        <p14:creationId xmlns:p14="http://schemas.microsoft.com/office/powerpoint/2010/main" val="71107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6B16-A2FD-CA2B-0841-6A9A1BF07ACE}"/>
              </a:ext>
            </a:extLst>
          </p:cNvPr>
          <p:cNvSpPr>
            <a:spLocks noGrp="1"/>
          </p:cNvSpPr>
          <p:nvPr>
            <p:ph type="title"/>
          </p:nvPr>
        </p:nvSpPr>
        <p:spPr/>
        <p:txBody>
          <a:bodyPr>
            <a:normAutofit/>
          </a:bodyPr>
          <a:lstStyle/>
          <a:p>
            <a:pPr algn="ctr"/>
            <a:r>
              <a:rPr lang="en-US" sz="4000" b="1">
                <a:latin typeface="Arial" panose="020B0604020202020204" pitchFamily="34" charset="0"/>
                <a:cs typeface="Arial" panose="020B0604020202020204" pitchFamily="34" charset="0"/>
              </a:rPr>
              <a:t>SCOPE OF PROJECT</a:t>
            </a:r>
          </a:p>
        </p:txBody>
      </p:sp>
      <p:sp>
        <p:nvSpPr>
          <p:cNvPr id="3" name="Content Placeholder 2">
            <a:extLst>
              <a:ext uri="{FF2B5EF4-FFF2-40B4-BE49-F238E27FC236}">
                <a16:creationId xmlns:a16="http://schemas.microsoft.com/office/drawing/2014/main" id="{BB388E4A-5479-BF3C-BE8C-5C016B0442FC}"/>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Nepali text-based fake news detector</a:t>
            </a:r>
          </a:p>
          <a:p>
            <a:r>
              <a:rPr lang="en-US">
                <a:latin typeface="Arial" panose="020B0604020202020204" pitchFamily="34" charset="0"/>
                <a:cs typeface="Arial" panose="020B0604020202020204" pitchFamily="34" charset="0"/>
              </a:rPr>
              <a:t>Fake news detection using source-checking and BERT model</a:t>
            </a:r>
          </a:p>
          <a:p>
            <a:r>
              <a:rPr lang="en-US">
                <a:latin typeface="Arial" panose="020B0604020202020204" pitchFamily="34" charset="0"/>
                <a:cs typeface="Arial" panose="020B0604020202020204" pitchFamily="34" charset="0"/>
              </a:rPr>
              <a:t>Design of web app</a:t>
            </a:r>
          </a:p>
          <a:p>
            <a:r>
              <a:rPr lang="en-US">
                <a:latin typeface="Arial" panose="020B0604020202020204" pitchFamily="34" charset="0"/>
                <a:cs typeface="Arial" panose="020B0604020202020204" pitchFamily="34" charset="0"/>
              </a:rPr>
              <a:t>Translation of English fake news to Nepali</a:t>
            </a:r>
          </a:p>
        </p:txBody>
      </p:sp>
      <p:sp>
        <p:nvSpPr>
          <p:cNvPr id="4" name="Date Placeholder 3">
            <a:extLst>
              <a:ext uri="{FF2B5EF4-FFF2-40B4-BE49-F238E27FC236}">
                <a16:creationId xmlns:a16="http://schemas.microsoft.com/office/drawing/2014/main" id="{705C7FF4-D414-2EA1-9D6D-F112B0127733}"/>
              </a:ext>
            </a:extLst>
          </p:cNvPr>
          <p:cNvSpPr>
            <a:spLocks noGrp="1"/>
          </p:cNvSpPr>
          <p:nvPr>
            <p:ph type="dt" sz="half" idx="10"/>
          </p:nvPr>
        </p:nvSpPr>
        <p:spPr/>
        <p:txBody>
          <a:bodyPr/>
          <a:lstStyle/>
          <a:p>
            <a:r>
              <a:rPr lang="en-US"/>
              <a:t>3/10/2023</a:t>
            </a:r>
          </a:p>
        </p:txBody>
      </p:sp>
      <p:sp>
        <p:nvSpPr>
          <p:cNvPr id="5" name="Slide Number Placeholder 4">
            <a:extLst>
              <a:ext uri="{FF2B5EF4-FFF2-40B4-BE49-F238E27FC236}">
                <a16:creationId xmlns:a16="http://schemas.microsoft.com/office/drawing/2014/main" id="{DDDFB55F-FDFC-B0D7-1B21-A562DB4EE9E7}"/>
              </a:ext>
            </a:extLst>
          </p:cNvPr>
          <p:cNvSpPr>
            <a:spLocks noGrp="1"/>
          </p:cNvSpPr>
          <p:nvPr>
            <p:ph type="sldNum" sz="quarter" idx="12"/>
          </p:nvPr>
        </p:nvSpPr>
        <p:spPr/>
        <p:txBody>
          <a:bodyPr/>
          <a:lstStyle/>
          <a:p>
            <a:fld id="{E55627D3-17B4-4345-A24E-2F90CEEB64CD}" type="slidenum">
              <a:rPr lang="en-US" smtClean="0"/>
              <a:t>6</a:t>
            </a:fld>
            <a:endParaRPr lang="en-US"/>
          </a:p>
        </p:txBody>
      </p:sp>
    </p:spTree>
    <p:extLst>
      <p:ext uri="{BB962C8B-B14F-4D97-AF65-F5344CB8AC3E}">
        <p14:creationId xmlns:p14="http://schemas.microsoft.com/office/powerpoint/2010/main" val="270222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8FF5-106C-E20D-8B05-D4A3144D8FEF}"/>
              </a:ext>
            </a:extLst>
          </p:cNvPr>
          <p:cNvSpPr>
            <a:spLocks noGrp="1"/>
          </p:cNvSpPr>
          <p:nvPr>
            <p:ph type="title"/>
          </p:nvPr>
        </p:nvSpPr>
        <p:spPr/>
        <p:txBody>
          <a:bodyPr>
            <a:normAutofit/>
          </a:bodyPr>
          <a:lstStyle/>
          <a:p>
            <a:pPr algn="ctr"/>
            <a:r>
              <a:rPr lang="en-US" sz="4000" b="1">
                <a:latin typeface="Arial" panose="020B0604020202020204" pitchFamily="34" charset="0"/>
                <a:cs typeface="Arial" panose="020B0604020202020204" pitchFamily="34" charset="0"/>
              </a:rPr>
              <a:t>PROJECT APPLICATIONS</a:t>
            </a:r>
          </a:p>
        </p:txBody>
      </p:sp>
      <p:sp>
        <p:nvSpPr>
          <p:cNvPr id="3" name="Content Placeholder 2">
            <a:extLst>
              <a:ext uri="{FF2B5EF4-FFF2-40B4-BE49-F238E27FC236}">
                <a16:creationId xmlns:a16="http://schemas.microsoft.com/office/drawing/2014/main" id="{48B7F9D7-5863-6205-FD69-86AE64C19798}"/>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Media and Journalism </a:t>
            </a:r>
          </a:p>
          <a:p>
            <a:r>
              <a:rPr lang="en-US">
                <a:latin typeface="Arial" panose="020B0604020202020204" pitchFamily="34" charset="0"/>
                <a:cs typeface="Arial" panose="020B0604020202020204" pitchFamily="34" charset="0"/>
              </a:rPr>
              <a:t>Political campaign</a:t>
            </a:r>
          </a:p>
          <a:p>
            <a:r>
              <a:rPr lang="en-US">
                <a:latin typeface="Arial" panose="020B0604020202020204" pitchFamily="34" charset="0"/>
                <a:cs typeface="Arial" panose="020B0604020202020204" pitchFamily="34" charset="0"/>
              </a:rPr>
              <a:t>Business</a:t>
            </a:r>
          </a:p>
        </p:txBody>
      </p:sp>
      <p:sp>
        <p:nvSpPr>
          <p:cNvPr id="4" name="Date Placeholder 3">
            <a:extLst>
              <a:ext uri="{FF2B5EF4-FFF2-40B4-BE49-F238E27FC236}">
                <a16:creationId xmlns:a16="http://schemas.microsoft.com/office/drawing/2014/main" id="{3BCEFAFA-9D94-5306-E8E3-3F693D410325}"/>
              </a:ext>
            </a:extLst>
          </p:cNvPr>
          <p:cNvSpPr>
            <a:spLocks noGrp="1"/>
          </p:cNvSpPr>
          <p:nvPr>
            <p:ph type="dt" sz="half" idx="10"/>
          </p:nvPr>
        </p:nvSpPr>
        <p:spPr/>
        <p:txBody>
          <a:bodyPr/>
          <a:lstStyle/>
          <a:p>
            <a:r>
              <a:rPr lang="en-US"/>
              <a:t>3/10/2023</a:t>
            </a:r>
          </a:p>
        </p:txBody>
      </p:sp>
      <p:sp>
        <p:nvSpPr>
          <p:cNvPr id="5" name="Slide Number Placeholder 4">
            <a:extLst>
              <a:ext uri="{FF2B5EF4-FFF2-40B4-BE49-F238E27FC236}">
                <a16:creationId xmlns:a16="http://schemas.microsoft.com/office/drawing/2014/main" id="{08965D2E-0919-0B34-AE43-CD61392040AF}"/>
              </a:ext>
            </a:extLst>
          </p:cNvPr>
          <p:cNvSpPr>
            <a:spLocks noGrp="1"/>
          </p:cNvSpPr>
          <p:nvPr>
            <p:ph type="sldNum" sz="quarter" idx="12"/>
          </p:nvPr>
        </p:nvSpPr>
        <p:spPr/>
        <p:txBody>
          <a:bodyPr/>
          <a:lstStyle/>
          <a:p>
            <a:fld id="{E55627D3-17B4-4345-A24E-2F90CEEB64CD}" type="slidenum">
              <a:rPr lang="en-US" smtClean="0"/>
              <a:t>7</a:t>
            </a:fld>
            <a:endParaRPr lang="en-US"/>
          </a:p>
        </p:txBody>
      </p:sp>
    </p:spTree>
    <p:extLst>
      <p:ext uri="{BB962C8B-B14F-4D97-AF65-F5344CB8AC3E}">
        <p14:creationId xmlns:p14="http://schemas.microsoft.com/office/powerpoint/2010/main" val="1219996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DFF8-55BD-8A92-9F9B-033A00A12673}"/>
              </a:ext>
            </a:extLst>
          </p:cNvPr>
          <p:cNvSpPr>
            <a:spLocks noGrp="1"/>
          </p:cNvSpPr>
          <p:nvPr>
            <p:ph type="title"/>
          </p:nvPr>
        </p:nvSpPr>
        <p:spPr/>
        <p:txBody>
          <a:bodyPr>
            <a:normAutofit/>
          </a:bodyPr>
          <a:lstStyle/>
          <a:p>
            <a:pPr algn="ctr"/>
            <a:r>
              <a:rPr lang="en-US" sz="4000" b="1">
                <a:latin typeface="Arial" panose="020B0604020202020204" pitchFamily="34" charset="0"/>
                <a:cs typeface="Arial" panose="020B0604020202020204" pitchFamily="34" charset="0"/>
              </a:rPr>
              <a:t>Methodology</a:t>
            </a:r>
          </a:p>
        </p:txBody>
      </p:sp>
      <p:pic>
        <p:nvPicPr>
          <p:cNvPr id="5" name="Content Placeholder 4">
            <a:extLst>
              <a:ext uri="{FF2B5EF4-FFF2-40B4-BE49-F238E27FC236}">
                <a16:creationId xmlns:a16="http://schemas.microsoft.com/office/drawing/2014/main" id="{44DC3C3D-44FC-CF62-A0B7-3578D0A75A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0785" y="1610687"/>
            <a:ext cx="6831623" cy="4723002"/>
          </a:xfrm>
        </p:spPr>
      </p:pic>
      <p:sp>
        <p:nvSpPr>
          <p:cNvPr id="6" name="TextBox 5">
            <a:extLst>
              <a:ext uri="{FF2B5EF4-FFF2-40B4-BE49-F238E27FC236}">
                <a16:creationId xmlns:a16="http://schemas.microsoft.com/office/drawing/2014/main" id="{F9C5082A-C00B-33AA-DA5C-6CE2C119F4A6}"/>
              </a:ext>
            </a:extLst>
          </p:cNvPr>
          <p:cNvSpPr txBox="1"/>
          <p:nvPr/>
        </p:nvSpPr>
        <p:spPr>
          <a:xfrm>
            <a:off x="3137482" y="6333689"/>
            <a:ext cx="5947794" cy="369332"/>
          </a:xfrm>
          <a:prstGeom prst="rect">
            <a:avLst/>
          </a:prstGeom>
          <a:noFill/>
        </p:spPr>
        <p:txBody>
          <a:bodyPr wrap="square" rtlCol="0">
            <a:spAutoFit/>
          </a:bodyPr>
          <a:lstStyle/>
          <a:p>
            <a:pPr algn="ctr"/>
            <a:r>
              <a:rPr lang="en-US" i="1">
                <a:latin typeface="Arial" panose="020B0604020202020204" pitchFamily="34" charset="0"/>
                <a:cs typeface="Arial" panose="020B0604020202020204" pitchFamily="34" charset="0"/>
              </a:rPr>
              <a:t>Fig: Block diagram</a:t>
            </a:r>
          </a:p>
        </p:txBody>
      </p:sp>
      <p:sp>
        <p:nvSpPr>
          <p:cNvPr id="3" name="Date Placeholder 2">
            <a:extLst>
              <a:ext uri="{FF2B5EF4-FFF2-40B4-BE49-F238E27FC236}">
                <a16:creationId xmlns:a16="http://schemas.microsoft.com/office/drawing/2014/main" id="{3B72EC97-BF08-8911-8D5C-BCB21F8DC76C}"/>
              </a:ext>
            </a:extLst>
          </p:cNvPr>
          <p:cNvSpPr>
            <a:spLocks noGrp="1"/>
          </p:cNvSpPr>
          <p:nvPr>
            <p:ph type="dt" sz="half" idx="10"/>
          </p:nvPr>
        </p:nvSpPr>
        <p:spPr/>
        <p:txBody>
          <a:bodyPr/>
          <a:lstStyle/>
          <a:p>
            <a:r>
              <a:rPr lang="en-US"/>
              <a:t>3/10/2023</a:t>
            </a:r>
          </a:p>
        </p:txBody>
      </p:sp>
      <p:sp>
        <p:nvSpPr>
          <p:cNvPr id="4" name="Slide Number Placeholder 3">
            <a:extLst>
              <a:ext uri="{FF2B5EF4-FFF2-40B4-BE49-F238E27FC236}">
                <a16:creationId xmlns:a16="http://schemas.microsoft.com/office/drawing/2014/main" id="{607E8AB8-EE6B-9817-1442-758BA1E9CC40}"/>
              </a:ext>
            </a:extLst>
          </p:cNvPr>
          <p:cNvSpPr>
            <a:spLocks noGrp="1"/>
          </p:cNvSpPr>
          <p:nvPr>
            <p:ph type="sldNum" sz="quarter" idx="12"/>
          </p:nvPr>
        </p:nvSpPr>
        <p:spPr/>
        <p:txBody>
          <a:bodyPr/>
          <a:lstStyle/>
          <a:p>
            <a:fld id="{2C7C9A09-580D-4463-BE65-5459DAC3A762}" type="slidenum">
              <a:rPr lang="en-US" smtClean="0"/>
              <a:t>8</a:t>
            </a:fld>
            <a:endParaRPr lang="en-US"/>
          </a:p>
        </p:txBody>
      </p:sp>
    </p:spTree>
    <p:extLst>
      <p:ext uri="{BB962C8B-B14F-4D97-AF65-F5344CB8AC3E}">
        <p14:creationId xmlns:p14="http://schemas.microsoft.com/office/powerpoint/2010/main" val="3185974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AF85-C12E-8723-5CEC-BB85671E5812}"/>
              </a:ext>
            </a:extLst>
          </p:cNvPr>
          <p:cNvSpPr>
            <a:spLocks noGrp="1"/>
          </p:cNvSpPr>
          <p:nvPr>
            <p:ph type="title"/>
          </p:nvPr>
        </p:nvSpPr>
        <p:spPr/>
        <p:txBody>
          <a:bodyPr>
            <a:normAutofit/>
          </a:bodyPr>
          <a:lstStyle/>
          <a:p>
            <a:pPr algn="ctr"/>
            <a:r>
              <a:rPr lang="en-US" sz="4000" b="1">
                <a:latin typeface="Arial" panose="020B0604020202020204" pitchFamily="34" charset="0"/>
                <a:cs typeface="Arial" panose="020B0604020202020204" pitchFamily="34" charset="0"/>
              </a:rPr>
              <a:t>Methodology</a:t>
            </a:r>
          </a:p>
        </p:txBody>
      </p:sp>
      <p:sp>
        <p:nvSpPr>
          <p:cNvPr id="3" name="Content Placeholder 2">
            <a:extLst>
              <a:ext uri="{FF2B5EF4-FFF2-40B4-BE49-F238E27FC236}">
                <a16:creationId xmlns:a16="http://schemas.microsoft.com/office/drawing/2014/main" id="{F3A2E419-1920-69B2-A42A-9F492AB4FA16}"/>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Two methods:</a:t>
            </a:r>
          </a:p>
          <a:p>
            <a:pPr lvl="1"/>
            <a:r>
              <a:rPr lang="en-US">
                <a:latin typeface="Arial" panose="020B0604020202020204" pitchFamily="34" charset="0"/>
                <a:cs typeface="Arial" panose="020B0604020202020204" pitchFamily="34" charset="0"/>
              </a:rPr>
              <a:t>Source Checking by web scraping</a:t>
            </a:r>
          </a:p>
          <a:p>
            <a:pPr lvl="1"/>
            <a:r>
              <a:rPr lang="en-US">
                <a:latin typeface="Arial" panose="020B0604020202020204" pitchFamily="34" charset="0"/>
                <a:cs typeface="Arial" panose="020B0604020202020204" pitchFamily="34" charset="0"/>
              </a:rPr>
              <a:t>BERT model</a:t>
            </a:r>
          </a:p>
        </p:txBody>
      </p:sp>
      <p:sp>
        <p:nvSpPr>
          <p:cNvPr id="4" name="Date Placeholder 3">
            <a:extLst>
              <a:ext uri="{FF2B5EF4-FFF2-40B4-BE49-F238E27FC236}">
                <a16:creationId xmlns:a16="http://schemas.microsoft.com/office/drawing/2014/main" id="{FB56B259-5C95-AF8B-630A-E317C555A5E0}"/>
              </a:ext>
            </a:extLst>
          </p:cNvPr>
          <p:cNvSpPr>
            <a:spLocks noGrp="1"/>
          </p:cNvSpPr>
          <p:nvPr>
            <p:ph type="dt" sz="half" idx="10"/>
          </p:nvPr>
        </p:nvSpPr>
        <p:spPr/>
        <p:txBody>
          <a:bodyPr/>
          <a:lstStyle/>
          <a:p>
            <a:r>
              <a:rPr lang="en-US"/>
              <a:t>3/10/2023</a:t>
            </a:r>
          </a:p>
        </p:txBody>
      </p:sp>
      <p:sp>
        <p:nvSpPr>
          <p:cNvPr id="5" name="Slide Number Placeholder 4">
            <a:extLst>
              <a:ext uri="{FF2B5EF4-FFF2-40B4-BE49-F238E27FC236}">
                <a16:creationId xmlns:a16="http://schemas.microsoft.com/office/drawing/2014/main" id="{41FED07C-6E0E-B1BD-D8D7-1BA53443665E}"/>
              </a:ext>
            </a:extLst>
          </p:cNvPr>
          <p:cNvSpPr>
            <a:spLocks noGrp="1"/>
          </p:cNvSpPr>
          <p:nvPr>
            <p:ph type="sldNum" sz="quarter" idx="12"/>
          </p:nvPr>
        </p:nvSpPr>
        <p:spPr/>
        <p:txBody>
          <a:bodyPr/>
          <a:lstStyle/>
          <a:p>
            <a:fld id="{2C7C9A09-580D-4463-BE65-5459DAC3A762}" type="slidenum">
              <a:rPr lang="en-US" smtClean="0"/>
              <a:t>9</a:t>
            </a:fld>
            <a:endParaRPr lang="en-US"/>
          </a:p>
        </p:txBody>
      </p:sp>
    </p:spTree>
    <p:extLst>
      <p:ext uri="{BB962C8B-B14F-4D97-AF65-F5344CB8AC3E}">
        <p14:creationId xmlns:p14="http://schemas.microsoft.com/office/powerpoint/2010/main" val="1644417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1222</Words>
  <Application>Microsoft Office PowerPoint</Application>
  <PresentationFormat>Widescreen</PresentationFormat>
  <Paragraphs>230</Paragraphs>
  <Slides>29</Slides>
  <Notes>6</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29</vt:i4>
      </vt:variant>
    </vt:vector>
  </HeadingPairs>
  <TitlesOfParts>
    <vt:vector size="36" baseType="lpstr">
      <vt:lpstr>Arial</vt:lpstr>
      <vt:lpstr>Calibri</vt:lpstr>
      <vt:lpstr>Calibri Light</vt:lpstr>
      <vt:lpstr>Times New Roman</vt:lpstr>
      <vt:lpstr>Office Theme</vt:lpstr>
      <vt:lpstr>1_Office Theme</vt:lpstr>
      <vt:lpstr>2_Office Theme</vt:lpstr>
      <vt:lpstr>  Fake News Detection Using BERT Model  Team Members: Abhishek Chaudhary THA076BCT003 Adhip Bhattarai  THA076BCT004 Kshitiz Poudel   THA076BCT018 Nandan Singh   THA076BCT020  Under the supervision of Kshetraphal Bohara   Department Of Electronics and Computer Engineering Institute of Engineering, Thapathali Campus 10th March, 2023   </vt:lpstr>
      <vt:lpstr>OUTLINE</vt:lpstr>
      <vt:lpstr>MOTIVATION</vt:lpstr>
      <vt:lpstr>INTRODUCTION</vt:lpstr>
      <vt:lpstr>PROBLEM STATEMENT &amp; OBJECTIVES</vt:lpstr>
      <vt:lpstr>SCOPE OF PROJECT</vt:lpstr>
      <vt:lpstr>PROJECT APPLICATIONS</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Results</vt:lpstr>
      <vt:lpstr>Results</vt:lpstr>
      <vt:lpstr>Results</vt:lpstr>
      <vt:lpstr>Results</vt:lpstr>
      <vt:lpstr>Results</vt:lpstr>
      <vt:lpstr>Results</vt:lpstr>
      <vt:lpstr>Analysis/Discussion on Result</vt:lpstr>
      <vt:lpstr>Future Enhancements</vt:lpstr>
      <vt:lpstr>Conclusion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Methodology</dc:title>
  <dc:creator>Adhip Bhattarai</dc:creator>
  <cp:lastModifiedBy>Adhip Bhattarai</cp:lastModifiedBy>
  <cp:revision>8</cp:revision>
  <dcterms:created xsi:type="dcterms:W3CDTF">2023-03-06T12:37:58Z</dcterms:created>
  <dcterms:modified xsi:type="dcterms:W3CDTF">2023-03-10T06:48:27Z</dcterms:modified>
</cp:coreProperties>
</file>