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X9JmorEbWtTJBAD8Fv/L/yPyP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590720"/>
            <a:ext cx="9144000" cy="5363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r>
              <a:rPr b="1" lang="en-US" sz="4900">
                <a:latin typeface="Arial"/>
                <a:ea typeface="Arial"/>
                <a:cs typeface="Arial"/>
                <a:sym typeface="Arial"/>
              </a:rPr>
              <a:t>Fake News Detection Using BERT Model</a:t>
            </a: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4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Team Members: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Abhishek Chaudhary	THA076BCT003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Adhip Bhattarai		THA076BCT004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Kshitiz Poudel 		THA076BCT018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Nandan Singh 		THA076BCT020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Department Of Electronics and Computer Engineering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Institute of Engineering, Thapathali Campus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en-US" sz="22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Feb, 2023</a:t>
            </a:r>
            <a:br>
              <a:rPr b="1" lang="en-US" sz="2400"/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Test-train split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Split the dataset into train and test in the ratio 8:2.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Tokenization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BERT tokenizer for tokenizing all the words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67" name="Google Shape;1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427"/>
          <a:stretch/>
        </p:blipFill>
        <p:spPr>
          <a:xfrm>
            <a:off x="2895600" y="1354015"/>
            <a:ext cx="6400800" cy="4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4317023" y="6031523"/>
            <a:ext cx="3587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Block 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Define Model Architecture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Consists of BERT with classification layers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Defined loss function and optimizer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Loss function used – Binary cross-entropy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Optimizer Used – Adam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Training BERT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 pre-trained “bert-multilingual-uncased”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Adding additional neural network for classification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Training and fine tuning BERT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838200" y="136526"/>
            <a:ext cx="10515600" cy="103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838200" y="1028700"/>
            <a:ext cx="10515600" cy="514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Performance metrics evaluation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Deploy Model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Created Website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Frontend –  HTML, CSS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Backend –  Flask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86" name="Google Shape;1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Loss vs Epoch Graph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3750" r="0" t="0"/>
          <a:stretch/>
        </p:blipFill>
        <p:spPr>
          <a:xfrm>
            <a:off x="975946" y="2468880"/>
            <a:ext cx="3535094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4"/>
          <p:cNvSpPr txBox="1"/>
          <p:nvPr/>
        </p:nvSpPr>
        <p:spPr>
          <a:xfrm>
            <a:off x="1090246" y="4846320"/>
            <a:ext cx="3297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For Stemmed Data</a:t>
            </a:r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3768" y="2419345"/>
            <a:ext cx="3706689" cy="237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5827617" y="4796991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For Non-stemmed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Confusion Matrix			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206" name="Google Shape;2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2" y="2311764"/>
            <a:ext cx="3954001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/>
        </p:nvSpPr>
        <p:spPr>
          <a:xfrm>
            <a:off x="838200" y="5978769"/>
            <a:ext cx="4023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For Stemmed Data</a:t>
            </a:r>
            <a:endParaRPr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2040" y="2316797"/>
            <a:ext cx="3954002" cy="349083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/>
          <p:cNvSpPr txBox="1"/>
          <p:nvPr/>
        </p:nvSpPr>
        <p:spPr>
          <a:xfrm>
            <a:off x="6962040" y="5978769"/>
            <a:ext cx="4023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For Non-stemmed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Evaluation Metrics			</a:t>
            </a:r>
            <a:endParaRPr/>
          </a:p>
        </p:txBody>
      </p:sp>
      <p:sp>
        <p:nvSpPr>
          <p:cNvPr id="217" name="Google Shape;2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218" name="Google Shape;21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755" y="2885808"/>
            <a:ext cx="4052721" cy="17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1345223" y="4853354"/>
            <a:ext cx="4062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For Stemmed Data</a:t>
            </a:r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526" y="2885808"/>
            <a:ext cx="3904615" cy="17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6793526" y="4853354"/>
            <a:ext cx="3897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For Non-stemmed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Analysis/ Discussion of Results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Hyperparameters used: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Learning rate = 1e-3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Epoch = 30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Batch size = 32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From loss vs epoch graph, we found: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Loss of Non-stemmed = 0.03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Loss of stemmed = 0.07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Analysis/ Discussion of Results</a:t>
            </a:r>
            <a:endParaRPr sz="4000"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From Confusion Matrix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Stemmed data gives more false positive and false negatives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Non-stemmed data performed better</a:t>
            </a:r>
            <a:endParaRPr/>
          </a:p>
        </p:txBody>
      </p:sp>
      <p:sp>
        <p:nvSpPr>
          <p:cNvPr id="237" name="Google Shape;2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Analysis/ Discussion of Results</a:t>
            </a:r>
            <a:endParaRPr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From both evaluation metrics,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Precision, f1-score, accuracy is better for non-stemmed data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437378"/>
            <a:ext cx="105156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421734"/>
            <a:ext cx="10515600" cy="5245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Motivation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Project Objectives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Scope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Project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Methodology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Results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Analysis / Discussion of Results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Remaining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Remaining Tasks</a:t>
            </a:r>
            <a:endParaRPr/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Train on larger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implementation</a:t>
            </a:r>
            <a:endParaRPr/>
          </a:p>
        </p:txBody>
      </p:sp>
      <p:sp>
        <p:nvSpPr>
          <p:cNvPr id="253" name="Google Shape;2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[1] 	C. Elliott, "forbes," 21 February 2019. [Online]. Available: https://www.forbes.com/sites/christopherelliott/2019/02/21/these-are-the-real-fake-news-sites/?sh=2554c7c23c3e.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[2] 	D. Adhikari, "Onlinekhabar," 13 December 2022. [Online]. Available: https://english.onlinekhabar.com/misinformation-elections-nepal.html.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[3] 	A. C. Leo Breiman, Random Forests, 2001.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[4] 	M.-W. C. K. L. K. T. Jacob Devlin, "BERT: Pre-training of Deep Bidirectional Transformers for Language Understanding," Google AI Language, 2019.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[5] 	K. Stahl, "Fake news detection in social media," 2018.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[6] 	B. D. P. S. Y. Jiawei Zhang, "FAKEDETECTOR: Effective Fake News Detection," 2019.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[7] 	S. R. M. K. S. Gowthami. K, "Identification of Fake News through SVM and Random Forest," 2020.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[8] 	S. K. S. P. R. V. S. P. Tejaswini Yesugade, "Fake News Detection using LSTM," International Research Journal of Engineering and Technology (IRJET), 2021.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[9] 	S. S. S. M. P. Uma Sharma, "Fake News Detection using Machine Learning Algorithms," International Journal of Engineering Research &amp; Technology (IJERT), 2021.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[10] 	I. B. D. M. S. A. I. Kadek Sastrawan, "Detection of fake news using deep learning CNN–RNN based methods," 2021.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[11] 	V. R. H. V. Mahmood Farokhian, "Fake news detection using parallel BERT deep neural networks," 2022.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[12] 	S. P. P. T. B. T. Shiva Ram Dam, "Detecting Clickbaits on Nepali News using SVM and RF," 2021.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[13] 	"Tensorflow," [Online]. Available: https://www.tensorflow.org/text/tutorials/bert_glue.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Motivation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Increase of fake news in social media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of fake news for political gain in Election of Nepal</a:t>
            </a:r>
            <a:endParaRPr/>
          </a:p>
        </p:txBody>
      </p:sp>
      <p:sp>
        <p:nvSpPr>
          <p:cNvPr id="103" name="Google Shape;10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Project Objectives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classify /distinguish real and fake news from Nepali text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implement the system into use on the web and make it broadly accessible.</a:t>
            </a:r>
            <a:endParaRPr/>
          </a:p>
        </p:txBody>
      </p:sp>
      <p:sp>
        <p:nvSpPr>
          <p:cNvPr id="111" name="Google Shape;11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Project Scopes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Nepali-text based fake news detector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Design of web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of translated fake news from English fake news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Trained on only 6321 true and fake news data, so less accuracy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Project Application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Media and Journalism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Political campaign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</p:txBody>
      </p:sp>
      <p:sp>
        <p:nvSpPr>
          <p:cNvPr id="127" name="Google Shape;1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BERT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Transformer based architecture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Stack of 12 encoder layers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encoder layer has multi-head attention and feed-forward network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Input tokens are embedded with positional embeddings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Self attention layer converts embeddings to attention vectors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Feed-forward network convert attention vector suitable for next layer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Final encoder layer outputs sequence outputs</a:t>
            </a:r>
            <a:endParaRPr/>
          </a:p>
        </p:txBody>
      </p:sp>
      <p:sp>
        <p:nvSpPr>
          <p:cNvPr id="135" name="Google Shape;1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754310" y="136525"/>
            <a:ext cx="10515600" cy="112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568" l="4671" r="7255" t="0"/>
          <a:stretch/>
        </p:blipFill>
        <p:spPr>
          <a:xfrm>
            <a:off x="2944368" y="1263942"/>
            <a:ext cx="5742431" cy="4248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4865076" y="5512777"/>
            <a:ext cx="3147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System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838200" y="1433146"/>
            <a:ext cx="10515600" cy="492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Collection: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Real news scraped from Nepali online news sites (3432)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Fake news (2889)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Translation from English to Nepali (obtained from Kaggle)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Pre-processing: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Label data: Real – 0, fake – 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Remove null values, unnecessary columns, punctuations, stop words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 stemming and generate stemmed text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2/3/2023</a:t>
            </a:r>
            <a:endParaRPr/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2022-12-30T13:59:53Z</dcterms:created>
  <dc:creator>Nandan Singh</dc:creator>
</cp:coreProperties>
</file>