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Axo8ujUDHhsrL1Nucyeiosol4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590720"/>
            <a:ext cx="9144000" cy="5363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b="1" lang="en-US" sz="4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4400">
                <a:latin typeface="Arial"/>
                <a:ea typeface="Arial"/>
                <a:cs typeface="Arial"/>
                <a:sym typeface="Arial"/>
              </a:rPr>
            </a:br>
            <a:r>
              <a:rPr b="1" lang="en-US" sz="4900">
                <a:latin typeface="Arial"/>
                <a:ea typeface="Arial"/>
                <a:cs typeface="Arial"/>
                <a:sym typeface="Arial"/>
              </a:rPr>
              <a:t>Fake News Detection Using </a:t>
            </a:r>
            <a:r>
              <a:rPr b="1" lang="en-US" sz="4900">
                <a:latin typeface="Arial"/>
                <a:ea typeface="Arial"/>
                <a:cs typeface="Arial"/>
                <a:sym typeface="Arial"/>
              </a:rPr>
              <a:t>Transformer</a:t>
            </a:r>
            <a:r>
              <a:rPr b="1" lang="en-US" sz="4900">
                <a:latin typeface="Arial"/>
                <a:ea typeface="Arial"/>
                <a:cs typeface="Arial"/>
                <a:sym typeface="Arial"/>
              </a:rPr>
              <a:t> Model</a:t>
            </a:r>
            <a:br>
              <a:rPr b="1" lang="en-US" sz="4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4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Team Members: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Abhishek Chaudhary	THA076BCT003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Adhip Bhattarai		THA076BCT004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Kshitiz Poudel 		THA076BCT018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Nandan Singh 		THA076BCT020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Department Of Electronics and Computer Engineering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Institute of Engineering, Thapathali Campus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baseline="30000" lang="en-US" sz="22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Jan, 2023</a:t>
            </a:r>
            <a:br>
              <a:rPr b="1" lang="en-US" sz="2400"/>
            </a:b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838200" y="1257300"/>
            <a:ext cx="10515600" cy="4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Deploy the Model: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Deploying model as web application, verifying news articles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Verifying news articles as real/fake by using news title or text.</a:t>
            </a:r>
            <a:endParaRPr sz="24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Instrumentation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Software:</a:t>
            </a:r>
            <a:endParaRPr sz="2400"/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Platform: Google Colaboratory</a:t>
            </a:r>
            <a:endParaRPr/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Libraries: NumPy, Pandas, Matplotlib, Seaborn, PyTorch, TensorFlow, scikit learn</a:t>
            </a:r>
            <a:endParaRPr/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Language: Python, HTML, CSS, Javascript, Flask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69" name="Google Shape;1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Applications of Project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Protecting integrity of elections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Safeguarding public health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</p:txBody>
      </p:sp>
      <p:sp>
        <p:nvSpPr>
          <p:cNvPr id="176" name="Google Shape;1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Tentative Timeline</a:t>
            </a:r>
            <a:endParaRPr/>
          </a:p>
        </p:txBody>
      </p:sp>
      <p:sp>
        <p:nvSpPr>
          <p:cNvPr id="183" name="Google Shape;1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1119" y="5553512"/>
            <a:ext cx="1068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Gantt Chart</a:t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88" y="1809325"/>
            <a:ext cx="11485424" cy="2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Expected Result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Web-based implementation with simple GUI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news can be detected fake/real by giving news title/text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Graphical analysis of hybrid-BERT and BERT-base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[1] 	"'Ghost of Kyiv' killed in fighting, has shot down 40 Russian jets," 27 February 2022. [Online]. Available: https://www.wionews.com/world/ghost-of-kyiv-killed-in-fighting-after-shooting-down-40-russian-jets-475309.</a:t>
            </a:r>
            <a:endParaRPr/>
          </a:p>
          <a:p>
            <a:pPr indent="-228600" lvl="0" marL="228600" rtl="0" algn="l">
              <a:lnSpc>
                <a:spcPct val="9857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[2] 	C. Elliott, "forbes," 21 February 2019. [Online]. Available: https://www.forbes.com/sites/christopherelliott/2019/02/21/these-are-the-real-fake-news-sites/?sh=2554c7c23c3e.</a:t>
            </a:r>
            <a:endParaRPr/>
          </a:p>
          <a:p>
            <a:pPr indent="-228600" lvl="0" marL="228600" rtl="0" algn="l">
              <a:lnSpc>
                <a:spcPct val="9857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[3] 	D. Adhikari, "Onlinekhabar," 13 December 2022. [Online]. Available: https://english.onlinekhabar.com/misinformation-elections-nepal.html.</a:t>
            </a:r>
            <a:endParaRPr/>
          </a:p>
          <a:p>
            <a:pPr indent="-228600" lvl="0" marL="228600" rtl="0" algn="l">
              <a:lnSpc>
                <a:spcPct val="9857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[4] 	K. Stahl, "Fake news detection in social media," 2018.</a:t>
            </a:r>
            <a:endParaRPr/>
          </a:p>
          <a:p>
            <a:pPr indent="-228600" lvl="0" marL="228600" rtl="0" algn="l">
              <a:lnSpc>
                <a:spcPct val="9857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[5] 	B. D. P. S. Y. Jiawei Zhang, "FAKEDETECTOR: Effective Fake News Detection," 2019.</a:t>
            </a:r>
            <a:endParaRPr/>
          </a:p>
          <a:p>
            <a:pPr indent="-50800" lvl="0" marL="228600" rtl="0" algn="l">
              <a:lnSpc>
                <a:spcPct val="9857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593558" y="609600"/>
            <a:ext cx="111252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	S. R. M. K. S. Gowthami. K, "Identification of Fake News through SVM and Random Forest," 2020.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 	S. K. S. P. R. V. S. P. Tejaswini Yesugade, "Fake News Detection using LSTM," International Research Journal of Engineering and Technology (IRJET), 2021.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[8] 	S. S. S. M. P. Uma Sharma, "Fake News Detection using Machine Learning Algorithms," International Journal of Engineering Research &amp; Technology (IJERT), 2021.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[9] 	I. B. D. M. S. A. I. Kadek Sastrawan, "Detection of fake news using deep learning CNN–RNN based methods," 2021.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[10] 	V. R. H. V. Mahmood Farokhian, "Fake news detection using parallel BERT deep neural networks".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136526"/>
            <a:ext cx="105156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931178"/>
            <a:ext cx="10515600" cy="5245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Scope of Project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Expected Result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Applications of Project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Tentative Timeline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Motivation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Increase of fake news in social media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of fake news for political gain in Election of Nepal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Promote critical thinking and media literacy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Maintain the integrity of the news ecosystem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Scope of Project 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Detection of text based news as real or fake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Compare base BERT and BERT-hybrid model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Design of webpage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/>
          </a:p>
        </p:txBody>
      </p:sp>
      <p:sp>
        <p:nvSpPr>
          <p:cNvPr id="119" name="Google Shape;11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754310" y="136525"/>
            <a:ext cx="10515600" cy="112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4061669" y="5972961"/>
            <a:ext cx="3900881" cy="383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System architecture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575" y="1185342"/>
            <a:ext cx="2758859" cy="478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38200" y="1433146"/>
            <a:ext cx="10515600" cy="492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•Data Collection: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•Data required for training and testing the model get from Kaggle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•Data are in .CSV format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•Data Pre-processing: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•Lower casing every word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•Remove punctuation and stop words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•Tokenization: separating text into smaller units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-23569"/>
            <a:ext cx="10515600" cy="1050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38200" y="835269"/>
            <a:ext cx="10515600" cy="5591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•Training Model: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•Dataset is pre-processed and optimization algorithm is chosen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•Train the model by feeding the data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•Adjusting the model parameters to minimize the loss function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•Evaluating the Model: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•Evaluate performance on separate dataset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•Evaluation Metrices for this task is Accuracy, Precision, recall and F1      score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136526"/>
            <a:ext cx="10515600" cy="103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838200" y="1028700"/>
            <a:ext cx="109689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•Fine-Tune the Model: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•Performance increased by adjusting learning rate, choice of optimization algorithm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•LSTM layer: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•Use LSTM layer to increase news classification accuracy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•Compare the parameters of hybrid-BERT and BERT-base model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06-01-2023</a:t>
            </a:r>
            <a:endParaRPr/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2022-12-30T13:59:53Z</dcterms:created>
  <dc:creator>Nandan Singh</dc:creator>
</cp:coreProperties>
</file>