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62" r:id="rId3"/>
    <p:sldId id="263" r:id="rId4"/>
    <p:sldId id="257" r:id="rId5"/>
    <p:sldId id="258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9C9E"/>
    <a:srgbClr val="2F4F4F"/>
    <a:srgbClr val="054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1886E-8031-46B4-A9AA-B7266F6C688A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39235-EC96-4621-9702-0284364E9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44290A-8642-451B-856E-96B049DC4518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64EFC-33AF-4619-A212-D84A406D6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25781-A2C2-4F69-BF1D-F6E6A983B0AC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86BA1-CFCE-43BA-AB72-4171687E48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6B59D2-A422-40B8-9E3E-8A3E656332F3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76509-5CCA-4FA9-A425-08A29AB022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B7AFD-3238-4A1B-86D0-EC2B8BF96C4B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07D6F-158E-4AD9-8BC5-FCCBD8F46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6F61E3-E6B0-4574-BAD7-A9A660EE09A2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F4166-62DA-4076-A6CD-91EBDD887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5D6518-880E-4FA3-B8A4-AEFAD22DD561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DDD199-75C0-480A-A276-E2F48AE8FE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F25282-7C2E-436F-B34B-28CA8862DECF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6E368-CF0D-4F41-8868-D602A12138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736DB-C3C3-47F5-B1D2-6E228CB0295B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05DD-4677-431F-BDF7-585B97647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3829B7-B5BE-4F66-BEB9-BDE984F4F6AA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2D770-B37A-4E0B-A12A-72BE6EB49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4E13DE-1D88-494C-BD7D-4CCFB1E61D6D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094ED-8AED-4089-89EC-6CC5FBF4F5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1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6A5E37-66B0-4026-AEED-7F449C26432D}" type="datetimeFigureOut">
              <a:rPr lang="en-US" smtClean="0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017BD0-F150-4AFB-970E-285710BBFB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843" y="798692"/>
            <a:ext cx="7772400" cy="2239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1F9C9E"/>
                </a:solidFill>
              </a:rPr>
              <a:t>CHAT APPLICATION WITH ENCRYPTION</a:t>
            </a:r>
            <a:br>
              <a:rPr lang="en-US" b="1" dirty="0" smtClean="0">
                <a:solidFill>
                  <a:srgbClr val="1F9C9E"/>
                </a:solidFill>
              </a:rPr>
            </a:br>
            <a:r>
              <a:rPr 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KIJ PROJECT</a:t>
            </a:r>
            <a:endParaRPr lang="en-US" sz="2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163" y="4018039"/>
            <a:ext cx="5693759" cy="14620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SAMIHD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5111100044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5112100049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FARAH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5112100191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rgbClr val="1F9C9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805374" y="0"/>
            <a:ext cx="1386626" cy="6870878"/>
            <a:chOff x="10805374" y="0"/>
            <a:chExt cx="1386626" cy="6870878"/>
          </a:xfrm>
          <a:solidFill>
            <a:srgbClr val="1F9C9E"/>
          </a:solidFill>
        </p:grpSpPr>
        <p:sp>
          <p:nvSpPr>
            <p:cNvPr id="6" name="Rectangle 5"/>
            <p:cNvSpPr/>
            <p:nvPr/>
          </p:nvSpPr>
          <p:spPr>
            <a:xfrm>
              <a:off x="10934163" y="0"/>
              <a:ext cx="125783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05374" y="2627289"/>
              <a:ext cx="45719" cy="42435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0" y="-14514"/>
            <a:ext cx="1386626" cy="6870878"/>
            <a:chOff x="10805374" y="0"/>
            <a:chExt cx="1386626" cy="6870878"/>
          </a:xfrm>
          <a:solidFill>
            <a:srgbClr val="1F9C9E"/>
          </a:solidFill>
        </p:grpSpPr>
        <p:sp>
          <p:nvSpPr>
            <p:cNvPr id="9" name="Rectangle 8"/>
            <p:cNvSpPr/>
            <p:nvPr/>
          </p:nvSpPr>
          <p:spPr>
            <a:xfrm>
              <a:off x="10934163" y="0"/>
              <a:ext cx="125783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05374" y="2627289"/>
              <a:ext cx="45719" cy="42435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631851" y="3114675"/>
            <a:ext cx="7642323" cy="827088"/>
          </a:xfrm>
        </p:spPr>
        <p:txBody>
          <a:bodyPr/>
          <a:lstStyle/>
          <a:p>
            <a:pPr marL="0" indent="0" algn="ctr" eaLnBrk="1" hangingPunct="1">
              <a:buFont typeface="Wingdings 3" panose="05040102010807070707" pitchFamily="18" charset="2"/>
              <a:buNone/>
            </a:pPr>
            <a:r>
              <a:rPr lang="en-US" sz="2800" dirty="0" smtClean="0"/>
              <a:t>Server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b="1" dirty="0" smtClean="0"/>
              <a:t>C</a:t>
            </a:r>
            <a:r>
              <a:rPr lang="en-US" sz="2800" dirty="0" smtClean="0"/>
              <a:t> programming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05374" y="0"/>
            <a:ext cx="1386626" cy="6870878"/>
            <a:chOff x="10805374" y="0"/>
            <a:chExt cx="1386626" cy="6870878"/>
          </a:xfrm>
          <a:solidFill>
            <a:srgbClr val="1F9C9E"/>
          </a:solidFill>
        </p:grpSpPr>
        <p:sp>
          <p:nvSpPr>
            <p:cNvPr id="5" name="Rectangle 4"/>
            <p:cNvSpPr/>
            <p:nvPr/>
          </p:nvSpPr>
          <p:spPr>
            <a:xfrm>
              <a:off x="10934163" y="0"/>
              <a:ext cx="125783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05374" y="2627289"/>
              <a:ext cx="45719" cy="42435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3832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APLIKASI</a:t>
            </a:r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CHAT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APLIKASI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CHAT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335237" y="1512888"/>
            <a:ext cx="6938938" cy="647700"/>
          </a:xfrm>
        </p:spPr>
        <p:txBody>
          <a:bodyPr/>
          <a:lstStyle/>
          <a:p>
            <a:pPr marL="0" indent="0" algn="ctr" eaLnBrk="1" hangingPunct="1">
              <a:buFont typeface="Wingdings 3" panose="05040102010807070707" pitchFamily="18" charset="2"/>
              <a:buNone/>
            </a:pPr>
            <a:r>
              <a:rPr lang="en-US" sz="2800" dirty="0" smtClean="0"/>
              <a:t>Desktop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b="1" dirty="0" smtClean="0"/>
              <a:t>C#</a:t>
            </a:r>
            <a:r>
              <a:rPr lang="en-US" sz="2800" dirty="0" smtClean="0"/>
              <a:t> programming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805374" y="0"/>
            <a:ext cx="1386626" cy="6870878"/>
            <a:chOff x="10805374" y="0"/>
            <a:chExt cx="1386626" cy="6870878"/>
          </a:xfrm>
          <a:solidFill>
            <a:srgbClr val="1F9C9E"/>
          </a:solidFill>
        </p:grpSpPr>
        <p:sp>
          <p:nvSpPr>
            <p:cNvPr id="5" name="Rectangle 4"/>
            <p:cNvSpPr/>
            <p:nvPr/>
          </p:nvSpPr>
          <p:spPr>
            <a:xfrm>
              <a:off x="10934163" y="0"/>
              <a:ext cx="125783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05374" y="2627289"/>
              <a:ext cx="45719" cy="42435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7" y="2160588"/>
            <a:ext cx="6034161" cy="3982546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47868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APLIKASI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CHAT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– Multi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925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</a:t>
            </a: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925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Password 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Menggunakan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Hash Table + Salt</a:t>
            </a: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Security</a:t>
            </a:r>
          </a:p>
          <a:p>
            <a:pPr marL="403225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3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Semua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pesan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di-</a:t>
            </a:r>
            <a:r>
              <a:rPr lang="en-US" sz="23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enkripsi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menggunakan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algoritma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AES</a:t>
            </a: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05374" y="0"/>
            <a:ext cx="1386626" cy="6870878"/>
            <a:chOff x="10805374" y="0"/>
            <a:chExt cx="1386626" cy="6870878"/>
          </a:xfrm>
          <a:solidFill>
            <a:srgbClr val="1F9C9E"/>
          </a:solidFill>
        </p:grpSpPr>
        <p:sp>
          <p:nvSpPr>
            <p:cNvPr id="5" name="Rectangle 4"/>
            <p:cNvSpPr/>
            <p:nvPr/>
          </p:nvSpPr>
          <p:spPr>
            <a:xfrm>
              <a:off x="10934163" y="0"/>
              <a:ext cx="125783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05374" y="2627289"/>
              <a:ext cx="45719" cy="42435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39572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ENKRIPSI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36763" y="3190875"/>
            <a:ext cx="7037412" cy="647700"/>
          </a:xfrm>
        </p:spPr>
        <p:txBody>
          <a:bodyPr/>
          <a:lstStyle/>
          <a:p>
            <a:pPr marL="0" indent="0" algn="ctr" eaLnBrk="1" hangingPunct="1">
              <a:buFont typeface="Wingdings 3" panose="05040102010807070707" pitchFamily="18" charset="2"/>
              <a:buNone/>
            </a:pPr>
            <a:r>
              <a:rPr lang="en-US" sz="3200" dirty="0" err="1" smtClean="0"/>
              <a:t>Algoritma</a:t>
            </a:r>
            <a:r>
              <a:rPr lang="en-US" sz="3200" dirty="0" smtClean="0"/>
              <a:t> </a:t>
            </a:r>
            <a:r>
              <a:rPr lang="en-US" sz="3200" b="1" dirty="0" smtClean="0"/>
              <a:t>RSA</a:t>
            </a:r>
            <a:r>
              <a:rPr lang="en-US" sz="3200" dirty="0" smtClean="0"/>
              <a:t> &amp; </a:t>
            </a:r>
            <a:r>
              <a:rPr lang="en-US" sz="3200" b="1" dirty="0" smtClean="0"/>
              <a:t>AES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05374" y="0"/>
            <a:ext cx="1386626" cy="6870878"/>
            <a:chOff x="10805374" y="0"/>
            <a:chExt cx="1386626" cy="6870878"/>
          </a:xfrm>
          <a:solidFill>
            <a:srgbClr val="1F9C9E"/>
          </a:solidFill>
        </p:grpSpPr>
        <p:sp>
          <p:nvSpPr>
            <p:cNvPr id="5" name="Rectangle 4"/>
            <p:cNvSpPr/>
            <p:nvPr/>
          </p:nvSpPr>
          <p:spPr>
            <a:xfrm>
              <a:off x="10934163" y="0"/>
              <a:ext cx="125783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05374" y="2627289"/>
              <a:ext cx="45719" cy="42435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39572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ENKRIPSI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05374" y="0"/>
            <a:ext cx="1386626" cy="6870878"/>
            <a:chOff x="10805374" y="0"/>
            <a:chExt cx="1386626" cy="6870878"/>
          </a:xfrm>
          <a:solidFill>
            <a:srgbClr val="1F9C9E"/>
          </a:solidFill>
        </p:grpSpPr>
        <p:sp>
          <p:nvSpPr>
            <p:cNvPr id="5" name="Rectangle 4"/>
            <p:cNvSpPr/>
            <p:nvPr/>
          </p:nvSpPr>
          <p:spPr>
            <a:xfrm>
              <a:off x="10934163" y="0"/>
              <a:ext cx="125783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05374" y="2627289"/>
              <a:ext cx="45719" cy="42435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6" y="1294224"/>
            <a:ext cx="9113539" cy="50292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58" y="5580325"/>
            <a:ext cx="1373173" cy="6210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57" y="4875907"/>
            <a:ext cx="1373173" cy="621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80" y="4462617"/>
            <a:ext cx="2201956" cy="4049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80" y="4470966"/>
            <a:ext cx="2201956" cy="4049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44" y="5890847"/>
            <a:ext cx="345438" cy="3454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00" y="4645356"/>
            <a:ext cx="345438" cy="3454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44" y="5890847"/>
            <a:ext cx="345438" cy="3454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00" y="4645356"/>
            <a:ext cx="345438" cy="3454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80" y="4470966"/>
            <a:ext cx="2209823" cy="4049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23" y="3357159"/>
            <a:ext cx="2201955" cy="4049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6" y="3357159"/>
            <a:ext cx="1432992" cy="405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31" y="5001680"/>
            <a:ext cx="1432992" cy="4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783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28828 -0.372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-186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-0.12448 -0.193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022E-16 L -0.15625 -0.230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-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25 -0.23056 L -0.33112 0.023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0.20977 -0.163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2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18034 0.2372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77863" y="1643857"/>
            <a:ext cx="3502251" cy="646112"/>
          </a:xfrm>
        </p:spPr>
        <p:txBody>
          <a:bodyPr/>
          <a:lstStyle/>
          <a:p>
            <a:pPr marL="0" indent="0" algn="ctr" eaLnBrk="1" hangingPunct="1">
              <a:buFont typeface="Wingdings 3" panose="05040102010807070707" pitchFamily="18" charset="2"/>
              <a:buNone/>
            </a:pPr>
            <a:r>
              <a:rPr lang="en-US" sz="3200" b="1" dirty="0" smtClean="0"/>
              <a:t>AES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9388" y="2289969"/>
            <a:ext cx="3759200" cy="3860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0425" lvl="1" fontAlgn="auto"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Lebih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3DES</a:t>
            </a:r>
          </a:p>
          <a:p>
            <a:pPr marL="860425" lvl="1" fontAlgn="auto"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Menggunakan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key yang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lebih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panjang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60425" lvl="1" fontAlgn="auto"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Baik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digunakan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fungsi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hash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karena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tidak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memiliki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weak (semi weak)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</a:t>
            </a:r>
          </a:p>
          <a:p>
            <a:pPr marL="860425" lvl="1" fontAlgn="auto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05374" y="0"/>
            <a:ext cx="1386626" cy="6870878"/>
            <a:chOff x="10805374" y="0"/>
            <a:chExt cx="1386626" cy="6870878"/>
          </a:xfrm>
          <a:solidFill>
            <a:srgbClr val="1F9C9E"/>
          </a:solidFill>
        </p:grpSpPr>
        <p:sp>
          <p:nvSpPr>
            <p:cNvPr id="7" name="Rectangle 6"/>
            <p:cNvSpPr/>
            <p:nvPr/>
          </p:nvSpPr>
          <p:spPr>
            <a:xfrm>
              <a:off x="10934163" y="0"/>
              <a:ext cx="125783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05374" y="2627289"/>
              <a:ext cx="45719" cy="42435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39572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ENKRIPSI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269910" y="1643857"/>
            <a:ext cx="3502251" cy="64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sz="3200" b="1" dirty="0" smtClean="0"/>
              <a:t>RSA</a:t>
            </a:r>
            <a:endParaRPr lang="en-US" sz="32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90201" y="2289969"/>
            <a:ext cx="4261667" cy="3860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0425" lvl="1" fontAlgn="auto"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Penggunaan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metode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enkrpisi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asimetris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private key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860425" lvl="1" fontAlgn="auto"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Pasangan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kuncinya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perlu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dirubah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60425" lvl="1" fontAlgn="auto"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Hanya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kunci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private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perlu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dijaga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kerasahsiaannya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60425" lvl="1" fontAlgn="auto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103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Wingdings</vt:lpstr>
      <vt:lpstr>Wingdings 3</vt:lpstr>
      <vt:lpstr>Office Theme</vt:lpstr>
      <vt:lpstr>CHAT APPLICATION WITH ENCRYPTION KIJ PROJECT</vt:lpstr>
      <vt:lpstr>PowerPoint Presentation</vt:lpstr>
      <vt:lpstr>APLIKASI CHAT</vt:lpstr>
      <vt:lpstr>APLIKASI CHAT</vt:lpstr>
      <vt:lpstr>ENKRIPSI</vt:lpstr>
      <vt:lpstr>ENKRIPSI</vt:lpstr>
      <vt:lpstr>ENKRIPSI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 with Encryption kij project</dc:title>
  <dc:creator>izdiharfarahdina</dc:creator>
  <cp:lastModifiedBy>izdiharfarahdina</cp:lastModifiedBy>
  <cp:revision>45</cp:revision>
  <dcterms:created xsi:type="dcterms:W3CDTF">2015-03-10T22:00:19Z</dcterms:created>
  <dcterms:modified xsi:type="dcterms:W3CDTF">2015-03-17T16:11:12Z</dcterms:modified>
</cp:coreProperties>
</file>