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Predicting Credit risk using south German credit data</a:t>
            </a:r>
            <a:endParaRPr lang="en-US" sz="3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BY- ADHIRAJ SINGH SHEKHAWAT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FD82DE-958B-F07A-5317-38ACB090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194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OBJECTIVE: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9CE770-1314-B02E-EC16-61FE5882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194" y="2233179"/>
            <a:ext cx="4663440" cy="3163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purpose of this project is to predict credit risk of bank U</a:t>
            </a:r>
            <a:r>
              <a:rPr lang="en-US" sz="2400" dirty="0" smtClean="0"/>
              <a:t>sing South </a:t>
            </a:r>
            <a:r>
              <a:rPr lang="en-US" sz="2400" dirty="0" smtClean="0"/>
              <a:t>German credit data and machine learning techniques.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3AAE49-37A9-3B12-443E-10C1E95A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BENEFITS: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3C78B2-F64E-5899-5E9B-8A1402AB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366" y="2233179"/>
            <a:ext cx="4663440" cy="3882137"/>
          </a:xfrm>
        </p:spPr>
        <p:txBody>
          <a:bodyPr>
            <a:normAutofit/>
          </a:bodyPr>
          <a:lstStyle/>
          <a:p>
            <a:r>
              <a:rPr lang="en-IN" dirty="0" smtClean="0"/>
              <a:t>1This </a:t>
            </a:r>
            <a:r>
              <a:rPr lang="en-IN" dirty="0"/>
              <a:t>will give an idea of </a:t>
            </a:r>
            <a:r>
              <a:rPr lang="en-IN" dirty="0" smtClean="0"/>
              <a:t>which applicant are prone to credit default</a:t>
            </a:r>
            <a:endParaRPr lang="en-IN" dirty="0"/>
          </a:p>
          <a:p>
            <a:r>
              <a:rPr lang="en-US" dirty="0" smtClean="0"/>
              <a:t>it helps to evaluate the creditworthiness of borrowers and mitigate the risk of default. </a:t>
            </a:r>
            <a:endParaRPr lang="en-US" dirty="0" smtClean="0"/>
          </a:p>
          <a:p>
            <a:r>
              <a:rPr lang="en-IN" dirty="0" smtClean="0"/>
              <a:t>This will help in reduce NPA’s</a:t>
            </a:r>
          </a:p>
          <a:p>
            <a:r>
              <a:rPr lang="en-IN" dirty="0" smtClean="0"/>
              <a:t>Help </a:t>
            </a:r>
            <a:r>
              <a:rPr lang="en-IN" dirty="0" smtClean="0"/>
              <a:t>a bank </a:t>
            </a:r>
            <a:r>
              <a:rPr lang="en-IN" dirty="0" smtClean="0"/>
              <a:t>to </a:t>
            </a:r>
            <a:r>
              <a:rPr lang="en-IN" dirty="0"/>
              <a:t>automate the work for predicting </a:t>
            </a:r>
            <a:r>
              <a:rPr lang="en-IN" dirty="0" smtClean="0"/>
              <a:t>credit </a:t>
            </a:r>
            <a:r>
              <a:rPr lang="en-IN" dirty="0" smtClean="0"/>
              <a:t>r</a:t>
            </a:r>
            <a:r>
              <a:rPr lang="en-IN" dirty="0" smtClean="0"/>
              <a:t>isk associated with a loan applicant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25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264B5-B8B4-F62F-1069-15AF4178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324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ARCHITECHTURE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xmlns="" id="{EF2D4B4F-31CE-59DE-2684-2E1F1F3B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02" y="2059619"/>
            <a:ext cx="9924595" cy="3994952"/>
          </a:xfrm>
        </p:spPr>
      </p:pic>
    </p:spTree>
    <p:extLst>
      <p:ext uri="{BB962C8B-B14F-4D97-AF65-F5344CB8AC3E}">
        <p14:creationId xmlns:p14="http://schemas.microsoft.com/office/powerpoint/2010/main" xmlns="" val="12067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DB34A-6D6B-6817-2C67-D985196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CA51D-7F26-D6B1-45A7-1B68343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dataset is collected from </a:t>
            </a:r>
            <a:r>
              <a:rPr lang="en-IN" sz="2400" dirty="0" smtClean="0"/>
              <a:t>UCI </a:t>
            </a:r>
            <a:r>
              <a:rPr lang="en-US" sz="2400" dirty="0" smtClean="0"/>
              <a:t>UCI Machine Learning Repository</a:t>
            </a:r>
            <a:r>
              <a:rPr lang="en-IN" sz="2400" dirty="0" smtClean="0"/>
              <a:t> </a:t>
            </a:r>
            <a:r>
              <a:rPr lang="en-IN" sz="2400" dirty="0"/>
              <a:t>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type : Checked the data types for all the columns present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cleaning : Checked presence of null values and duplicated values.</a:t>
            </a:r>
          </a:p>
        </p:txBody>
      </p:sp>
    </p:spTree>
    <p:extLst>
      <p:ext uri="{BB962C8B-B14F-4D97-AF65-F5344CB8AC3E}">
        <p14:creationId xmlns:p14="http://schemas.microsoft.com/office/powerpoint/2010/main" xmlns="" val="23695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822F5-4741-D861-88D7-92EA1CB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27AA0-5ECD-9210-F6FB-0023F046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1670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DATA PREPROSESSING: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EDA is performed to clean the data and to get insights from the dataset to understand it clearly.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Checked from null, duplicate </a:t>
            </a:r>
            <a:r>
              <a:rPr lang="en-IN" sz="2000" dirty="0" smtClean="0"/>
              <a:t>values , if </a:t>
            </a:r>
            <a:r>
              <a:rPr lang="en-IN" sz="2000" dirty="0"/>
              <a:t>any found, they are handled</a:t>
            </a:r>
            <a:r>
              <a:rPr lang="en-IN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Handled outliers in the data.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Visualization is done to get better insights and understanding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Removed skewness left or right from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Oversampled the minority class which will remove bias of the model towards majority class.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 smtClean="0"/>
              <a:t>Training </a:t>
            </a:r>
            <a:r>
              <a:rPr lang="en-IN" sz="2200" b="1" dirty="0"/>
              <a:t>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After EDA, the data is trained on multiple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Various algorithms are used to select the best one.</a:t>
            </a:r>
          </a:p>
          <a:p>
            <a:pPr marL="27432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6976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EBB25-7E09-F3DE-9FA6-E80ED5ED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8710A-33CF-9C94-780C-861D75BD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After the data pre-processing part, the data is trained on multiple algorithms like: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 smtClean="0"/>
              <a:t>Decision Tree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 smtClean="0"/>
              <a:t>Random Forest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 smtClean="0"/>
              <a:t>XG boost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 smtClean="0"/>
              <a:t>Gradient Boosting</a:t>
            </a:r>
            <a:endParaRPr lang="en-IN" sz="17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IN" sz="1800" dirty="0" smtClean="0"/>
              <a:t>Ada Boosting</a:t>
            </a: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After training data on above algorithms, we calculated the accuracy for each model and selected the model which gave highest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our case, Gradient boosting model gave the highest accuracy, so has been selected as a final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398649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0A804-D2FF-E911-7EFC-1DCE6364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8855"/>
          </a:xfrm>
        </p:spPr>
        <p:txBody>
          <a:bodyPr/>
          <a:lstStyle/>
          <a:p>
            <a:pPr algn="ctr"/>
            <a:r>
              <a:rPr lang="en-IN" b="1" dirty="0"/>
              <a:t>PREDICTIONS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9406" y="2039303"/>
            <a:ext cx="5003074" cy="300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133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026C5-4379-CAA6-C034-11C5351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6542"/>
          </a:xfrm>
        </p:spPr>
        <p:txBody>
          <a:bodyPr/>
          <a:lstStyle/>
          <a:p>
            <a:pPr algn="ctr"/>
            <a:r>
              <a:rPr lang="en-IN" b="1" dirty="0"/>
              <a:t>Q and 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47433-5D09-4F38-4843-D2AD72A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9135"/>
            <a:ext cx="10058400" cy="46261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What is source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Data is collected from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UCI machine learning repository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present in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format.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2) What was the type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combination of numerical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3)What is the complete flow you followed for project?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Refer to the slide 3 for better understanding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What techniques were you using for data pre-processing?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EDA is performed to clean the data and to get insights from the dataset to understand it clearly.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Checked from null, duplicate values , if any found, they are handled.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Handled outliers 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Visualization is done to get better insights and understanding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Removed skewness left or right from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Oversampled the minority class which will remove bias of the model towards majority class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E5643-BBCA-58CB-1063-C38EAB89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15" y="692459"/>
            <a:ext cx="10058400" cy="5486272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How training was done or what models were used?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training the model, data was divided into training and testing set.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algorithms are used to train the model.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5 algorithms are as follows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Ada Boosting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Checked the accuracy, Gradient boosting algorithm is selected.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6) How prediction was done?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-On the basis of trained model, the prediction was done.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What are the different stages of deployment?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API interface using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marL="0" indent="0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Deploying on cloud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AWS,Azure,GCP,Heroku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17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{079B5AF0-CBD4-4F57-837A-1629BC8E8BE1}tf78438558_win32</Template>
  <TotalTime>112</TotalTime>
  <Words>561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Predicting Credit risk using south German credit data</vt:lpstr>
      <vt:lpstr>Slide 2</vt:lpstr>
      <vt:lpstr>ARCHITECHTURE</vt:lpstr>
      <vt:lpstr>DATA COLLECTION AND VALIDATION</vt:lpstr>
      <vt:lpstr>MODEL TRAINING</vt:lpstr>
      <vt:lpstr>MODEL SELECTION</vt:lpstr>
      <vt:lpstr>PREDICTIONS</vt:lpstr>
      <vt:lpstr>Q and A: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PREMIUM PREDICITON</dc:title>
  <dc:creator>Aishwarya Mate</dc:creator>
  <cp:lastModifiedBy>DELL</cp:lastModifiedBy>
  <cp:revision>5</cp:revision>
  <dcterms:created xsi:type="dcterms:W3CDTF">2022-05-25T09:29:49Z</dcterms:created>
  <dcterms:modified xsi:type="dcterms:W3CDTF">2023-06-10T10:08:21Z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