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0F0D-CFB2-410B-9279-2E2CAF37AF20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880F-971A-4523-902F-56444983CCC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теме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программы </a:t>
            </a:r>
            <a:r>
              <a:rPr lang="en-US" dirty="0" smtClean="0"/>
              <a:t>“</a:t>
            </a:r>
            <a:r>
              <a:rPr lang="ru-RU" dirty="0" smtClean="0"/>
              <a:t>Игра в кости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68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Создал Альков Антон Вячеславович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0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Инжинириум</a:t>
            </a:r>
            <a:r>
              <a:rPr lang="ru-RU" dirty="0" smtClean="0"/>
              <a:t> 2023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Создание рабочего симулятора игры в кости через </a:t>
            </a:r>
            <a:r>
              <a:rPr lang="en-US" sz="2800" dirty="0" err="1" smtClean="0"/>
              <a:t>Tkinter</a:t>
            </a:r>
            <a:endParaRPr lang="ru-RU" sz="2800" dirty="0"/>
          </a:p>
        </p:txBody>
      </p:sp>
      <p:pic>
        <p:nvPicPr>
          <p:cNvPr id="4" name="Рисунок 3" descr="raznoe-igralnye-kubiki-kubik-tochki-krasnyj-fon-oboi-shirokoformatnye-polnoekrannye-shirokoekranny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708920"/>
            <a:ext cx="5508612" cy="36724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разработке кода мне п</a:t>
            </a:r>
            <a:r>
              <a:rPr lang="ru-RU" dirty="0"/>
              <a:t>р</a:t>
            </a:r>
            <a:r>
              <a:rPr lang="ru-RU" dirty="0" smtClean="0"/>
              <a:t>ишлось изучить </a:t>
            </a:r>
            <a:r>
              <a:rPr lang="en-US" dirty="0" smtClean="0"/>
              <a:t>import random </a:t>
            </a:r>
            <a:r>
              <a:rPr lang="ru-RU" dirty="0" smtClean="0"/>
              <a:t>и </a:t>
            </a:r>
            <a:r>
              <a:rPr lang="en-US" dirty="0" err="1" smtClean="0"/>
              <a:t>roll_dice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Содержимое 5" descr="2023-02-18_14-30-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301"/>
          <a:stretch>
            <a:fillRect/>
          </a:stretch>
        </p:blipFill>
        <p:spPr>
          <a:xfrm>
            <a:off x="0" y="1412776"/>
            <a:ext cx="9087866" cy="52565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самой программы</a:t>
            </a:r>
            <a:endParaRPr lang="ru-RU" dirty="0"/>
          </a:p>
        </p:txBody>
      </p:sp>
      <p:pic>
        <p:nvPicPr>
          <p:cNvPr id="4" name="Содержимое 3" descr="2023-02-18_14-31-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7522220" cy="453502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Симулятора помогла мне получше понять </a:t>
            </a:r>
            <a:r>
              <a:rPr lang="en-US" dirty="0" smtClean="0"/>
              <a:t>import </a:t>
            </a:r>
            <a:r>
              <a:rPr lang="en-US" dirty="0" err="1" smtClean="0"/>
              <a:t>messagebox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Tkinter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СПАСИБО ЗА ВНИМАНИЕ</a:t>
            </a:r>
            <a:endParaRPr lang="ru-RU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Содержимое 4" descr="Spr_player_taun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2132856"/>
            <a:ext cx="3428578" cy="342857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по теме</vt:lpstr>
      <vt:lpstr>Цель проекта</vt:lpstr>
      <vt:lpstr>При разработке кода мне пришлось изучить import random и roll_dice </vt:lpstr>
      <vt:lpstr>Интерфейс самой программы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</dc:title>
  <dc:creator>User</dc:creator>
  <cp:lastModifiedBy>User</cp:lastModifiedBy>
  <cp:revision>7</cp:revision>
  <dcterms:created xsi:type="dcterms:W3CDTF">2023-02-18T06:48:36Z</dcterms:created>
  <dcterms:modified xsi:type="dcterms:W3CDTF">2023-02-18T07:53:45Z</dcterms:modified>
</cp:coreProperties>
</file>