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dhithyan007/final-project/upload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ADHITHYAN V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https://github.com/adhithyan007/uploa15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1993" y="1659478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28230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https://github.com/adhithyan007/final-project/upload/main</a:t>
            </a: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750" b="1" i="0" dirty="0">
              <a:solidFill>
                <a:srgbClr val="24292F"/>
              </a:solidFill>
              <a:effectLst/>
              <a:latin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739" y="-32767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2616</Words>
  <Application>Microsoft Office PowerPoint</Application>
  <PresentationFormat>Widescreen</PresentationFormat>
  <Paragraphs>271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adhithyan</cp:lastModifiedBy>
  <cp:revision>2</cp:revision>
  <dcterms:created xsi:type="dcterms:W3CDTF">2021-08-26T16:53:12Z</dcterms:created>
  <dcterms:modified xsi:type="dcterms:W3CDTF">2021-10-15T08:04:20Z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