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69" r:id="rId10"/>
    <p:sldId id="265" r:id="rId11"/>
    <p:sldId id="262" r:id="rId12"/>
    <p:sldId id="267" r:id="rId13"/>
    <p:sldId id="264" r:id="rId14"/>
    <p:sldId id="263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76942" autoAdjust="0"/>
  </p:normalViewPr>
  <p:slideViewPr>
    <p:cSldViewPr>
      <p:cViewPr>
        <p:scale>
          <a:sx n="66" d="100"/>
          <a:sy n="66" d="100"/>
        </p:scale>
        <p:origin x="-558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E18C-F6D0-4AE0-9E78-4F08339D57C0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D5F30-15F3-4F16-BA97-39D7796C584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5F30-15F3-4F16-BA97-39D7796C5844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8D572EA-A50D-413A-BCF6-45DB0EABE663}" type="datetimeFigureOut">
              <a:rPr lang="id-ID" smtClean="0"/>
              <a:pPr/>
              <a:t>15/01/2010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BB53CE-269A-443E-9323-F5934D135D8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2.docx"/><Relationship Id="rId4" Type="http://schemas.openxmlformats.org/officeDocument/2006/relationships/package" Target="../embeddings/Microsoft_Office_Word_Document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5930"/>
            <a:ext cx="9144000" cy="1465870"/>
          </a:xfrm>
        </p:spPr>
        <p:txBody>
          <a:bodyPr>
            <a:noAutofit/>
          </a:bodyPr>
          <a:lstStyle/>
          <a:p>
            <a:r>
              <a:rPr sz="3500" smtClean="0"/>
              <a:t>Aplikasi SMS Gateway untuk pemesanan menu makanan katering Cha-Cha &amp; Yopi</a:t>
            </a:r>
            <a:endParaRPr lang="id-ID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Martinus</a:t>
            </a:r>
            <a:r>
              <a:rPr lang="en-US" dirty="0" smtClean="0"/>
              <a:t> J </a:t>
            </a:r>
            <a:r>
              <a:rPr lang="en-US" dirty="0" err="1" smtClean="0"/>
              <a:t>Wahyudi</a:t>
            </a:r>
            <a:endParaRPr lang="en-US" dirty="0" smtClean="0"/>
          </a:p>
          <a:p>
            <a:r>
              <a:rPr lang="en-US" dirty="0" smtClean="0"/>
              <a:t>(0411510011)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Penambahan</a:t>
            </a:r>
            <a:r>
              <a:rPr lang="en-US" dirty="0" smtClean="0"/>
              <a:t> Command Register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Implement / inherit </a:t>
            </a:r>
            <a:r>
              <a:rPr lang="en-US" sz="2000" dirty="0" err="1" smtClean="0"/>
              <a:t>AbstractRequest</a:t>
            </a:r>
            <a:r>
              <a:rPr lang="en-US" sz="2000" dirty="0" smtClean="0"/>
              <a:t>, </a:t>
            </a:r>
            <a:r>
              <a:rPr lang="en-US" sz="2000" dirty="0" err="1" smtClean="0"/>
              <a:t>AbstractBroadcast</a:t>
            </a:r>
            <a:endParaRPr lang="en-US" sz="2000" dirty="0" smtClean="0"/>
          </a:p>
          <a:p>
            <a:pPr lvl="1">
              <a:buNone/>
            </a:pPr>
            <a:r>
              <a:rPr lang="id-ID" sz="1200" dirty="0" smtClean="0">
                <a:latin typeface="Courier New" pitchFamily="49" charset="0"/>
                <a:cs typeface="Courier New" pitchFamily="49" charset="0"/>
              </a:rPr>
              <a:t> public class MainGetMenu : AbstractRequest {</a:t>
            </a:r>
          </a:p>
          <a:p>
            <a:pPr>
              <a:buNone/>
            </a:pPr>
            <a:r>
              <a:rPr lang="id-ID" sz="1200" dirty="0" smtClean="0">
                <a:latin typeface="Courier New" pitchFamily="49" charset="0"/>
                <a:cs typeface="Courier New" pitchFamily="49" charset="0"/>
              </a:rPr>
              <a:t>        public override string GetRegName() 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id-ID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200" dirty="0" smtClean="0">
                <a:latin typeface="Courier New" pitchFamily="49" charset="0"/>
                <a:cs typeface="Courier New" pitchFamily="49" charset="0"/>
              </a:rPr>
              <a:t>        public override string GetRegType() 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…}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200" dirty="0" smtClean="0">
                <a:latin typeface="Courier New" pitchFamily="49" charset="0"/>
                <a:cs typeface="Courier New" pitchFamily="49" charset="0"/>
              </a:rPr>
              <a:t>        public override Com.Martin.SMS.Data.SMSOutgoing Execute(){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id-ID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  <a:tabLst>
                <a:tab pos="536575" algn="l"/>
              </a:tabLst>
            </a:pPr>
            <a:r>
              <a:rPr lang="id-ID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6575" algn="l"/>
              </a:tabLst>
            </a:pPr>
            <a:r>
              <a:rPr lang="en-US" sz="2000" dirty="0" err="1" smtClean="0"/>
              <a:t>Kompile</a:t>
            </a:r>
            <a:r>
              <a:rPr lang="en-US" sz="2000" dirty="0" smtClean="0"/>
              <a:t> 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baca</a:t>
            </a:r>
            <a:r>
              <a:rPr lang="en-US" sz="2000" dirty="0" smtClean="0"/>
              <a:t>  assembly name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 (</a:t>
            </a:r>
            <a:r>
              <a:rPr lang="en-US" sz="2000" dirty="0" err="1" smtClean="0"/>
              <a:t>lengkap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namespace)</a:t>
            </a:r>
          </a:p>
          <a:p>
            <a:pPr>
              <a:tabLst>
                <a:tab pos="536575" algn="l"/>
              </a:tabLst>
            </a:pPr>
            <a:r>
              <a:rPr lang="en-US" sz="2000" dirty="0" err="1" smtClean="0"/>
              <a:t>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data register,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command</a:t>
            </a:r>
          </a:p>
          <a:p>
            <a:pPr>
              <a:tabLst>
                <a:tab pos="536575" algn="l"/>
              </a:tabLst>
            </a:pPr>
            <a:endParaRPr lang="id-ID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820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Flowchart </a:t>
            </a:r>
            <a:r>
              <a:rPr lang="en-US" dirty="0" err="1" smtClean="0"/>
              <a:t>Klien</a:t>
            </a:r>
            <a:r>
              <a:rPr lang="en-US" dirty="0" smtClean="0"/>
              <a:t> (Admin)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 Menu </a:t>
            </a:r>
            <a:r>
              <a:rPr lang="en-US" dirty="0" err="1" smtClean="0"/>
              <a:t>Utama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4" name="Picture 3" descr="11. ADM-MOB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70866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r>
              <a:rPr lang="en-US" dirty="0" err="1" smtClean="0"/>
              <a:t>Klien</a:t>
            </a:r>
            <a:r>
              <a:rPr lang="en-US" dirty="0" smtClean="0"/>
              <a:t> (</a:t>
            </a:r>
            <a:r>
              <a:rPr lang="en-US" dirty="0" err="1" smtClean="0"/>
              <a:t>Pelanggan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 Menu </a:t>
            </a:r>
            <a:r>
              <a:rPr lang="en-US" dirty="0" err="1" smtClean="0"/>
              <a:t>Utama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4" name="Picture 3" descr="10. CUST-MOB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200"/>
            <a:ext cx="7772400" cy="4267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1900" dirty="0" smtClean="0"/>
              <a:t>Aplikasi SMS yang dibuat mampu </a:t>
            </a:r>
            <a:r>
              <a:rPr lang="en-US" sz="1900" dirty="0" err="1" smtClean="0"/>
              <a:t>menyelesaikan</a:t>
            </a:r>
            <a:r>
              <a:rPr lang="en-US" sz="1900" dirty="0" smtClean="0"/>
              <a:t> </a:t>
            </a:r>
            <a:r>
              <a:rPr lang="en-US" sz="1900" dirty="0" err="1" smtClean="0"/>
              <a:t>masalah</a:t>
            </a:r>
            <a:r>
              <a:rPr lang="en-US" sz="1900" dirty="0" smtClean="0"/>
              <a:t> </a:t>
            </a:r>
            <a:r>
              <a:rPr lang="en-US" sz="1900" dirty="0" err="1" smtClean="0"/>
              <a:t>pihak</a:t>
            </a:r>
            <a:r>
              <a:rPr lang="en-US" sz="1900" dirty="0" smtClean="0"/>
              <a:t> </a:t>
            </a:r>
            <a:r>
              <a:rPr lang="en-US" sz="1900" dirty="0" err="1" smtClean="0"/>
              <a:t>katering</a:t>
            </a:r>
            <a:r>
              <a:rPr lang="en-US" sz="1900" dirty="0" smtClean="0"/>
              <a:t>.</a:t>
            </a:r>
          </a:p>
          <a:p>
            <a:pPr lvl="0"/>
            <a:endParaRPr lang="id-ID" sz="1900" dirty="0" smtClean="0"/>
          </a:p>
          <a:p>
            <a:r>
              <a:rPr lang="id-ID" sz="1900" dirty="0" smtClean="0"/>
              <a:t>Aplikasi </a:t>
            </a:r>
            <a:r>
              <a:rPr lang="id-ID" sz="1900" dirty="0" smtClean="0"/>
              <a:t>klien untuk pelanggan menyediakan layanan </a:t>
            </a:r>
            <a:r>
              <a:rPr lang="id-ID" sz="1900" dirty="0" smtClean="0"/>
              <a:t>request</a:t>
            </a:r>
            <a:r>
              <a:rPr lang="en-US" sz="1900" dirty="0" smtClean="0"/>
              <a:t>,</a:t>
            </a:r>
            <a:r>
              <a:rPr lang="id-ID" sz="1900" dirty="0" smtClean="0"/>
              <a:t> </a:t>
            </a:r>
            <a:r>
              <a:rPr lang="en-US" sz="1900" dirty="0" err="1" smtClean="0"/>
              <a:t>yaitu</a:t>
            </a:r>
            <a:r>
              <a:rPr lang="en-US" sz="1900" dirty="0" smtClean="0"/>
              <a:t>: </a:t>
            </a:r>
            <a:r>
              <a:rPr lang="id-ID" sz="1900" i="1" dirty="0" smtClean="0"/>
              <a:t>get </a:t>
            </a:r>
            <a:r>
              <a:rPr lang="id-ID" sz="1900" i="1" dirty="0" smtClean="0"/>
              <a:t>menu schedule, get additional menu, change menu schedule, order additional menu, cancel order, update profile, </a:t>
            </a:r>
            <a:r>
              <a:rPr lang="id-ID" sz="1900" dirty="0" smtClean="0"/>
              <a:t>dan</a:t>
            </a:r>
            <a:r>
              <a:rPr lang="id-ID" sz="1900" i="1" dirty="0" smtClean="0"/>
              <a:t> get biling information</a:t>
            </a:r>
            <a:r>
              <a:rPr lang="id-ID" sz="1900" i="1" dirty="0" smtClean="0"/>
              <a:t>.</a:t>
            </a:r>
            <a:endParaRPr lang="en-US" sz="1900" i="1" dirty="0" smtClean="0"/>
          </a:p>
          <a:p>
            <a:endParaRPr lang="id-ID" sz="1900" dirty="0" smtClean="0"/>
          </a:p>
          <a:p>
            <a:r>
              <a:rPr lang="id-ID" sz="1900" dirty="0" smtClean="0"/>
              <a:t>Aplikasi klien untuk pengelola katering menyediakan layanan </a:t>
            </a:r>
            <a:r>
              <a:rPr lang="id-ID" sz="1900" i="1" dirty="0" smtClean="0"/>
              <a:t>request</a:t>
            </a:r>
            <a:r>
              <a:rPr lang="en-US" sz="1900" i="1" dirty="0" smtClean="0"/>
              <a:t>,</a:t>
            </a:r>
            <a:r>
              <a:rPr lang="id-ID" sz="1900" dirty="0" smtClean="0"/>
              <a:t> </a:t>
            </a:r>
            <a:r>
              <a:rPr lang="en-US" sz="1900" dirty="0" err="1" smtClean="0"/>
              <a:t>yaitu</a:t>
            </a:r>
            <a:r>
              <a:rPr lang="en-US" sz="1900" dirty="0" smtClean="0"/>
              <a:t>: </a:t>
            </a:r>
            <a:r>
              <a:rPr lang="id-ID" sz="1900" i="1" dirty="0" smtClean="0"/>
              <a:t>add </a:t>
            </a:r>
            <a:r>
              <a:rPr lang="id-ID" sz="1900" i="1" dirty="0" smtClean="0"/>
              <a:t>menu, update menu, set menu schedule, </a:t>
            </a:r>
            <a:r>
              <a:rPr lang="id-ID" sz="1900" dirty="0" smtClean="0"/>
              <a:t>dan</a:t>
            </a:r>
            <a:r>
              <a:rPr lang="id-ID" sz="1900" i="1" dirty="0" smtClean="0"/>
              <a:t> send news</a:t>
            </a:r>
            <a:r>
              <a:rPr lang="id-ID" sz="1900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Tanya - </a:t>
            </a:r>
            <a:r>
              <a:rPr lang="en-US" dirty="0" err="1" smtClean="0"/>
              <a:t>Jawab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Terima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Kasih</a:t>
            </a:r>
            <a:endParaRPr lang="id-ID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err="1" smtClean="0"/>
              <a:t>Latar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Belakang</a:t>
            </a:r>
            <a:endParaRPr lang="en-US" sz="1800" b="1" dirty="0" smtClean="0"/>
          </a:p>
          <a:p>
            <a:pPr lvl="1"/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katering</a:t>
            </a:r>
            <a:r>
              <a:rPr lang="en-US" sz="1800" dirty="0" smtClean="0"/>
              <a:t> Cha-Cha &amp; </a:t>
            </a:r>
            <a:r>
              <a:rPr lang="en-US" sz="1800" dirty="0" err="1" smtClean="0"/>
              <a:t>Yopi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terobosan</a:t>
            </a:r>
            <a:r>
              <a:rPr lang="en-US" sz="1800" dirty="0" smtClean="0"/>
              <a:t> </a:t>
            </a:r>
            <a:r>
              <a:rPr lang="en-US" sz="1800" dirty="0" err="1" smtClean="0"/>
              <a:t>usaha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langkah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menjaga</a:t>
            </a:r>
            <a:r>
              <a:rPr lang="en-US" sz="1800" dirty="0" smtClean="0"/>
              <a:t> </a:t>
            </a:r>
            <a:r>
              <a:rPr lang="en-US" sz="1800" dirty="0" err="1" smtClean="0"/>
              <a:t>loyalitas</a:t>
            </a:r>
            <a:r>
              <a:rPr lang="en-US" sz="1800" dirty="0" smtClean="0"/>
              <a:t> </a:t>
            </a:r>
            <a:r>
              <a:rPr lang="en-US" sz="1800" dirty="0" err="1" smtClean="0"/>
              <a:t>pelanggan</a:t>
            </a:r>
            <a:endParaRPr lang="en-US" sz="1800" dirty="0" smtClean="0"/>
          </a:p>
          <a:p>
            <a:r>
              <a:rPr lang="en-US" sz="1800" b="1" dirty="0" err="1" smtClean="0"/>
              <a:t>Masalah</a:t>
            </a:r>
            <a:endParaRPr lang="en-US" sz="1800" b="1" dirty="0" smtClean="0"/>
          </a:p>
          <a:p>
            <a:pPr lvl="1"/>
            <a:r>
              <a:rPr lang="en-US" sz="1800" dirty="0" err="1" smtClean="0"/>
              <a:t>Terjadi</a:t>
            </a:r>
            <a:r>
              <a:rPr lang="en-US" sz="1800" dirty="0" smtClean="0"/>
              <a:t> </a:t>
            </a:r>
            <a:r>
              <a:rPr lang="en-US" sz="1800" dirty="0" err="1" smtClean="0"/>
              <a:t>inkonsistensi</a:t>
            </a:r>
            <a:r>
              <a:rPr lang="en-US" sz="1800" dirty="0" smtClean="0"/>
              <a:t>  data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kesulitan</a:t>
            </a:r>
            <a:r>
              <a:rPr lang="en-US" sz="1800" dirty="0" smtClean="0"/>
              <a:t> </a:t>
            </a:r>
            <a:r>
              <a:rPr lang="en-US" sz="1800" dirty="0" err="1" smtClean="0"/>
              <a:t>administrasi</a:t>
            </a:r>
            <a:r>
              <a:rPr lang="en-US" sz="1800" dirty="0" smtClean="0"/>
              <a:t> </a:t>
            </a:r>
            <a:r>
              <a:rPr lang="en-US" sz="1800" dirty="0" err="1" smtClean="0"/>
              <a:t>pelayanan</a:t>
            </a:r>
            <a:r>
              <a:rPr lang="en-US" sz="1800" dirty="0" smtClean="0"/>
              <a:t> menu </a:t>
            </a:r>
            <a:r>
              <a:rPr lang="en-US" sz="1800" dirty="0" err="1" smtClean="0"/>
              <a:t>makanan</a:t>
            </a:r>
            <a:r>
              <a:rPr lang="en-US" sz="1800" dirty="0" smtClean="0"/>
              <a:t> </a:t>
            </a:r>
            <a:r>
              <a:rPr lang="en-US" sz="1800" dirty="0" err="1" smtClean="0"/>
              <a:t>harian</a:t>
            </a:r>
            <a:endParaRPr lang="en-US" sz="1800" dirty="0" smtClean="0"/>
          </a:p>
          <a:p>
            <a:r>
              <a:rPr lang="en-US" sz="1800" b="1" dirty="0" err="1" smtClean="0"/>
              <a:t>Maksud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Tujuan</a:t>
            </a:r>
            <a:endParaRPr lang="en-US" sz="1800" b="1" dirty="0" smtClean="0"/>
          </a:p>
          <a:p>
            <a:pPr lvl="1"/>
            <a:r>
              <a:rPr lang="en-US" sz="1800" dirty="0" err="1" smtClean="0"/>
              <a:t>Mengembangkan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err="1" smtClean="0"/>
              <a:t>sms</a:t>
            </a:r>
            <a:r>
              <a:rPr lang="en-US" sz="1800" dirty="0" smtClean="0"/>
              <a:t> gateway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 err="1" smtClean="0"/>
              <a:t>mempermudah</a:t>
            </a:r>
            <a:r>
              <a:rPr lang="en-US" sz="1800" dirty="0" smtClean="0"/>
              <a:t> 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pihak</a:t>
            </a:r>
            <a:r>
              <a:rPr lang="en-US" sz="1800" dirty="0" smtClean="0"/>
              <a:t> (</a:t>
            </a:r>
            <a:r>
              <a:rPr lang="en-US" sz="1800" dirty="0" err="1" smtClean="0"/>
              <a:t>katering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pelanggan</a:t>
            </a:r>
            <a:r>
              <a:rPr lang="en-US" sz="1800" dirty="0" smtClean="0"/>
              <a:t> </a:t>
            </a:r>
            <a:r>
              <a:rPr lang="en-US" sz="1800" dirty="0" err="1" smtClean="0"/>
              <a:t>katering</a:t>
            </a:r>
            <a:r>
              <a:rPr lang="en-US" sz="1800" dirty="0" smtClean="0"/>
              <a:t>)</a:t>
            </a:r>
          </a:p>
          <a:p>
            <a:r>
              <a:rPr lang="en-US" sz="1800" b="1" dirty="0" err="1" smtClean="0"/>
              <a:t>Batasan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Masalah</a:t>
            </a:r>
            <a:endParaRPr lang="en-US" sz="1800" b="1" dirty="0" smtClean="0"/>
          </a:p>
          <a:p>
            <a:pPr lvl="1"/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melingkupi</a:t>
            </a:r>
            <a:r>
              <a:rPr lang="en-US" sz="1800" dirty="0" smtClean="0"/>
              <a:t> </a:t>
            </a:r>
            <a:r>
              <a:rPr lang="en-US" sz="1800" dirty="0" err="1" smtClean="0"/>
              <a:t>tata</a:t>
            </a:r>
            <a:r>
              <a:rPr lang="en-US" sz="1800" dirty="0" smtClean="0"/>
              <a:t> </a:t>
            </a:r>
            <a:r>
              <a:rPr lang="en-US" sz="1800" dirty="0" err="1" smtClean="0"/>
              <a:t>kelola</a:t>
            </a:r>
            <a:r>
              <a:rPr lang="en-US" sz="1800" dirty="0" smtClean="0"/>
              <a:t> </a:t>
            </a:r>
            <a:r>
              <a:rPr lang="en-US" sz="1800" dirty="0" err="1" smtClean="0"/>
              <a:t>pemesanan</a:t>
            </a:r>
            <a:r>
              <a:rPr lang="en-US" sz="1800" dirty="0" smtClean="0"/>
              <a:t> menu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pemutakhiran</a:t>
            </a:r>
            <a:r>
              <a:rPr lang="en-US" sz="1800" dirty="0" smtClean="0"/>
              <a:t> data </a:t>
            </a:r>
            <a:r>
              <a:rPr lang="en-US" sz="1800" dirty="0" err="1" smtClean="0"/>
              <a:t>pelanggan</a:t>
            </a:r>
            <a:r>
              <a:rPr lang="en-US" sz="1800" dirty="0" smtClean="0"/>
              <a:t>.</a:t>
            </a:r>
          </a:p>
          <a:p>
            <a:r>
              <a:rPr lang="en-US" sz="1800" b="1" dirty="0" err="1" smtClean="0"/>
              <a:t>Metode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Perancangan</a:t>
            </a:r>
            <a:endParaRPr lang="en-US" sz="1800" b="1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800" dirty="0" smtClean="0"/>
              <a:t>Prototyping.</a:t>
            </a:r>
          </a:p>
          <a:p>
            <a:endParaRPr lang="en-US" sz="1800" dirty="0" smtClean="0"/>
          </a:p>
          <a:p>
            <a:pPr lvl="1"/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ERD (Entity Relationship Diagram)</a:t>
            </a:r>
            <a:endParaRPr lang="id-ID" dirty="0"/>
          </a:p>
        </p:txBody>
      </p:sp>
      <p:pic>
        <p:nvPicPr>
          <p:cNvPr id="1026" name="Picture 3" descr="SMS-GATEWAY-ERD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74825"/>
            <a:ext cx="8610599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Tampilan </a:t>
            </a:r>
            <a:r>
              <a:rPr lang="en-US" dirty="0" err="1" smtClean="0"/>
              <a:t>Utama</a:t>
            </a:r>
            <a:r>
              <a:rPr lang="en-US" dirty="0" smtClean="0"/>
              <a:t> (default: Tab General)</a:t>
            </a:r>
          </a:p>
          <a:p>
            <a:endParaRPr lang="en-US" dirty="0" smtClean="0"/>
          </a:p>
          <a:p>
            <a:endParaRPr lang="id-ID" dirty="0"/>
          </a:p>
        </p:txBody>
      </p:sp>
      <p:pic>
        <p:nvPicPr>
          <p:cNvPr id="4" name="Picture 3" descr="00. TAB - GENER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600"/>
            <a:ext cx="80772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(</a:t>
            </a:r>
            <a:r>
              <a:rPr lang="en-US" dirty="0" err="1" smtClean="0"/>
              <a:t>Katering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Tampilan Menu </a:t>
            </a:r>
            <a:r>
              <a:rPr lang="en-US" dirty="0" err="1" smtClean="0"/>
              <a:t>Utama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4" name="Picture 3" descr="27. ADM - M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14600"/>
            <a:ext cx="3962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(</a:t>
            </a:r>
            <a:r>
              <a:rPr lang="en-US" dirty="0" err="1" smtClean="0"/>
              <a:t>Pelanggan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Tampilan Menu </a:t>
            </a:r>
            <a:r>
              <a:rPr lang="en-US" dirty="0" err="1" smtClean="0"/>
              <a:t>Utama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4" name="Picture 3" descr="18. CUST- M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438400"/>
            <a:ext cx="39624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&amp; </a:t>
            </a:r>
            <a:r>
              <a:rPr lang="en-US" dirty="0" err="1" smtClean="0"/>
              <a:t>Algoritma</a:t>
            </a:r>
            <a:r>
              <a:rPr lang="en-US" dirty="0" smtClean="0"/>
              <a:t> Server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 Tab General</a:t>
            </a:r>
          </a:p>
          <a:p>
            <a:endParaRPr lang="id-ID" dirty="0"/>
          </a:p>
        </p:txBody>
      </p:sp>
      <p:pic>
        <p:nvPicPr>
          <p:cNvPr id="5" name="Picture 4" descr="00. GENER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14600"/>
            <a:ext cx="8382000" cy="401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&amp; </a:t>
            </a:r>
            <a:r>
              <a:rPr lang="en-US" dirty="0" err="1" smtClean="0"/>
              <a:t>Algoritma</a:t>
            </a:r>
            <a:r>
              <a:rPr lang="en-US" dirty="0" smtClean="0"/>
              <a:t> Server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Diagnosa</a:t>
            </a:r>
            <a:r>
              <a:rPr lang="en-US" sz="1800" dirty="0" smtClean="0"/>
              <a:t> modem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Koneksi</a:t>
            </a:r>
            <a:r>
              <a:rPr lang="en-US" sz="1800" dirty="0" smtClean="0"/>
              <a:t> Modem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id-ID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2133600"/>
          <a:ext cx="5045075" cy="1374775"/>
        </p:xfrm>
        <a:graphic>
          <a:graphicData uri="http://schemas.openxmlformats.org/presentationml/2006/ole">
            <p:oleObj spid="_x0000_s2050" name="Document" r:id="rId4" imgW="5047488" imgH="1377437" progId="Word.Document.12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3810000"/>
          <a:ext cx="5045075" cy="1812925"/>
        </p:xfrm>
        <a:graphic>
          <a:graphicData uri="http://schemas.openxmlformats.org/presentationml/2006/ole">
            <p:oleObj spid="_x0000_s2051" name="Document" r:id="rId5" imgW="5044966" imgH="181313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&amp; </a:t>
            </a:r>
            <a:r>
              <a:rPr lang="en-US" dirty="0" err="1" smtClean="0"/>
              <a:t>Algoritma</a:t>
            </a:r>
            <a:r>
              <a:rPr lang="en-US" smtClean="0"/>
              <a:t> Server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Pemutusan</a:t>
            </a:r>
            <a:r>
              <a:rPr lang="en-US" sz="1800" dirty="0" smtClean="0"/>
              <a:t> </a:t>
            </a:r>
            <a:r>
              <a:rPr lang="en-US" sz="1800" dirty="0" err="1" smtClean="0"/>
              <a:t>Koneksi</a:t>
            </a:r>
            <a:r>
              <a:rPr lang="en-US" sz="1800" dirty="0" smtClean="0"/>
              <a:t> Modem</a:t>
            </a:r>
          </a:p>
          <a:p>
            <a:endParaRPr lang="id-ID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6800" y="2590800"/>
          <a:ext cx="5045075" cy="1812925"/>
        </p:xfrm>
        <a:graphic>
          <a:graphicData uri="http://schemas.openxmlformats.org/presentationml/2006/ole">
            <p:oleObj spid="_x0000_s3074" name="Document" r:id="rId4" imgW="5044966" imgH="1813138" progId="Word.Document.12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</TotalTime>
  <Words>299</Words>
  <Application>Microsoft Office PowerPoint</Application>
  <PresentationFormat>On-screen Show (4:3)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Module</vt:lpstr>
      <vt:lpstr>Document</vt:lpstr>
      <vt:lpstr>Aplikasi SMS Gateway untuk pemesanan menu makanan katering Cha-Cha &amp; Yopi</vt:lpstr>
      <vt:lpstr>Pendahuluan</vt:lpstr>
      <vt:lpstr>ERD (Entity Relationship Diagram)</vt:lpstr>
      <vt:lpstr>Rancangan Layar Server</vt:lpstr>
      <vt:lpstr>Rancangan Layar Klien (Katering)</vt:lpstr>
      <vt:lpstr>Rancangan Layar Klien (Pelanggan)</vt:lpstr>
      <vt:lpstr>Flowchart &amp; Algoritma Server (1)</vt:lpstr>
      <vt:lpstr>Flowchart &amp; Algoritma Server (2)</vt:lpstr>
      <vt:lpstr>Flowchart &amp; Algoritma Server (3)</vt:lpstr>
      <vt:lpstr>Penambahan Command Register</vt:lpstr>
      <vt:lpstr>Flowchart Klien (Admin)</vt:lpstr>
      <vt:lpstr>Flowchart Klien (Pelanggan)</vt:lpstr>
      <vt:lpstr>Kesimpulan</vt:lpstr>
      <vt:lpstr>Tanya - Jawab</vt:lpstr>
    </vt:vector>
  </TitlesOfParts>
  <Company>Prive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SMS Gateway untuk pemesanan menu makanan katering Cha-Cha &amp; Yopi</dc:title>
  <dc:creator>UserXP</dc:creator>
  <cp:lastModifiedBy>UserXP</cp:lastModifiedBy>
  <cp:revision>9</cp:revision>
  <dcterms:created xsi:type="dcterms:W3CDTF">2010-01-09T08:31:59Z</dcterms:created>
  <dcterms:modified xsi:type="dcterms:W3CDTF">2010-01-15T03:58:41Z</dcterms:modified>
</cp:coreProperties>
</file>