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OTARU" userId="876565dc6cc363fc" providerId="LiveId" clId="{6B14BAAA-48D0-406A-959F-F92A3BAC14BE}"/>
    <pc:docChg chg="undo custSel addSld delSld modSld">
      <pc:chgData name="LOKESH KOTARU" userId="876565dc6cc363fc" providerId="LiveId" clId="{6B14BAAA-48D0-406A-959F-F92A3BAC14BE}" dt="2024-06-13T15:58:23.725" v="124" actId="14100"/>
      <pc:docMkLst>
        <pc:docMk/>
      </pc:docMkLst>
      <pc:sldChg chg="modSp mod">
        <pc:chgData name="LOKESH KOTARU" userId="876565dc6cc363fc" providerId="LiveId" clId="{6B14BAAA-48D0-406A-959F-F92A3BAC14BE}" dt="2024-06-13T15:44:28.919" v="61" actId="20577"/>
        <pc:sldMkLst>
          <pc:docMk/>
          <pc:sldMk cId="1284820134" sldId="256"/>
        </pc:sldMkLst>
        <pc:spChg chg="mod">
          <ac:chgData name="LOKESH KOTARU" userId="876565dc6cc363fc" providerId="LiveId" clId="{6B14BAAA-48D0-406A-959F-F92A3BAC14BE}" dt="2024-06-13T15:44:28.919" v="61" actId="20577"/>
          <ac:spMkLst>
            <pc:docMk/>
            <pc:sldMk cId="1284820134" sldId="256"/>
            <ac:spMk id="2" creationId="{BB2305E8-02EA-2CE2-698C-6A6E38195902}"/>
          </ac:spMkLst>
        </pc:spChg>
      </pc:sldChg>
      <pc:sldChg chg="addSp delSp modSp mod">
        <pc:chgData name="LOKESH KOTARU" userId="876565dc6cc363fc" providerId="LiveId" clId="{6B14BAAA-48D0-406A-959F-F92A3BAC14BE}" dt="2024-06-13T10:01:19.745" v="4" actId="21"/>
        <pc:sldMkLst>
          <pc:docMk/>
          <pc:sldMk cId="1013107191" sldId="258"/>
        </pc:sldMkLst>
        <pc:spChg chg="mod">
          <ac:chgData name="LOKESH KOTARU" userId="876565dc6cc363fc" providerId="LiveId" clId="{6B14BAAA-48D0-406A-959F-F92A3BAC14BE}" dt="2024-06-13T10:00:51.898" v="1" actId="1076"/>
          <ac:spMkLst>
            <pc:docMk/>
            <pc:sldMk cId="1013107191" sldId="258"/>
            <ac:spMk id="2" creationId="{6AC87FE1-DCCE-352D-0D6E-CBF610694AE1}"/>
          </ac:spMkLst>
        </pc:spChg>
        <pc:spChg chg="add del mod">
          <ac:chgData name="LOKESH KOTARU" userId="876565dc6cc363fc" providerId="LiveId" clId="{6B14BAAA-48D0-406A-959F-F92A3BAC14BE}" dt="2024-06-13T10:01:19.745" v="4" actId="21"/>
          <ac:spMkLst>
            <pc:docMk/>
            <pc:sldMk cId="1013107191" sldId="258"/>
            <ac:spMk id="5" creationId="{E7CEF630-3136-0475-628D-FE737B9F079F}"/>
          </ac:spMkLst>
        </pc:spChg>
        <pc:graphicFrameChg chg="add del mod">
          <ac:chgData name="LOKESH KOTARU" userId="876565dc6cc363fc" providerId="LiveId" clId="{6B14BAAA-48D0-406A-959F-F92A3BAC14BE}" dt="2024-06-13T10:01:19.745" v="4" actId="21"/>
          <ac:graphicFrameMkLst>
            <pc:docMk/>
            <pc:sldMk cId="1013107191" sldId="258"/>
            <ac:graphicFrameMk id="4" creationId="{AA1155DA-9934-0292-618F-9159E8B926DD}"/>
          </ac:graphicFrameMkLst>
        </pc:graphicFrameChg>
      </pc:sldChg>
      <pc:sldChg chg="addSp delSp modSp mod">
        <pc:chgData name="LOKESH KOTARU" userId="876565dc6cc363fc" providerId="LiveId" clId="{6B14BAAA-48D0-406A-959F-F92A3BAC14BE}" dt="2024-06-13T12:10:27.966" v="19" actId="5793"/>
        <pc:sldMkLst>
          <pc:docMk/>
          <pc:sldMk cId="3077906970" sldId="265"/>
        </pc:sldMkLst>
        <pc:spChg chg="add del mod">
          <ac:chgData name="LOKESH KOTARU" userId="876565dc6cc363fc" providerId="LiveId" clId="{6B14BAAA-48D0-406A-959F-F92A3BAC14BE}" dt="2024-06-13T11:58:29.775" v="7"/>
          <ac:spMkLst>
            <pc:docMk/>
            <pc:sldMk cId="3077906970" sldId="265"/>
            <ac:spMk id="4" creationId="{C49D5F41-10A4-16CA-F4CC-30681445716C}"/>
          </ac:spMkLst>
        </pc:spChg>
        <pc:spChg chg="add mod">
          <ac:chgData name="LOKESH KOTARU" userId="876565dc6cc363fc" providerId="LiveId" clId="{6B14BAAA-48D0-406A-959F-F92A3BAC14BE}" dt="2024-06-13T12:10:27.966" v="19" actId="5793"/>
          <ac:spMkLst>
            <pc:docMk/>
            <pc:sldMk cId="3077906970" sldId="265"/>
            <ac:spMk id="8" creationId="{CF92E91E-916B-1D57-C55B-A908EA276BA0}"/>
          </ac:spMkLst>
        </pc:spChg>
        <pc:graphicFrameChg chg="add del mod">
          <ac:chgData name="LOKESH KOTARU" userId="876565dc6cc363fc" providerId="LiveId" clId="{6B14BAAA-48D0-406A-959F-F92A3BAC14BE}" dt="2024-06-13T12:06:27.228" v="9" actId="21"/>
          <ac:graphicFrameMkLst>
            <pc:docMk/>
            <pc:sldMk cId="3077906970" sldId="265"/>
            <ac:graphicFrameMk id="5" creationId="{A3C642B3-9129-954E-306F-47A2FB376A74}"/>
          </ac:graphicFrameMkLst>
        </pc:graphicFrameChg>
        <pc:graphicFrameChg chg="del mod">
          <ac:chgData name="LOKESH KOTARU" userId="876565dc6cc363fc" providerId="LiveId" clId="{6B14BAAA-48D0-406A-959F-F92A3BAC14BE}" dt="2024-06-13T11:56:53.892" v="6" actId="21"/>
          <ac:graphicFrameMkLst>
            <pc:docMk/>
            <pc:sldMk cId="3077906970" sldId="265"/>
            <ac:graphicFrameMk id="7" creationId="{7F7C8F6D-EE6F-591E-FC0B-87D41CD27175}"/>
          </ac:graphicFrameMkLst>
        </pc:graphicFrameChg>
      </pc:sldChg>
      <pc:sldChg chg="modSp new mod">
        <pc:chgData name="LOKESH KOTARU" userId="876565dc6cc363fc" providerId="LiveId" clId="{6B14BAAA-48D0-406A-959F-F92A3BAC14BE}" dt="2024-06-13T15:58:23.725" v="124" actId="14100"/>
        <pc:sldMkLst>
          <pc:docMk/>
          <pc:sldMk cId="947791118" sldId="268"/>
        </pc:sldMkLst>
        <pc:spChg chg="mod">
          <ac:chgData name="LOKESH KOTARU" userId="876565dc6cc363fc" providerId="LiveId" clId="{6B14BAAA-48D0-406A-959F-F92A3BAC14BE}" dt="2024-06-13T15:57:16.153" v="84" actId="20577"/>
          <ac:spMkLst>
            <pc:docMk/>
            <pc:sldMk cId="947791118" sldId="268"/>
            <ac:spMk id="2" creationId="{DB3191D9-3DAE-3615-BDC8-91BB7B3D0C36}"/>
          </ac:spMkLst>
        </pc:spChg>
        <pc:spChg chg="mod">
          <ac:chgData name="LOKESH KOTARU" userId="876565dc6cc363fc" providerId="LiveId" clId="{6B14BAAA-48D0-406A-959F-F92A3BAC14BE}" dt="2024-06-13T15:58:23.725" v="124" actId="14100"/>
          <ac:spMkLst>
            <pc:docMk/>
            <pc:sldMk cId="947791118" sldId="268"/>
            <ac:spMk id="3" creationId="{E8C04336-B10A-47D3-AE1C-F3B806A6F133}"/>
          </ac:spMkLst>
        </pc:spChg>
      </pc:sldChg>
      <pc:sldChg chg="new del">
        <pc:chgData name="LOKESH KOTARU" userId="876565dc6cc363fc" providerId="LiveId" clId="{6B14BAAA-48D0-406A-959F-F92A3BAC14BE}" dt="2024-06-13T15:44:46.857" v="63" actId="680"/>
        <pc:sldMkLst>
          <pc:docMk/>
          <pc:sldMk cId="3110224556" sldId="268"/>
        </pc:sldMkLst>
      </pc:sldChg>
    </pc:docChg>
  </pc:docChgLst>
  <pc:docChgLst>
    <pc:chgData name="LOKESH KOTARU" userId="876565dc6cc363fc" providerId="LiveId" clId="{AE183122-26F3-4191-8CA6-B89C4B2396BE}"/>
    <pc:docChg chg="custSel modSld">
      <pc:chgData name="LOKESH KOTARU" userId="876565dc6cc363fc" providerId="LiveId" clId="{AE183122-26F3-4191-8CA6-B89C4B2396BE}" dt="2024-06-26T07:40:02.756" v="42" actId="14100"/>
      <pc:docMkLst>
        <pc:docMk/>
      </pc:docMkLst>
      <pc:sldChg chg="modSp mod">
        <pc:chgData name="LOKESH KOTARU" userId="876565dc6cc363fc" providerId="LiveId" clId="{AE183122-26F3-4191-8CA6-B89C4B2396BE}" dt="2024-06-26T07:40:02.756" v="42" actId="14100"/>
        <pc:sldMkLst>
          <pc:docMk/>
          <pc:sldMk cId="1284820134" sldId="256"/>
        </pc:sldMkLst>
        <pc:spChg chg="mod">
          <ac:chgData name="LOKESH KOTARU" userId="876565dc6cc363fc" providerId="LiveId" clId="{AE183122-26F3-4191-8CA6-B89C4B2396BE}" dt="2024-06-26T07:40:02.756" v="42" actId="14100"/>
          <ac:spMkLst>
            <pc:docMk/>
            <pc:sldMk cId="1284820134" sldId="256"/>
            <ac:spMk id="2" creationId="{BB2305E8-02EA-2CE2-698C-6A6E38195902}"/>
          </ac:spMkLst>
        </pc:spChg>
      </pc:sldChg>
    </pc:docChg>
  </pc:docChgLst>
  <pc:docChgLst>
    <pc:chgData name="LOKESH KOTARU" userId="876565dc6cc363fc" providerId="LiveId" clId="{E103507A-7A11-424B-8CCE-4589672C6F9C}"/>
    <pc:docChg chg="custSel modSld">
      <pc:chgData name="LOKESH KOTARU" userId="876565dc6cc363fc" providerId="LiveId" clId="{E103507A-7A11-424B-8CCE-4589672C6F9C}" dt="2024-06-18T08:13:48.770" v="44" actId="20577"/>
      <pc:docMkLst>
        <pc:docMk/>
      </pc:docMkLst>
      <pc:sldChg chg="modSp mod">
        <pc:chgData name="LOKESH KOTARU" userId="876565dc6cc363fc" providerId="LiveId" clId="{E103507A-7A11-424B-8CCE-4589672C6F9C}" dt="2024-06-18T08:13:48.770" v="44" actId="20577"/>
        <pc:sldMkLst>
          <pc:docMk/>
          <pc:sldMk cId="1284820134" sldId="256"/>
        </pc:sldMkLst>
        <pc:spChg chg="mod">
          <ac:chgData name="LOKESH KOTARU" userId="876565dc6cc363fc" providerId="LiveId" clId="{E103507A-7A11-424B-8CCE-4589672C6F9C}" dt="2024-06-18T08:13:48.770" v="44" actId="20577"/>
          <ac:spMkLst>
            <pc:docMk/>
            <pc:sldMk cId="1284820134" sldId="256"/>
            <ac:spMk id="2" creationId="{BB2305E8-02EA-2CE2-698C-6A6E38195902}"/>
          </ac:spMkLst>
        </pc:spChg>
      </pc:sldChg>
    </pc:docChg>
  </pc:docChgLst>
  <pc:docChgLst>
    <pc:chgData name="LOKESH KOTARU" userId="876565dc6cc363fc" providerId="LiveId" clId="{4F17F542-0238-4634-8DDE-23D1B911F56F}"/>
    <pc:docChg chg="custSel delSld modSld">
      <pc:chgData name="LOKESH KOTARU" userId="876565dc6cc363fc" providerId="LiveId" clId="{4F17F542-0238-4634-8DDE-23D1B911F56F}" dt="2024-06-26T07:36:48.109" v="103" actId="20577"/>
      <pc:docMkLst>
        <pc:docMk/>
      </pc:docMkLst>
      <pc:sldChg chg="modSp mod">
        <pc:chgData name="LOKESH KOTARU" userId="876565dc6cc363fc" providerId="LiveId" clId="{4F17F542-0238-4634-8DDE-23D1B911F56F}" dt="2024-06-18T08:45:24.720" v="49" actId="20577"/>
        <pc:sldMkLst>
          <pc:docMk/>
          <pc:sldMk cId="1284820134" sldId="256"/>
        </pc:sldMkLst>
        <pc:spChg chg="mod">
          <ac:chgData name="LOKESH KOTARU" userId="876565dc6cc363fc" providerId="LiveId" clId="{4F17F542-0238-4634-8DDE-23D1B911F56F}" dt="2024-06-18T08:45:24.720" v="49" actId="20577"/>
          <ac:spMkLst>
            <pc:docMk/>
            <pc:sldMk cId="1284820134" sldId="256"/>
            <ac:spMk id="2" creationId="{BB2305E8-02EA-2CE2-698C-6A6E38195902}"/>
          </ac:spMkLst>
        </pc:spChg>
      </pc:sldChg>
      <pc:sldChg chg="modSp mod">
        <pc:chgData name="LOKESH KOTARU" userId="876565dc6cc363fc" providerId="LiveId" clId="{4F17F542-0238-4634-8DDE-23D1B911F56F}" dt="2024-06-26T07:36:20.718" v="101" actId="27636"/>
        <pc:sldMkLst>
          <pc:docMk/>
          <pc:sldMk cId="3077906970" sldId="265"/>
        </pc:sldMkLst>
        <pc:spChg chg="mod">
          <ac:chgData name="LOKESH KOTARU" userId="876565dc6cc363fc" providerId="LiveId" clId="{4F17F542-0238-4634-8DDE-23D1B911F56F}" dt="2024-06-26T07:36:20.718" v="101" actId="27636"/>
          <ac:spMkLst>
            <pc:docMk/>
            <pc:sldMk cId="3077906970" sldId="265"/>
            <ac:spMk id="8" creationId="{CF92E91E-916B-1D57-C55B-A908EA276BA0}"/>
          </ac:spMkLst>
        </pc:spChg>
      </pc:sldChg>
      <pc:sldChg chg="modSp del mod">
        <pc:chgData name="LOKESH KOTARU" userId="876565dc6cc363fc" providerId="LiveId" clId="{4F17F542-0238-4634-8DDE-23D1B911F56F}" dt="2024-06-26T07:36:29.153" v="102" actId="2696"/>
        <pc:sldMkLst>
          <pc:docMk/>
          <pc:sldMk cId="813986838" sldId="267"/>
        </pc:sldMkLst>
        <pc:spChg chg="mod">
          <ac:chgData name="LOKESH KOTARU" userId="876565dc6cc363fc" providerId="LiveId" clId="{4F17F542-0238-4634-8DDE-23D1B911F56F}" dt="2024-06-26T07:36:07.437" v="98" actId="27636"/>
          <ac:spMkLst>
            <pc:docMk/>
            <pc:sldMk cId="813986838" sldId="267"/>
            <ac:spMk id="3" creationId="{68F8B85E-8D1C-1E05-BF4E-B30D14CD02CC}"/>
          </ac:spMkLst>
        </pc:spChg>
      </pc:sldChg>
      <pc:sldChg chg="modSp mod">
        <pc:chgData name="LOKESH KOTARU" userId="876565dc6cc363fc" providerId="LiveId" clId="{4F17F542-0238-4634-8DDE-23D1B911F56F}" dt="2024-06-26T07:36:48.109" v="103" actId="20577"/>
        <pc:sldMkLst>
          <pc:docMk/>
          <pc:sldMk cId="947791118" sldId="268"/>
        </pc:sldMkLst>
        <pc:spChg chg="mod">
          <ac:chgData name="LOKESH KOTARU" userId="876565dc6cc363fc" providerId="LiveId" clId="{4F17F542-0238-4634-8DDE-23D1B911F56F}" dt="2024-06-26T07:36:48.109" v="103" actId="20577"/>
          <ac:spMkLst>
            <pc:docMk/>
            <pc:sldMk cId="947791118" sldId="268"/>
            <ac:spMk id="3" creationId="{E8C04336-B10A-47D3-AE1C-F3B806A6F13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1E566B75-AAA8-4350-82D7-C81D8420F378}">
      <dgm:prSet phldrT="[Text]"/>
      <dgm:spPr/>
      <dgm:t>
        <a:bodyPr/>
        <a:lstStyle/>
        <a:p>
          <a:r>
            <a:rPr lang="en-IN" dirty="0"/>
            <a:t>Solution and its value</a:t>
          </a:r>
        </a:p>
      </dgm:t>
    </dgm:pt>
    <dgm:pt modelId="{B45AABFD-001B-4D48-AD8F-58A64ED0EC8D}" type="sibTrans" cxnId="{87D4AA3A-DFE4-433D-9D02-C67D5246489D}">
      <dgm:prSet/>
      <dgm:spPr/>
      <dgm:t>
        <a:bodyPr/>
        <a:lstStyle/>
        <a:p>
          <a:endParaRPr lang="en-IN"/>
        </a:p>
      </dgm:t>
    </dgm:pt>
    <dgm:pt modelId="{7650997E-E1A4-41FF-8F3F-904DB9FBB42B}" type="parTrans" cxnId="{87D4AA3A-DFE4-433D-9D02-C67D5246489D}">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339569"/>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500935" y="13292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Problem statement</a:t>
          </a:r>
        </a:p>
      </dsp:txBody>
      <dsp:txXfrm>
        <a:off x="521110" y="153104"/>
        <a:ext cx="6972748" cy="372930"/>
      </dsp:txXfrm>
    </dsp:sp>
    <dsp:sp modelId="{4E3FA896-3C96-4E8C-8520-DEF6B3F51C64}">
      <dsp:nvSpPr>
        <dsp:cNvPr id="0" name=""/>
        <dsp:cNvSpPr/>
      </dsp:nvSpPr>
      <dsp:spPr>
        <a:xfrm>
          <a:off x="0" y="97461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500935" y="76796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Project overview</a:t>
          </a:r>
        </a:p>
      </dsp:txBody>
      <dsp:txXfrm>
        <a:off x="521110" y="788144"/>
        <a:ext cx="6972748" cy="372930"/>
      </dsp:txXfrm>
    </dsp:sp>
    <dsp:sp modelId="{E8242749-3559-43B1-B4DE-0F9212422515}">
      <dsp:nvSpPr>
        <dsp:cNvPr id="0" name=""/>
        <dsp:cNvSpPr/>
      </dsp:nvSpPr>
      <dsp:spPr>
        <a:xfrm>
          <a:off x="0" y="160965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00935" y="140301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Who are the end users</a:t>
          </a:r>
        </a:p>
      </dsp:txBody>
      <dsp:txXfrm>
        <a:off x="521110" y="1423185"/>
        <a:ext cx="6972748" cy="372930"/>
      </dsp:txXfrm>
    </dsp:sp>
    <dsp:sp modelId="{496E6517-4980-4EC9-A396-32CBD0797034}">
      <dsp:nvSpPr>
        <dsp:cNvPr id="0" name=""/>
        <dsp:cNvSpPr/>
      </dsp:nvSpPr>
      <dsp:spPr>
        <a:xfrm>
          <a:off x="0" y="224469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500935" y="203805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Solution and its value</a:t>
          </a:r>
        </a:p>
      </dsp:txBody>
      <dsp:txXfrm>
        <a:off x="521110" y="2058225"/>
        <a:ext cx="6972748" cy="372930"/>
      </dsp:txXfrm>
    </dsp:sp>
    <dsp:sp modelId="{2D769025-E9E3-40C6-BD44-075BFB578E82}">
      <dsp:nvSpPr>
        <dsp:cNvPr id="0" name=""/>
        <dsp:cNvSpPr/>
      </dsp:nvSpPr>
      <dsp:spPr>
        <a:xfrm>
          <a:off x="0" y="287973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500935" y="267309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Modelling</a:t>
          </a:r>
        </a:p>
      </dsp:txBody>
      <dsp:txXfrm>
        <a:off x="521110" y="2693265"/>
        <a:ext cx="6972748" cy="372930"/>
      </dsp:txXfrm>
    </dsp:sp>
    <dsp:sp modelId="{FED8AE8F-0AFF-42F9-B0B8-8CE702CB0969}">
      <dsp:nvSpPr>
        <dsp:cNvPr id="0" name=""/>
        <dsp:cNvSpPr/>
      </dsp:nvSpPr>
      <dsp:spPr>
        <a:xfrm>
          <a:off x="0" y="351477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500935" y="330813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result</a:t>
          </a:r>
        </a:p>
      </dsp:txBody>
      <dsp:txXfrm>
        <a:off x="521110" y="3328305"/>
        <a:ext cx="697274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92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0550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5058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2768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1681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54435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0581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73883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1443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5145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113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7873E-7B78-4608-806F-08E05EB20583}"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992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7873E-7B78-4608-806F-08E05EB20583}" type="datetimeFigureOut">
              <a:rPr lang="en-IN" smtClean="0"/>
              <a:t>26-06-2024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8676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7873E-7B78-4608-806F-08E05EB20583}" type="datetimeFigureOut">
              <a:rPr lang="en-IN" smtClean="0"/>
              <a:t>26-06-2024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003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7873E-7B78-4608-806F-08E05EB20583}" type="datetimeFigureOut">
              <a:rPr lang="en-IN" smtClean="0"/>
              <a:t>26-06-2024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8698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508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56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7873E-7B78-4608-806F-08E05EB20583}" type="datetimeFigureOut">
              <a:rPr lang="en-IN" smtClean="0"/>
              <a:t>26-06-2024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1DAC3-616A-4AAB-A4B2-7D7D19DF3D8A}" type="slidenum">
              <a:rPr lang="en-IN" smtClean="0"/>
              <a:t>‹#›</a:t>
            </a:fld>
            <a:endParaRPr lang="en-IN"/>
          </a:p>
        </p:txBody>
      </p:sp>
    </p:spTree>
    <p:extLst>
      <p:ext uri="{BB962C8B-B14F-4D97-AF65-F5344CB8AC3E}">
        <p14:creationId xmlns:p14="http://schemas.microsoft.com/office/powerpoint/2010/main" val="12172556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05E8-02EA-2CE2-698C-6A6E38195902}"/>
              </a:ext>
            </a:extLst>
          </p:cNvPr>
          <p:cNvSpPr>
            <a:spLocks noGrp="1"/>
          </p:cNvSpPr>
          <p:nvPr>
            <p:ph type="ctrTitle"/>
          </p:nvPr>
        </p:nvSpPr>
        <p:spPr>
          <a:xfrm>
            <a:off x="2514599" y="2460518"/>
            <a:ext cx="7497147" cy="743685"/>
          </a:xfrm>
          <a:effectLst>
            <a:outerShdw blurRad="50800" dist="38100" dir="5400000" algn="t" rotWithShape="0">
              <a:prstClr val="black">
                <a:alpha val="40000"/>
              </a:prstClr>
            </a:outerShdw>
          </a:effectLst>
        </p:spPr>
        <p:txBody>
          <a:bodyPr>
            <a:normAutofit fontScale="90000"/>
          </a:bodyPr>
          <a:lstStyle/>
          <a:p>
            <a:r>
              <a:rPr lang="en-IN" sz="4000" dirty="0">
                <a:solidFill>
                  <a:schemeClr val="accent1">
                    <a:lumMod val="75000"/>
                  </a:schemeClr>
                </a:solidFill>
              </a:rPr>
              <a:t>DAMERLA ADITHAYA MANI KUMAR</a:t>
            </a:r>
          </a:p>
        </p:txBody>
      </p:sp>
      <p:sp>
        <p:nvSpPr>
          <p:cNvPr id="3" name="Subtitle 2">
            <a:extLst>
              <a:ext uri="{FF2B5EF4-FFF2-40B4-BE49-F238E27FC236}">
                <a16:creationId xmlns:a16="http://schemas.microsoft.com/office/drawing/2014/main" id="{F880134B-8806-3C03-28BD-8A10729CF83D}"/>
              </a:ext>
            </a:extLst>
          </p:cNvPr>
          <p:cNvSpPr>
            <a:spLocks noGrp="1"/>
          </p:cNvSpPr>
          <p:nvPr>
            <p:ph type="subTitle" idx="1"/>
          </p:nvPr>
        </p:nvSpPr>
        <p:spPr>
          <a:xfrm>
            <a:off x="5638800" y="3761470"/>
            <a:ext cx="5827677" cy="1119673"/>
          </a:xfrm>
        </p:spPr>
        <p:txBody>
          <a:bodyPr>
            <a:normAutofit/>
          </a:bodyPr>
          <a:lstStyle/>
          <a:p>
            <a:r>
              <a:rPr lang="en-IN" sz="3200" dirty="0">
                <a:solidFill>
                  <a:schemeClr val="accent6">
                    <a:lumMod val="75000"/>
                  </a:schemeClr>
                </a:solidFill>
                <a:effectLst>
                  <a:outerShdw blurRad="50800" dist="38100" dir="2700000" algn="tl" rotWithShape="0">
                    <a:prstClr val="black">
                      <a:alpha val="40000"/>
                    </a:prstClr>
                  </a:outerShdw>
                </a:effectLst>
                <a:latin typeface="Algerian" panose="04020705040A02060702" pitchFamily="82" charset="0"/>
              </a:rPr>
              <a:t>KEYLOGGER AND SECURITY</a:t>
            </a:r>
          </a:p>
        </p:txBody>
      </p:sp>
      <p:sp>
        <p:nvSpPr>
          <p:cNvPr id="4" name="Hexagon 3">
            <a:extLst>
              <a:ext uri="{FF2B5EF4-FFF2-40B4-BE49-F238E27FC236}">
                <a16:creationId xmlns:a16="http://schemas.microsoft.com/office/drawing/2014/main" id="{AC0D4D49-F38A-52B6-9881-5AC643D1583A}"/>
              </a:ext>
            </a:extLst>
          </p:cNvPr>
          <p:cNvSpPr/>
          <p:nvPr/>
        </p:nvSpPr>
        <p:spPr>
          <a:xfrm>
            <a:off x="1978090" y="1194318"/>
            <a:ext cx="1073020" cy="867747"/>
          </a:xfrm>
          <a:prstGeom prst="hexagon">
            <a:avLst/>
          </a:prstGeom>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25843C5-614B-8190-1313-E1EFE0EB13C2}"/>
              </a:ext>
            </a:extLst>
          </p:cNvPr>
          <p:cNvSpPr/>
          <p:nvPr/>
        </p:nvSpPr>
        <p:spPr>
          <a:xfrm>
            <a:off x="5868955" y="5057192"/>
            <a:ext cx="4450702"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48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BE5-93D0-FA3A-EDF6-66E20F6B5F87}"/>
              </a:ext>
            </a:extLst>
          </p:cNvPr>
          <p:cNvSpPr>
            <a:spLocks noGrp="1"/>
          </p:cNvSpPr>
          <p:nvPr>
            <p:ph type="title"/>
          </p:nvPr>
        </p:nvSpPr>
        <p:spPr>
          <a:xfrm>
            <a:off x="1361769" y="269034"/>
            <a:ext cx="8144881" cy="797766"/>
          </a:xfrm>
        </p:spPr>
        <p:txBody>
          <a:bodyPr/>
          <a:lstStyle/>
          <a:p>
            <a:r>
              <a:rPr lang="en-IN" u="sng" dirty="0">
                <a:latin typeface="Algerian" panose="04020705040A02060702" pitchFamily="82" charset="0"/>
              </a:rPr>
              <a:t>modelling</a:t>
            </a:r>
          </a:p>
        </p:txBody>
      </p:sp>
      <p:sp>
        <p:nvSpPr>
          <p:cNvPr id="8" name="Content Placeholder 7">
            <a:extLst>
              <a:ext uri="{FF2B5EF4-FFF2-40B4-BE49-F238E27FC236}">
                <a16:creationId xmlns:a16="http://schemas.microsoft.com/office/drawing/2014/main" id="{CF92E91E-916B-1D57-C55B-A908EA276BA0}"/>
              </a:ext>
            </a:extLst>
          </p:cNvPr>
          <p:cNvSpPr>
            <a:spLocks noGrp="1"/>
          </p:cNvSpPr>
          <p:nvPr>
            <p:ph idx="1"/>
          </p:nvPr>
        </p:nvSpPr>
        <p:spPr>
          <a:xfrm>
            <a:off x="1484310" y="1066801"/>
            <a:ext cx="10018713" cy="4724400"/>
          </a:xfrm>
        </p:spPr>
        <p:txBody>
          <a:bodyPr>
            <a:normAutofit fontScale="85000" lnSpcReduction="20000"/>
          </a:bodyPr>
          <a:lstStyle/>
          <a:p>
            <a:pPr algn="just"/>
            <a:r>
              <a:rPr lang="en-IN" b="1" u="sng" dirty="0">
                <a:latin typeface="Times New Roman" panose="02020603050405020304" pitchFamily="18" charset="0"/>
                <a:cs typeface="Times New Roman" panose="02020603050405020304" pitchFamily="18" charset="0"/>
              </a:rPr>
              <a:t>Threat modelling</a:t>
            </a:r>
            <a:r>
              <a:rPr lang="en-IN" dirty="0">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br>
              <a:rPr lang="en-US" b="0" i="0" dirty="0">
                <a:solidFill>
                  <a:srgbClr val="202124"/>
                </a:solidFill>
                <a:effectLst/>
                <a:latin typeface="Times New Roman" panose="02020603050405020304" pitchFamily="18" charset="0"/>
                <a:cs typeface="Times New Roman" panose="02020603050405020304" pitchFamily="18"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IN" dirty="0"/>
          </a:p>
        </p:txBody>
      </p:sp>
    </p:spTree>
    <p:extLst>
      <p:ext uri="{BB962C8B-B14F-4D97-AF65-F5344CB8AC3E}">
        <p14:creationId xmlns:p14="http://schemas.microsoft.com/office/powerpoint/2010/main" val="30779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5DF-4625-26EA-B6FC-EB8B2F63553A}"/>
              </a:ext>
            </a:extLst>
          </p:cNvPr>
          <p:cNvSpPr>
            <a:spLocks noGrp="1"/>
          </p:cNvSpPr>
          <p:nvPr>
            <p:ph type="title"/>
          </p:nvPr>
        </p:nvSpPr>
        <p:spPr>
          <a:xfrm>
            <a:off x="1484311" y="685801"/>
            <a:ext cx="10018713" cy="1157748"/>
          </a:xfrm>
        </p:spPr>
        <p:txBody>
          <a:bodyPr/>
          <a:lstStyle/>
          <a:p>
            <a:r>
              <a:rPr lang="en-IN" b="1" u="sng"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D01A50FD-4094-1192-B374-526DE9BEC0A4}"/>
              </a:ext>
            </a:extLst>
          </p:cNvPr>
          <p:cNvSpPr>
            <a:spLocks noGrp="1"/>
          </p:cNvSpPr>
          <p:nvPr>
            <p:ph idx="1"/>
          </p:nvPr>
        </p:nvSpPr>
        <p:spPr>
          <a:xfrm>
            <a:off x="1750142" y="1927124"/>
            <a:ext cx="10156722" cy="4245076"/>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Data Theft</a:t>
            </a:r>
            <a:r>
              <a:rPr lang="en-US" dirty="0">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latin typeface="Times New Roman" panose="02020603050405020304" pitchFamily="18" charset="0"/>
                <a:cs typeface="Times New Roman" panose="02020603050405020304" pitchFamily="18" charset="0"/>
              </a:rPr>
              <a:t>Privacy Breach</a:t>
            </a:r>
            <a:r>
              <a:rPr lang="en-US" dirty="0">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latin typeface="Times New Roman" panose="02020603050405020304" pitchFamily="18" charset="0"/>
                <a:cs typeface="Times New Roman" panose="02020603050405020304" pitchFamily="18" charset="0"/>
              </a:rPr>
              <a:t>To protect our devices use updated antiviruses.</a:t>
            </a:r>
          </a:p>
          <a:p>
            <a:pPr algn="just"/>
            <a:r>
              <a:rPr lang="en-US" dirty="0">
                <a:latin typeface="Times New Roman" panose="02020603050405020304" pitchFamily="18" charset="0"/>
                <a:cs typeface="Times New Roman" panose="02020603050405020304" pitchFamily="18" charset="0"/>
              </a:rPr>
              <a:t>Don’t connect to public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91D9-3DAE-3615-BDC8-91BB7B3D0C36}"/>
              </a:ext>
            </a:extLst>
          </p:cNvPr>
          <p:cNvSpPr>
            <a:spLocks noGrp="1"/>
          </p:cNvSpPr>
          <p:nvPr>
            <p:ph type="title"/>
          </p:nvPr>
        </p:nvSpPr>
        <p:spPr/>
        <p:txBody>
          <a:bodyPr/>
          <a:lstStyle/>
          <a:p>
            <a:r>
              <a:rPr lang="en-IN" b="1" u="sng" dirty="0">
                <a:latin typeface="Algerian" panose="04020705040A02060702" pitchFamily="82" charset="0"/>
              </a:rPr>
              <a:t>Project link</a:t>
            </a:r>
            <a:endParaRPr lang="en-IN" dirty="0"/>
          </a:p>
        </p:txBody>
      </p:sp>
      <p:sp>
        <p:nvSpPr>
          <p:cNvPr id="3" name="Content Placeholder 2">
            <a:extLst>
              <a:ext uri="{FF2B5EF4-FFF2-40B4-BE49-F238E27FC236}">
                <a16:creationId xmlns:a16="http://schemas.microsoft.com/office/drawing/2014/main" id="{E8C04336-B10A-47D3-AE1C-F3B806A6F133}"/>
              </a:ext>
            </a:extLst>
          </p:cNvPr>
          <p:cNvSpPr>
            <a:spLocks noGrp="1"/>
          </p:cNvSpPr>
          <p:nvPr>
            <p:ph idx="1"/>
          </p:nvPr>
        </p:nvSpPr>
        <p:spPr>
          <a:xfrm>
            <a:off x="2733869" y="2666999"/>
            <a:ext cx="8769154" cy="2306217"/>
          </a:xfrm>
        </p:spPr>
        <p:txBody>
          <a:bodyPr/>
          <a:lstStyle/>
          <a:p>
            <a:endParaRPr lang="en-IN" dirty="0"/>
          </a:p>
        </p:txBody>
      </p:sp>
    </p:spTree>
    <p:extLst>
      <p:ext uri="{BB962C8B-B14F-4D97-AF65-F5344CB8AC3E}">
        <p14:creationId xmlns:p14="http://schemas.microsoft.com/office/powerpoint/2010/main" val="94779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634E-9F79-6920-88EA-0A4860742DCF}"/>
              </a:ext>
            </a:extLst>
          </p:cNvPr>
          <p:cNvSpPr>
            <a:spLocks noGrp="1"/>
          </p:cNvSpPr>
          <p:nvPr>
            <p:ph type="title"/>
          </p:nvPr>
        </p:nvSpPr>
        <p:spPr>
          <a:xfrm>
            <a:off x="1484311" y="295274"/>
            <a:ext cx="10018713" cy="1571625"/>
          </a:xfrm>
          <a:effectLst>
            <a:outerShdw blurRad="50800" dist="38100" dir="2700000" algn="tl" rotWithShape="0">
              <a:prstClr val="black">
                <a:alpha val="40000"/>
              </a:prstClr>
            </a:outerShdw>
          </a:effectLst>
        </p:spPr>
        <p:txBody>
          <a:bodyPr>
            <a:normAutofit/>
          </a:bodyPr>
          <a:lstStyle/>
          <a:p>
            <a:r>
              <a:rPr lang="en-IN" sz="5400" b="1" u="sng" dirty="0">
                <a:solidFill>
                  <a:srgbClr val="0070C0"/>
                </a:solidFill>
                <a:latin typeface="Algerian" panose="04020705040A02060702" pitchFamily="82" charset="0"/>
              </a:rPr>
              <a:t>KEYLOGGER</a:t>
            </a:r>
          </a:p>
        </p:txBody>
      </p:sp>
      <p:sp>
        <p:nvSpPr>
          <p:cNvPr id="3" name="Content Placeholder 2">
            <a:extLst>
              <a:ext uri="{FF2B5EF4-FFF2-40B4-BE49-F238E27FC236}">
                <a16:creationId xmlns:a16="http://schemas.microsoft.com/office/drawing/2014/main" id="{4631188F-898B-ED7A-258C-3B06D6D1BFE1}"/>
              </a:ext>
            </a:extLst>
          </p:cNvPr>
          <p:cNvSpPr>
            <a:spLocks noGrp="1"/>
          </p:cNvSpPr>
          <p:nvPr>
            <p:ph idx="1"/>
          </p:nvPr>
        </p:nvSpPr>
        <p:spPr>
          <a:xfrm>
            <a:off x="1147665" y="295274"/>
            <a:ext cx="10355358" cy="5076826"/>
          </a:xfrm>
        </p:spPr>
        <p:txBody>
          <a:bodyPr>
            <a:normAutofit/>
          </a:bodyPr>
          <a:lstStyle/>
          <a:p>
            <a:r>
              <a:rPr lang="en-IN" dirty="0">
                <a:latin typeface="Times New Roman" panose="02020603050405020304" pitchFamily="18" charset="0"/>
                <a:cs typeface="Times New Roman" panose="02020603050405020304" pitchFamily="18" charset="0"/>
              </a:rPr>
              <a:t>A keylogger is a programme or tool designed to monitor and keep a tab on the “</a:t>
            </a:r>
            <a:r>
              <a:rPr lang="en-IN" b="1" dirty="0">
                <a:latin typeface="Times New Roman" panose="02020603050405020304" pitchFamily="18" charset="0"/>
                <a:cs typeface="Times New Roman" panose="02020603050405020304" pitchFamily="18" charset="0"/>
              </a:rPr>
              <a:t>keystrokes</a:t>
            </a:r>
            <a:r>
              <a:rPr lang="en-IN" dirty="0">
                <a:latin typeface="Times New Roman" panose="02020603050405020304" pitchFamily="18" charset="0"/>
                <a:cs typeface="Times New Roman" panose="02020603050405020304" pitchFamily="18" charset="0"/>
              </a:rPr>
              <a:t>” made on the user keyboard.</a:t>
            </a:r>
          </a:p>
          <a:p>
            <a:r>
              <a:rPr lang="en-IN" dirty="0">
                <a:latin typeface="Times New Roman" panose="02020603050405020304" pitchFamily="18" charset="0"/>
                <a:cs typeface="Times New Roman" panose="02020603050405020304" pitchFamily="18" charset="0"/>
              </a:rPr>
              <a:t>This enables on compromising sensitive data like passwords etc..</a:t>
            </a:r>
          </a:p>
        </p:txBody>
      </p:sp>
      <p:pic>
        <p:nvPicPr>
          <p:cNvPr id="5" name="Picture 4">
            <a:extLst>
              <a:ext uri="{FF2B5EF4-FFF2-40B4-BE49-F238E27FC236}">
                <a16:creationId xmlns:a16="http://schemas.microsoft.com/office/drawing/2014/main" id="{673BD0DE-2858-AD64-7FC8-60E9BFDA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92" y="3637643"/>
            <a:ext cx="6106303" cy="2706918"/>
          </a:xfrm>
          <a:prstGeom prst="rect">
            <a:avLst/>
          </a:prstGeom>
        </p:spPr>
      </p:pic>
    </p:spTree>
    <p:extLst>
      <p:ext uri="{BB962C8B-B14F-4D97-AF65-F5344CB8AC3E}">
        <p14:creationId xmlns:p14="http://schemas.microsoft.com/office/powerpoint/2010/main" val="385747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7FE1-DCCE-352D-0D6E-CBF610694AE1}"/>
              </a:ext>
            </a:extLst>
          </p:cNvPr>
          <p:cNvSpPr>
            <a:spLocks noGrp="1"/>
          </p:cNvSpPr>
          <p:nvPr>
            <p:ph type="title"/>
          </p:nvPr>
        </p:nvSpPr>
        <p:spPr>
          <a:xfrm>
            <a:off x="1208086" y="371475"/>
            <a:ext cx="10018713" cy="942975"/>
          </a:xfrm>
          <a:effectLst>
            <a:outerShdw blurRad="50800" dist="38100" dir="16200000" rotWithShape="0">
              <a:prstClr val="black">
                <a:alpha val="40000"/>
              </a:prstClr>
            </a:outerShdw>
          </a:effectLst>
        </p:spPr>
        <p:txBody>
          <a:bodyPr/>
          <a:lstStyle/>
          <a:p>
            <a:r>
              <a:rPr lang="en-IN" u="sng" dirty="0">
                <a:latin typeface="Algerian" panose="04020705040A02060702" pitchFamily="82"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AA1155DA-9934-0292-618F-9159E8B926DD}"/>
              </a:ext>
            </a:extLst>
          </p:cNvPr>
          <p:cNvGraphicFramePr>
            <a:graphicFrameLocks noGrp="1"/>
          </p:cNvGraphicFramePr>
          <p:nvPr>
            <p:ph idx="1"/>
            <p:extLst>
              <p:ext uri="{D42A27DB-BD31-4B8C-83A1-F6EECF244321}">
                <p14:modId xmlns:p14="http://schemas.microsoft.com/office/powerpoint/2010/main" val="1608342663"/>
              </p:ext>
            </p:extLst>
          </p:nvPr>
        </p:nvGraphicFramePr>
        <p:xfrm>
          <a:off x="1484313" y="1790700"/>
          <a:ext cx="10018712"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12F-3D54-C00F-9E84-F240AFB557CF}"/>
              </a:ext>
            </a:extLst>
          </p:cNvPr>
          <p:cNvSpPr>
            <a:spLocks noGrp="1"/>
          </p:cNvSpPr>
          <p:nvPr>
            <p:ph type="title"/>
          </p:nvPr>
        </p:nvSpPr>
        <p:spPr>
          <a:xfrm>
            <a:off x="1484312" y="685801"/>
            <a:ext cx="9049950" cy="928396"/>
          </a:xfrm>
        </p:spPr>
        <p:txBody>
          <a:bodyPr/>
          <a:lstStyle/>
          <a:p>
            <a:r>
              <a:rPr lang="en-IN" u="sng"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FA7ADB41-2354-3DAF-B026-E4D1EBDA5151}"/>
              </a:ext>
            </a:extLst>
          </p:cNvPr>
          <p:cNvSpPr>
            <a:spLocks noGrp="1"/>
          </p:cNvSpPr>
          <p:nvPr>
            <p:ph idx="1"/>
          </p:nvPr>
        </p:nvSpPr>
        <p:spPr>
          <a:xfrm>
            <a:off x="727788" y="-513184"/>
            <a:ext cx="10450285" cy="7921690"/>
          </a:xfrm>
        </p:spPr>
        <p:txBody>
          <a:bodyPr/>
          <a:lstStyle/>
          <a:p>
            <a:r>
              <a:rPr lang="en-IN" dirty="0">
                <a:latin typeface="Times New Roman" panose="02020603050405020304" pitchFamily="18" charset="0"/>
                <a:cs typeface="Times New Roman" panose="02020603050405020304" pitchFamily="18" charset="0"/>
              </a:rPr>
              <a:t>The problem statement is that the keyloggers can be detected using antiviruses.</a:t>
            </a:r>
          </a:p>
          <a:p>
            <a:r>
              <a:rPr lang="en-IN"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IN" dirty="0">
                <a:latin typeface="Times New Roman" panose="02020603050405020304" pitchFamily="18" charset="0"/>
                <a:cs typeface="Times New Roman" panose="02020603050405020304" pitchFamily="18" charset="0"/>
              </a:rPr>
              <a:t>We can build a software keyloggers instead of hardware keyloggers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F49-ACEB-CBE1-3655-8821F92FA0C7}"/>
              </a:ext>
            </a:extLst>
          </p:cNvPr>
          <p:cNvSpPr>
            <a:spLocks noGrp="1"/>
          </p:cNvSpPr>
          <p:nvPr>
            <p:ph type="title"/>
          </p:nvPr>
        </p:nvSpPr>
        <p:spPr>
          <a:xfrm>
            <a:off x="1484311" y="685801"/>
            <a:ext cx="10018713" cy="1180322"/>
          </a:xfrm>
        </p:spPr>
        <p:txBody>
          <a:bodyPr/>
          <a:lstStyle/>
          <a:p>
            <a:r>
              <a:rPr lang="en-IN" u="sng"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67B6E6E-BB65-8676-236C-D3A4C1DA3A89}"/>
              </a:ext>
            </a:extLst>
          </p:cNvPr>
          <p:cNvSpPr>
            <a:spLocks noGrp="1"/>
          </p:cNvSpPr>
          <p:nvPr>
            <p:ph idx="1"/>
          </p:nvPr>
        </p:nvSpPr>
        <p:spPr>
          <a:xfrm>
            <a:off x="1484311" y="2368419"/>
            <a:ext cx="10018713" cy="3124201"/>
          </a:xfrm>
        </p:spPr>
        <p:txBody>
          <a:bodyPr/>
          <a:lstStyle/>
          <a:p>
            <a:r>
              <a:rPr lang="en-IN" dirty="0">
                <a:latin typeface="Times New Roman" panose="02020603050405020304" pitchFamily="18" charset="0"/>
                <a:cs typeface="Times New Roman" panose="02020603050405020304" pitchFamily="18" charset="0"/>
              </a:rPr>
              <a:t>Keyloggers can be both in the form of a built software or directly downloaded onto a hardware module.</a:t>
            </a:r>
          </a:p>
          <a:p>
            <a:r>
              <a:rPr lang="en-IN" dirty="0">
                <a:latin typeface="Times New Roman" panose="02020603050405020304" pitchFamily="18" charset="0"/>
                <a:cs typeface="Times New Roman" panose="02020603050405020304" pitchFamily="18" charset="0"/>
              </a:rPr>
              <a:t>Build a keylogger in python which logs keys, gathers computer information, gets the clipboard content, records the user microphone, and take screenshots of a computer screen .  </a:t>
            </a:r>
          </a:p>
        </p:txBody>
      </p:sp>
    </p:spTree>
    <p:extLst>
      <p:ext uri="{BB962C8B-B14F-4D97-AF65-F5344CB8AC3E}">
        <p14:creationId xmlns:p14="http://schemas.microsoft.com/office/powerpoint/2010/main" val="3911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15FC-FC3A-0F66-0725-9FBC7B0C32BC}"/>
              </a:ext>
            </a:extLst>
          </p:cNvPr>
          <p:cNvSpPr>
            <a:spLocks noGrp="1"/>
          </p:cNvSpPr>
          <p:nvPr>
            <p:ph type="title"/>
          </p:nvPr>
        </p:nvSpPr>
        <p:spPr>
          <a:xfrm>
            <a:off x="1484311" y="251928"/>
            <a:ext cx="10018713" cy="1464905"/>
          </a:xfrm>
        </p:spPr>
        <p:txBody>
          <a:bodyPr/>
          <a:lstStyle/>
          <a:p>
            <a:r>
              <a:rPr lang="en-IN" u="sng" dirty="0">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576EB5AA-C96C-0B51-FA97-24D65EB3FE92}"/>
              </a:ext>
            </a:extLst>
          </p:cNvPr>
          <p:cNvSpPr>
            <a:spLocks noGrp="1"/>
          </p:cNvSpPr>
          <p:nvPr>
            <p:ph idx="1"/>
          </p:nvPr>
        </p:nvSpPr>
        <p:spPr>
          <a:xfrm>
            <a:off x="1484310" y="1520891"/>
            <a:ext cx="10018713" cy="4270310"/>
          </a:xfrm>
        </p:spPr>
        <p:txBody>
          <a:bodyPr/>
          <a:lstStyle/>
          <a:p>
            <a:r>
              <a:rPr lang="en-IN"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r>
              <a:rPr lang="en-IN" dirty="0">
                <a:latin typeface="Times New Roman" panose="02020603050405020304" pitchFamily="18" charset="0"/>
                <a:cs typeface="Times New Roman" panose="02020603050405020304" pitchFamily="18" charset="0"/>
              </a:rPr>
              <a:t>Families and businesspeople use keyloggers legally to monitor networks usage without their users direct knowledge.</a:t>
            </a:r>
          </a:p>
        </p:txBody>
      </p:sp>
    </p:spTree>
    <p:extLst>
      <p:ext uri="{BB962C8B-B14F-4D97-AF65-F5344CB8AC3E}">
        <p14:creationId xmlns:p14="http://schemas.microsoft.com/office/powerpoint/2010/main" val="16310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AB3F-778A-3A87-A354-CE82ED762E8C}"/>
              </a:ext>
            </a:extLst>
          </p:cNvPr>
          <p:cNvSpPr>
            <a:spLocks noGrp="1"/>
          </p:cNvSpPr>
          <p:nvPr>
            <p:ph type="title"/>
          </p:nvPr>
        </p:nvSpPr>
        <p:spPr>
          <a:xfrm>
            <a:off x="1672996" y="0"/>
            <a:ext cx="10018713" cy="1393371"/>
          </a:xfrm>
        </p:spPr>
        <p:txBody>
          <a:bodyPr/>
          <a:lstStyle/>
          <a:p>
            <a:r>
              <a:rPr lang="en-IN" u="sng" dirty="0">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33437E7A-B571-C3B6-08FB-FBA23575D042}"/>
              </a:ext>
            </a:extLst>
          </p:cNvPr>
          <p:cNvSpPr>
            <a:spLocks noGrp="1"/>
          </p:cNvSpPr>
          <p:nvPr>
            <p:ph idx="1"/>
          </p:nvPr>
        </p:nvSpPr>
        <p:spPr>
          <a:xfrm>
            <a:off x="1484310" y="1698171"/>
            <a:ext cx="10018713" cy="4777274"/>
          </a:xfrm>
        </p:spPr>
        <p:txBody>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Intrusion Detection</a:t>
            </a:r>
            <a:r>
              <a:rPr lang="en-US" dirty="0">
                <a:latin typeface="Times New Roman" panose="02020603050405020304" pitchFamily="18" charset="0"/>
                <a:cs typeface="Times New Roman" panose="02020603050405020304" pitchFamily="18" charset="0"/>
              </a:rPr>
              <a:t>: Keyloggers can be used as a part of intrusion detection systems to monitor user activity and detect suspicious behavior.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Keyloggers can be valuable tools for digital forensic investigators when analyzing security incidents or investigating cybercrimes.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Security Research and Testing</a:t>
            </a:r>
            <a:r>
              <a:rPr lang="en-US" dirty="0">
                <a:latin typeface="Times New Roman" panose="02020603050405020304" pitchFamily="18" charset="0"/>
                <a:cs typeface="Times New Roman" panose="02020603050405020304" pitchFamily="18" charset="0"/>
              </a:rPr>
              <a:t>: 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11F-24E1-FEDE-43D4-3979DB7738C4}"/>
              </a:ext>
            </a:extLst>
          </p:cNvPr>
          <p:cNvSpPr>
            <a:spLocks noGrp="1"/>
          </p:cNvSpPr>
          <p:nvPr>
            <p:ph type="title"/>
          </p:nvPr>
        </p:nvSpPr>
        <p:spPr>
          <a:xfrm>
            <a:off x="1086643" y="283806"/>
            <a:ext cx="10018713" cy="1752599"/>
          </a:xfrm>
        </p:spPr>
        <p:txBody>
          <a:bodyPr/>
          <a:lstStyle/>
          <a:p>
            <a:r>
              <a:rPr lang="en-IN" u="sng" dirty="0">
                <a:latin typeface="Algerian" panose="04020705040A02060702" pitchFamily="82" charset="0"/>
              </a:rPr>
              <a:t>Benefits of key logger in cyber security</a:t>
            </a:r>
          </a:p>
        </p:txBody>
      </p:sp>
      <p:sp>
        <p:nvSpPr>
          <p:cNvPr id="3" name="Content Placeholder 2">
            <a:extLst>
              <a:ext uri="{FF2B5EF4-FFF2-40B4-BE49-F238E27FC236}">
                <a16:creationId xmlns:a16="http://schemas.microsoft.com/office/drawing/2014/main" id="{F6250E01-9F35-D528-F651-F74D8470678F}"/>
              </a:ext>
            </a:extLst>
          </p:cNvPr>
          <p:cNvSpPr>
            <a:spLocks noGrp="1"/>
          </p:cNvSpPr>
          <p:nvPr>
            <p:ph idx="1"/>
          </p:nvPr>
        </p:nvSpPr>
        <p:spPr>
          <a:xfrm>
            <a:off x="888772" y="1442099"/>
            <a:ext cx="10414453" cy="5085442"/>
          </a:xfrm>
        </p:spPr>
        <p:txBody>
          <a:bodyPr/>
          <a:lstStyle/>
          <a:p>
            <a:pPr marL="0" indent="0" algn="jus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Password Strength Testing</a:t>
            </a:r>
            <a:r>
              <a:rPr lang="en-US" dirty="0">
                <a:latin typeface="Times New Roman" panose="02020603050405020304" pitchFamily="18" charset="0"/>
                <a:cs typeface="Times New Roman" panose="02020603050405020304" pitchFamily="18" charset="0"/>
              </a:rPr>
              <a:t>: Keyloggers can be used to test the effectiveness of password policies by capturing and analyzing user passwords.</a:t>
            </a:r>
          </a:p>
          <a:p>
            <a:pPr marL="0" indent="0" algn="just">
              <a:buNone/>
            </a:pPr>
            <a:r>
              <a:rPr lang="en-US" sz="28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Insider Threat Detection</a:t>
            </a:r>
            <a:r>
              <a:rPr lang="en-US" dirty="0">
                <a:latin typeface="Times New Roman" panose="02020603050405020304" pitchFamily="18" charset="0"/>
                <a:cs typeface="Times New Roman" panose="02020603050405020304" pitchFamily="18" charset="0"/>
              </a:rPr>
              <a:t>: Keyloggers can assist in detecting insider threats by monitoring employee activity and identifying suspicious behavior, such as unauthorized access to sensitive information or attempts to exfiltrate data.</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D64C-E562-2705-B4F9-1AEA2BB7D535}"/>
              </a:ext>
            </a:extLst>
          </p:cNvPr>
          <p:cNvSpPr>
            <a:spLocks noGrp="1"/>
          </p:cNvSpPr>
          <p:nvPr>
            <p:ph type="title"/>
          </p:nvPr>
        </p:nvSpPr>
        <p:spPr>
          <a:xfrm rot="10800000" flipV="1">
            <a:off x="1555105" y="3460879"/>
            <a:ext cx="7109926" cy="850641"/>
          </a:xfrm>
        </p:spPr>
        <p:txBody>
          <a:bodyPr>
            <a:normAutofit fontScale="90000"/>
          </a:bodyPr>
          <a:lstStyle/>
          <a:p>
            <a:pPr algn="just"/>
            <a:r>
              <a:rPr lang="en-IN" u="sng" dirty="0">
                <a:latin typeface="Algerian" panose="04020705040A02060702" pitchFamily="82" charset="0"/>
              </a:rPr>
              <a:t>Solution for keylogger in cs</a:t>
            </a:r>
            <a:br>
              <a:rPr lang="en-IN" u="sng" dirty="0">
                <a:latin typeface="Algerian" panose="04020705040A02060702" pitchFamily="82" charset="0"/>
              </a:rPr>
            </a:br>
            <a:br>
              <a:rPr lang="en-IN" u="sng" dirty="0">
                <a:latin typeface="Algerian" panose="04020705040A02060702" pitchFamily="82"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1</a:t>
            </a:r>
            <a:r>
              <a:rPr lang="en-IN" sz="3100"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Antivirus/Anti-malware Software</a:t>
            </a:r>
            <a:r>
              <a:rPr lang="en-US" sz="9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Install reputable antivirus or anti-malware software on your device. These programs can detect and remove keyloggers and other types of malware</a:t>
            </a:r>
            <a:br>
              <a:rPr lang="en-IN" sz="2200" u="sng" dirty="0">
                <a:latin typeface="Times New Roman" panose="02020603050405020304" pitchFamily="18" charset="0"/>
                <a:cs typeface="Times New Roman" panose="02020603050405020304" pitchFamily="18" charset="0"/>
              </a:rPr>
            </a:br>
            <a:br>
              <a:rPr lang="en-IN" sz="2200" u="sng" dirty="0">
                <a:latin typeface="Times New Roman" panose="02020603050405020304" pitchFamily="18" charset="0"/>
                <a:cs typeface="Times New Roman" panose="02020603050405020304" pitchFamily="18"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Firewall</a:t>
            </a:r>
            <a:r>
              <a:rPr lang="en-US" sz="2200" dirty="0">
                <a:latin typeface="Times New Roman" panose="02020603050405020304" pitchFamily="18" charset="0"/>
                <a:cs typeface="Times New Roman" panose="02020603050405020304" pitchFamily="18" charset="0"/>
              </a:rPr>
              <a:t>: Use a firewall to monitor and control incoming and outgoing network traffic. This can help prevent keyloggers from communicating with their command-and-control server.</a:t>
            </a:r>
            <a:br>
              <a:rPr lang="en-IN" sz="3100" u="sng" dirty="0">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endParaRPr lang="en-IN" u="sng" dirty="0">
              <a:latin typeface="Algerian" panose="04020705040A02060702" pitchFamily="82" charset="0"/>
            </a:endParaRPr>
          </a:p>
        </p:txBody>
      </p:sp>
      <p:pic>
        <p:nvPicPr>
          <p:cNvPr id="17" name="Content Placeholder 16">
            <a:extLst>
              <a:ext uri="{FF2B5EF4-FFF2-40B4-BE49-F238E27FC236}">
                <a16:creationId xmlns:a16="http://schemas.microsoft.com/office/drawing/2014/main" id="{270C2086-2112-ADBC-BCF5-FBF532305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1933" y="3805335"/>
            <a:ext cx="4596882" cy="2935669"/>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22" descr="keylogger-banner-768x465.webp (768×465)">
            <a:extLst>
              <a:ext uri="{FF2B5EF4-FFF2-40B4-BE49-F238E27FC236}">
                <a16:creationId xmlns:a16="http://schemas.microsoft.com/office/drawing/2014/main" id="{3E434005-375A-1850-102A-AD4A0BC349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keylogger-banner-768x465.webp (768×465)">
            <a:extLst>
              <a:ext uri="{FF2B5EF4-FFF2-40B4-BE49-F238E27FC236}">
                <a16:creationId xmlns:a16="http://schemas.microsoft.com/office/drawing/2014/main" id="{9B3191F4-1597-8CC3-DFB4-7342FC5DDC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32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534</TotalTime>
  <Words>755</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Corbel</vt:lpstr>
      <vt:lpstr>Times New Roman</vt:lpstr>
      <vt:lpstr>Parallax</vt:lpstr>
      <vt:lpstr>DAMERLA ADITHAYA MANI KUMAR</vt:lpstr>
      <vt:lpstr>KEYLOGGER</vt:lpstr>
      <vt:lpstr>AGENDA</vt:lpstr>
      <vt:lpstr>Problem statement</vt:lpstr>
      <vt:lpstr>Project overview</vt:lpstr>
      <vt:lpstr>Who are the end users?</vt:lpstr>
      <vt:lpstr>BENEFITS OF KEYLOGGER in cs</vt:lpstr>
      <vt:lpstr>Benefits of key logger in cyber security</vt:lpstr>
      <vt:lpstr>Solution for keylogger in cs  1.Antivirus/Anti-malware Software: Install reputable antivirus or anti-malware software on your device. These programs can detect and remove keyloggers and other types of malware  2.Firewall: Use a firewall to monitor and control incoming and outgoing network traffic. This can help prevent keyloggers from communicating with their command-and-control server.       </vt:lpstr>
      <vt:lpstr>modelling</vt:lpstr>
      <vt:lpstr>Result</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 SHAMALADEVI</dc:title>
  <dc:creator>Shamala Devi B</dc:creator>
  <cp:lastModifiedBy>LOKESH KOTARU</cp:lastModifiedBy>
  <cp:revision>7</cp:revision>
  <dcterms:created xsi:type="dcterms:W3CDTF">2024-06-09T07:46:46Z</dcterms:created>
  <dcterms:modified xsi:type="dcterms:W3CDTF">2024-06-26T07:40:07Z</dcterms:modified>
</cp:coreProperties>
</file>