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8404800" cx="438912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38275" y="696913"/>
            <a:ext cx="39814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14838"/>
            <a:ext cx="54864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728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28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728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728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728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8829675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4" y="8829675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438275" y="696913"/>
            <a:ext cx="39814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14838"/>
            <a:ext cx="54864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9272474" y="1881925"/>
            <a:ext cx="25346257" cy="3950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58800" lvl="0" marL="4572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–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193927" y="8960472"/>
            <a:ext cx="39503351" cy="253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58800" lvl="0" marL="4572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–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2193927" y="8960472"/>
            <a:ext cx="19599275" cy="253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8420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22098000" y="8960472"/>
            <a:ext cx="19599276" cy="253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8420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193926" y="8596198"/>
            <a:ext cx="19392900" cy="3584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2193926" y="12180385"/>
            <a:ext cx="19392900" cy="22126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334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3" type="body"/>
          </p:nvPr>
        </p:nvSpPr>
        <p:spPr>
          <a:xfrm>
            <a:off x="22294852" y="8596198"/>
            <a:ext cx="19402426" cy="3584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4" type="body"/>
          </p:nvPr>
        </p:nvSpPr>
        <p:spPr>
          <a:xfrm>
            <a:off x="22294852" y="12180385"/>
            <a:ext cx="19402426" cy="22126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5334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193926" y="1528646"/>
            <a:ext cx="14439900" cy="650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7160877" y="1528648"/>
            <a:ext cx="24536399" cy="32778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635000" lvl="0" marL="4572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842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2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2193926" y="8036779"/>
            <a:ext cx="14439900" cy="2626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604251" y="26884663"/>
            <a:ext cx="26333450" cy="3171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8604251" y="3431325"/>
            <a:ext cx="26333450" cy="23043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8604251" y="30055791"/>
            <a:ext cx="26333450" cy="45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3213019" y="6657123"/>
            <a:ext cx="685800" cy="31800645"/>
          </a:xfrm>
          <a:prstGeom prst="rect">
            <a:avLst/>
          </a:prstGeom>
          <a:solidFill>
            <a:srgbClr val="294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657123"/>
            <a:ext cx="685800" cy="31800645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18070"/>
            <a:ext cx="9601200" cy="548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52850" y="2869621"/>
            <a:ext cx="6400800" cy="2708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-48126" y="6657123"/>
            <a:ext cx="43946946" cy="0"/>
          </a:xfrm>
          <a:prstGeom prst="straightConnector1">
            <a:avLst/>
          </a:prstGeom>
          <a:noFill/>
          <a:ln cap="flat" cmpd="sng" w="317500">
            <a:solidFill>
              <a:srgbClr val="B5AF6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-48126" y="38351831"/>
            <a:ext cx="43946946" cy="52968"/>
          </a:xfrm>
          <a:prstGeom prst="straightConnector1">
            <a:avLst/>
          </a:prstGeom>
          <a:noFill/>
          <a:ln cap="flat" cmpd="sng" w="381000">
            <a:solidFill>
              <a:srgbClr val="B5AF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9296400" y="1410538"/>
            <a:ext cx="27352252" cy="316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75" spcFirstLastPara="1" rIns="89675" wrap="square" tIns="44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API for unifying ad-hoc Wifi networking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 Banis, Klaus Çipi, Michael Kolar, Robert Olsen</a:t>
            </a:r>
            <a:endParaRPr b="1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Advisor: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Marius C. Silaghi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Dept. of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Florida Institute of Technology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8239127" y="7273927"/>
            <a:ext cx="1848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, Laptop, education, symbols, Computer, science, signs, tool Icon"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6547" y="496138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212175" y="7273850"/>
            <a:ext cx="13419300" cy="30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b="1" sz="96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The goal of the project was to provide an API to assist in </a:t>
            </a: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compatible networking applications;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the API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can use Ad-Hoc networking capabilities from Windows, Mac, and Linux operating systems. The team sought to employ a similar toolset for Wifi Direct connections on Linux and Android. This API will standardize networking applications and make cross-platform communication more practical.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Each operating system has a different API for networking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No prior experience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Android development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Quick identification of </a:t>
            </a:r>
            <a:r>
              <a:rPr b="1" lang="en-US" sz="5200"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 device on a network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1" sz="96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Ad-Hoc Configuration Interface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Direct Configuration Interface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OS-level subclasses and scripts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API-wide IP discovery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Ad-Hoc device can be a client or server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centralized device in Ad-Hoc network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193600" y="18655650"/>
            <a:ext cx="13419300" cy="5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96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OS Detection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 for Event Logging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Ad-Hoc Networks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Direct Networks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175000" y="18655650"/>
            <a:ext cx="13647900" cy="19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6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Example Uses</a:t>
            </a:r>
            <a:endParaRPr b="1" sz="96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transfer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internet access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a distributed network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Char char="●"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an intranet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93551" y="7205975"/>
            <a:ext cx="2762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760000"/>
                </a:solidFill>
              </a:rPr>
              <a:t>System Design Diagram</a:t>
            </a:r>
            <a:endParaRPr b="1" sz="9600">
              <a:solidFill>
                <a:srgbClr val="76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3550" y="8966825"/>
            <a:ext cx="27629403" cy="9384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3600" y="29085550"/>
            <a:ext cx="13269799" cy="834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2175" y="28046925"/>
            <a:ext cx="12796374" cy="938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5193550" y="23683850"/>
            <a:ext cx="27629400" cy="5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96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Ad-Hoc API supports t</a:t>
            </a: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hree operating system groups (Windows, Mac, Linux), and each network can handle up to 255 devices connected at the same time. A reliable network connection can be maintained for up to maximum range of 230 feet. Bandwidth between two devices on an Ad-Hoc network will fall within a range from 1.04 to 1.33 megabits per second (Hardware-dependent).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48450" y="29085550"/>
            <a:ext cx="12796376" cy="834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