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27432000" cx="41148000"/>
  <p:notesSz cx="6858000" cy="9144000"/>
  <p:embeddedFontLst>
    <p:embeddedFont>
      <p:font typeface="PT Serif"/>
      <p:regular r:id="rId7"/>
      <p:bold r:id="rId8"/>
      <p:italic r:id="rId9"/>
      <p:boldItalic r:id="rId10"/>
    </p:embeddedFont>
    <p:embeddedFont>
      <p:font typeface="Century Schoolbook"/>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272">
          <p15:clr>
            <a:srgbClr val="A4A3A4"/>
          </p15:clr>
        </p15:guide>
        <p15:guide id="2" pos="12912">
          <p15:clr>
            <a:srgbClr val="A4A3A4"/>
          </p15:clr>
        </p15:guide>
        <p15:guide id="3" pos="1260">
          <p15:clr>
            <a:srgbClr val="9AA0A6"/>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272" orient="horz"/>
        <p:guide pos="12912"/>
        <p:guide pos="126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CenturySchoolbook-regular.fntdata"/><Relationship Id="rId10" Type="http://schemas.openxmlformats.org/officeDocument/2006/relationships/font" Target="fonts/PTSerif-boldItalic.fntdata"/><Relationship Id="rId13" Type="http://schemas.openxmlformats.org/officeDocument/2006/relationships/font" Target="fonts/CenturySchoolbook-italic.fntdata"/><Relationship Id="rId12" Type="http://schemas.openxmlformats.org/officeDocument/2006/relationships/font" Target="fonts/CenturySchoolboo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TSerif-italic.fntdata"/><Relationship Id="rId14" Type="http://schemas.openxmlformats.org/officeDocument/2006/relationships/font" Target="fonts/CenturySchoolboo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TSerif-regular.fntdata"/><Relationship Id="rId8" Type="http://schemas.openxmlformats.org/officeDocument/2006/relationships/font" Target="fonts/PTSerif-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1e8bbf819_0_25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1" name="Google Shape;101;g41e8bbf819_0_2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 name="Google Shape;102;g41e8bbf819_0_2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6" name="Shape 16"/>
        <p:cNvGrpSpPr/>
        <p:nvPr/>
      </p:nvGrpSpPr>
      <p:grpSpPr>
        <a:xfrm>
          <a:off x="0" y="0"/>
          <a:ext cx="0" cy="0"/>
          <a:chOff x="0" y="0"/>
          <a:chExt cx="0" cy="0"/>
        </a:xfrm>
      </p:grpSpPr>
      <p:sp>
        <p:nvSpPr>
          <p:cNvPr id="17" name="Google Shape;17;p2"/>
          <p:cNvSpPr txBox="1"/>
          <p:nvPr>
            <p:ph idx="1" type="body"/>
          </p:nvPr>
        </p:nvSpPr>
        <p:spPr>
          <a:xfrm>
            <a:off x="1752600" y="5943600"/>
            <a:ext cx="9144000" cy="80772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18" name="Google Shape;18;p2"/>
          <p:cNvSpPr txBox="1"/>
          <p:nvPr>
            <p:ph idx="2" type="body"/>
          </p:nvPr>
        </p:nvSpPr>
        <p:spPr>
          <a:xfrm>
            <a:off x="1752600" y="15621000"/>
            <a:ext cx="9753600" cy="87630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19" name="Google Shape;19;p2"/>
          <p:cNvSpPr txBox="1"/>
          <p:nvPr>
            <p:ph idx="3" type="body"/>
          </p:nvPr>
        </p:nvSpPr>
        <p:spPr>
          <a:xfrm>
            <a:off x="13487400" y="6019800"/>
            <a:ext cx="12801600" cy="86106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20" name="Google Shape;20;p2"/>
          <p:cNvSpPr txBox="1"/>
          <p:nvPr>
            <p:ph idx="4" type="body"/>
          </p:nvPr>
        </p:nvSpPr>
        <p:spPr>
          <a:xfrm>
            <a:off x="13411200" y="15544800"/>
            <a:ext cx="13792200" cy="91440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21" name="Google Shape;21;p2"/>
          <p:cNvSpPr txBox="1"/>
          <p:nvPr>
            <p:ph idx="5" type="body"/>
          </p:nvPr>
        </p:nvSpPr>
        <p:spPr>
          <a:xfrm>
            <a:off x="28651200" y="5867400"/>
            <a:ext cx="10134600" cy="92202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22" name="Google Shape;22;p2"/>
          <p:cNvSpPr txBox="1"/>
          <p:nvPr>
            <p:ph idx="6" type="body"/>
          </p:nvPr>
        </p:nvSpPr>
        <p:spPr>
          <a:xfrm>
            <a:off x="28727400" y="15773400"/>
            <a:ext cx="10896600" cy="92964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23" name="Google Shape;23;p2"/>
          <p:cNvSpPr txBox="1"/>
          <p:nvPr>
            <p:ph idx="7" type="body"/>
          </p:nvPr>
        </p:nvSpPr>
        <p:spPr>
          <a:xfrm>
            <a:off x="12954000" y="685800"/>
            <a:ext cx="13792200" cy="46482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24" name="Google Shape;24;p2"/>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4200" u="none" cap="none" strike="noStrike">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25" name="Google Shape;25;p2"/>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26" name="Google Shape;26;p2"/>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b="0" i="0" sz="12800" u="none" cap="none" strike="noStrike">
                <a:solidFill>
                  <a:srgbClr val="80799A"/>
                </a:solidFill>
                <a:latin typeface="Arial"/>
                <a:ea typeface="Arial"/>
                <a:cs typeface="Arial"/>
                <a:sym typeface="Arial"/>
              </a:defRPr>
            </a:lvl1pPr>
            <a:lvl2pPr indent="0" lvl="1" marL="0" marR="0" rtl="0" algn="ctr">
              <a:spcBef>
                <a:spcPts val="0"/>
              </a:spcBef>
              <a:spcAft>
                <a:spcPts val="0"/>
              </a:spcAft>
              <a:buNone/>
              <a:defRPr b="0" i="0" sz="12800" u="none" cap="none" strike="noStrike">
                <a:solidFill>
                  <a:srgbClr val="80799A"/>
                </a:solidFill>
                <a:latin typeface="Arial"/>
                <a:ea typeface="Arial"/>
                <a:cs typeface="Arial"/>
                <a:sym typeface="Arial"/>
              </a:defRPr>
            </a:lvl2pPr>
            <a:lvl3pPr indent="0" lvl="2" marL="0" marR="0" rtl="0" algn="ctr">
              <a:spcBef>
                <a:spcPts val="0"/>
              </a:spcBef>
              <a:spcAft>
                <a:spcPts val="0"/>
              </a:spcAft>
              <a:buNone/>
              <a:defRPr b="0" i="0" sz="12800" u="none" cap="none" strike="noStrike">
                <a:solidFill>
                  <a:srgbClr val="80799A"/>
                </a:solidFill>
                <a:latin typeface="Arial"/>
                <a:ea typeface="Arial"/>
                <a:cs typeface="Arial"/>
                <a:sym typeface="Arial"/>
              </a:defRPr>
            </a:lvl3pPr>
            <a:lvl4pPr indent="0" lvl="3" marL="0" marR="0" rtl="0" algn="ctr">
              <a:spcBef>
                <a:spcPts val="0"/>
              </a:spcBef>
              <a:spcAft>
                <a:spcPts val="0"/>
              </a:spcAft>
              <a:buNone/>
              <a:defRPr b="0" i="0" sz="12800" u="none" cap="none" strike="noStrike">
                <a:solidFill>
                  <a:srgbClr val="80799A"/>
                </a:solidFill>
                <a:latin typeface="Arial"/>
                <a:ea typeface="Arial"/>
                <a:cs typeface="Arial"/>
                <a:sym typeface="Arial"/>
              </a:defRPr>
            </a:lvl4pPr>
            <a:lvl5pPr indent="0" lvl="4" marL="0" marR="0" rtl="0" algn="ctr">
              <a:spcBef>
                <a:spcPts val="0"/>
              </a:spcBef>
              <a:spcAft>
                <a:spcPts val="0"/>
              </a:spcAft>
              <a:buNone/>
              <a:defRPr b="0" i="0" sz="12800" u="none" cap="none" strike="noStrike">
                <a:solidFill>
                  <a:srgbClr val="80799A"/>
                </a:solidFill>
                <a:latin typeface="Arial"/>
                <a:ea typeface="Arial"/>
                <a:cs typeface="Arial"/>
                <a:sym typeface="Arial"/>
              </a:defRPr>
            </a:lvl5pPr>
            <a:lvl6pPr indent="0" lvl="5" marL="0" marR="0" rtl="0" algn="ctr">
              <a:spcBef>
                <a:spcPts val="0"/>
              </a:spcBef>
              <a:spcAft>
                <a:spcPts val="0"/>
              </a:spcAft>
              <a:buNone/>
              <a:defRPr b="0" i="0" sz="12800" u="none" cap="none" strike="noStrike">
                <a:solidFill>
                  <a:srgbClr val="80799A"/>
                </a:solidFill>
                <a:latin typeface="Arial"/>
                <a:ea typeface="Arial"/>
                <a:cs typeface="Arial"/>
                <a:sym typeface="Arial"/>
              </a:defRPr>
            </a:lvl6pPr>
            <a:lvl7pPr indent="0" lvl="6" marL="0" marR="0" rtl="0" algn="ctr">
              <a:spcBef>
                <a:spcPts val="0"/>
              </a:spcBef>
              <a:spcAft>
                <a:spcPts val="0"/>
              </a:spcAft>
              <a:buNone/>
              <a:defRPr b="0" i="0" sz="12800" u="none" cap="none" strike="noStrike">
                <a:solidFill>
                  <a:srgbClr val="80799A"/>
                </a:solidFill>
                <a:latin typeface="Arial"/>
                <a:ea typeface="Arial"/>
                <a:cs typeface="Arial"/>
                <a:sym typeface="Arial"/>
              </a:defRPr>
            </a:lvl7pPr>
            <a:lvl8pPr indent="0" lvl="7" marL="0" marR="0" rtl="0" algn="ctr">
              <a:spcBef>
                <a:spcPts val="0"/>
              </a:spcBef>
              <a:spcAft>
                <a:spcPts val="0"/>
              </a:spcAft>
              <a:buNone/>
              <a:defRPr b="0" i="0" sz="12800" u="none" cap="none" strike="noStrike">
                <a:solidFill>
                  <a:srgbClr val="80799A"/>
                </a:solidFill>
                <a:latin typeface="Arial"/>
                <a:ea typeface="Arial"/>
                <a:cs typeface="Arial"/>
                <a:sym typeface="Arial"/>
              </a:defRPr>
            </a:lvl8pPr>
            <a:lvl9pPr indent="0" lvl="8" marL="0" marR="0" rtl="0" algn="ctr">
              <a:spcBef>
                <a:spcPts val="0"/>
              </a:spcBef>
              <a:spcAft>
                <a:spcPts val="0"/>
              </a:spcAft>
              <a:buNone/>
              <a:defRPr b="0" i="0" sz="12800" u="none" cap="none" strike="noStrike">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1"/>
          <p:cNvSpPr/>
          <p:nvPr/>
        </p:nvSpPr>
        <p:spPr>
          <a:xfrm>
            <a:off x="0" y="20421600"/>
            <a:ext cx="38113200" cy="7010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type="title"/>
          </p:nvPr>
        </p:nvSpPr>
        <p:spPr>
          <a:xfrm>
            <a:off x="3086100" y="21031200"/>
            <a:ext cx="33690000" cy="365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11200"/>
              <a:buFont typeface="Century Schoolbook"/>
              <a:buNone/>
              <a:defRPr b="0" i="0" sz="11200" u="none" cap="none" strike="noStrike">
                <a:solidFill>
                  <a:schemeClr val="lt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p11"/>
          <p:cNvSpPr/>
          <p:nvPr>
            <p:ph idx="2" type="pic"/>
          </p:nvPr>
        </p:nvSpPr>
        <p:spPr>
          <a:xfrm>
            <a:off x="0" y="6"/>
            <a:ext cx="38113200" cy="20515800"/>
          </a:xfrm>
          <a:prstGeom prst="rect">
            <a:avLst/>
          </a:prstGeom>
          <a:solidFill>
            <a:schemeClr val="accent1"/>
          </a:solidFill>
          <a:ln>
            <a:noFill/>
          </a:ln>
        </p:spPr>
        <p:txBody>
          <a:bodyPr anchorCtr="0" anchor="t" bIns="45700" lIns="91425" spcFirstLastPara="1" rIns="91425" wrap="square" tIns="45700">
            <a:noAutofit/>
          </a:bodyPr>
          <a:lstStyle>
            <a:lvl1pPr lvl="0" marR="0" rtl="0" algn="l">
              <a:lnSpc>
                <a:spcPct val="95000"/>
              </a:lnSpc>
              <a:spcBef>
                <a:spcPts val="5600"/>
              </a:spcBef>
              <a:spcAft>
                <a:spcPts val="0"/>
              </a:spcAft>
              <a:buClr>
                <a:schemeClr val="accent1"/>
              </a:buClr>
              <a:buSzPts val="10240"/>
              <a:buFont typeface="Arial"/>
              <a:buNone/>
              <a:defRPr b="0" i="0" sz="12800" u="none" cap="none" strike="noStrike">
                <a:solidFill>
                  <a:schemeClr val="lt1"/>
                </a:solidFill>
                <a:latin typeface="Century Schoolbook"/>
                <a:ea typeface="Century Schoolbook"/>
                <a:cs typeface="Century Schoolbook"/>
                <a:sym typeface="Century Schoolbook"/>
              </a:defRPr>
            </a:lvl1pPr>
            <a:lvl2pPr lvl="1" marR="0" rtl="0" algn="l">
              <a:lnSpc>
                <a:spcPct val="90000"/>
              </a:lnSpc>
              <a:spcBef>
                <a:spcPts val="1200"/>
              </a:spcBef>
              <a:spcAft>
                <a:spcPts val="0"/>
              </a:spcAft>
              <a:buClr>
                <a:schemeClr val="accent1"/>
              </a:buClr>
              <a:buSzPts val="11200"/>
              <a:buFont typeface="Noto Sans Symbols"/>
              <a:buNone/>
              <a:defRPr b="0" i="0" sz="11200" u="none" cap="none" strike="noStrike">
                <a:solidFill>
                  <a:srgbClr val="262626"/>
                </a:solidFill>
                <a:latin typeface="Century Schoolbook"/>
                <a:ea typeface="Century Schoolbook"/>
                <a:cs typeface="Century Schoolbook"/>
                <a:sym typeface="Century Schoolbook"/>
              </a:defRPr>
            </a:lvl2pPr>
            <a:lvl3pPr lvl="2" marR="0" rtl="0" algn="l">
              <a:lnSpc>
                <a:spcPct val="90000"/>
              </a:lnSpc>
              <a:spcBef>
                <a:spcPts val="1200"/>
              </a:spcBef>
              <a:spcAft>
                <a:spcPts val="0"/>
              </a:spcAft>
              <a:buClr>
                <a:schemeClr val="accent1"/>
              </a:buClr>
              <a:buSzPts val="9600"/>
              <a:buFont typeface="Noto Sans Symbols"/>
              <a:buNone/>
              <a:defRPr b="0" i="0" sz="9600" u="none" cap="none" strike="noStrike">
                <a:solidFill>
                  <a:srgbClr val="262626"/>
                </a:solidFill>
                <a:latin typeface="Century Schoolbook"/>
                <a:ea typeface="Century Schoolbook"/>
                <a:cs typeface="Century Schoolbook"/>
                <a:sym typeface="Century Schoolbook"/>
              </a:defRPr>
            </a:lvl3pPr>
            <a:lvl4pPr lvl="3" marR="0" rtl="0" algn="l">
              <a:lnSpc>
                <a:spcPct val="90000"/>
              </a:lnSpc>
              <a:spcBef>
                <a:spcPts val="1200"/>
              </a:spcBef>
              <a:spcAft>
                <a:spcPts val="0"/>
              </a:spcAft>
              <a:buClr>
                <a:schemeClr val="accent1"/>
              </a:buClr>
              <a:buSzPts val="8000"/>
              <a:buFont typeface="Noto Sans Symbols"/>
              <a:buNone/>
              <a:defRPr b="0" i="0" sz="8000" u="none" cap="none" strike="noStrike">
                <a:solidFill>
                  <a:srgbClr val="262626"/>
                </a:solidFill>
                <a:latin typeface="Century Schoolbook"/>
                <a:ea typeface="Century Schoolbook"/>
                <a:cs typeface="Century Schoolbook"/>
                <a:sym typeface="Century Schoolbook"/>
              </a:defRPr>
            </a:lvl4pPr>
            <a:lvl5pPr lvl="4" marR="0" rtl="0" algn="l">
              <a:lnSpc>
                <a:spcPct val="90000"/>
              </a:lnSpc>
              <a:spcBef>
                <a:spcPts val="1200"/>
              </a:spcBef>
              <a:spcAft>
                <a:spcPts val="0"/>
              </a:spcAft>
              <a:buClr>
                <a:schemeClr val="accent1"/>
              </a:buClr>
              <a:buSzPts val="8000"/>
              <a:buFont typeface="Noto Sans Symbols"/>
              <a:buNone/>
              <a:defRPr b="0" i="0" sz="8000" u="none" cap="none" strike="noStrike">
                <a:solidFill>
                  <a:srgbClr val="262626"/>
                </a:solidFill>
                <a:latin typeface="Century Schoolbook"/>
                <a:ea typeface="Century Schoolbook"/>
                <a:cs typeface="Century Schoolbook"/>
                <a:sym typeface="Century Schoolbook"/>
              </a:defRPr>
            </a:lvl5pPr>
            <a:lvl6pPr lvl="5" marR="0" rtl="0" algn="l">
              <a:lnSpc>
                <a:spcPct val="90000"/>
              </a:lnSpc>
              <a:spcBef>
                <a:spcPts val="1200"/>
              </a:spcBef>
              <a:spcAft>
                <a:spcPts val="0"/>
              </a:spcAft>
              <a:buClr>
                <a:schemeClr val="accent1"/>
              </a:buClr>
              <a:buSzPts val="8000"/>
              <a:buFont typeface="Noto Sans Symbols"/>
              <a:buNone/>
              <a:defRPr b="0" i="0" sz="8000" u="none" cap="none" strike="noStrike">
                <a:solidFill>
                  <a:srgbClr val="262626"/>
                </a:solidFill>
                <a:latin typeface="Century Schoolbook"/>
                <a:ea typeface="Century Schoolbook"/>
                <a:cs typeface="Century Schoolbook"/>
                <a:sym typeface="Century Schoolbook"/>
              </a:defRPr>
            </a:lvl6pPr>
            <a:lvl7pPr lvl="6" marR="0" rtl="0" algn="l">
              <a:lnSpc>
                <a:spcPct val="90000"/>
              </a:lnSpc>
              <a:spcBef>
                <a:spcPts val="1200"/>
              </a:spcBef>
              <a:spcAft>
                <a:spcPts val="0"/>
              </a:spcAft>
              <a:buClr>
                <a:schemeClr val="accent1"/>
              </a:buClr>
              <a:buSzPts val="8000"/>
              <a:buFont typeface="Noto Sans Symbols"/>
              <a:buNone/>
              <a:defRPr b="0" i="0" sz="8000" u="none" cap="none" strike="noStrike">
                <a:solidFill>
                  <a:srgbClr val="262626"/>
                </a:solidFill>
                <a:latin typeface="Century Schoolbook"/>
                <a:ea typeface="Century Schoolbook"/>
                <a:cs typeface="Century Schoolbook"/>
                <a:sym typeface="Century Schoolbook"/>
              </a:defRPr>
            </a:lvl7pPr>
            <a:lvl8pPr lvl="7" marR="0" rtl="0" algn="l">
              <a:lnSpc>
                <a:spcPct val="90000"/>
              </a:lnSpc>
              <a:spcBef>
                <a:spcPts val="1200"/>
              </a:spcBef>
              <a:spcAft>
                <a:spcPts val="0"/>
              </a:spcAft>
              <a:buClr>
                <a:schemeClr val="accent1"/>
              </a:buClr>
              <a:buSzPts val="8000"/>
              <a:buFont typeface="Noto Sans Symbols"/>
              <a:buNone/>
              <a:defRPr b="0" i="0" sz="8000" u="none" cap="none" strike="noStrike">
                <a:solidFill>
                  <a:srgbClr val="262626"/>
                </a:solidFill>
                <a:latin typeface="Century Schoolbook"/>
                <a:ea typeface="Century Schoolbook"/>
                <a:cs typeface="Century Schoolbook"/>
                <a:sym typeface="Century Schoolbook"/>
              </a:defRPr>
            </a:lvl8pPr>
            <a:lvl9pPr lvl="8" marR="0" rtl="0" algn="l">
              <a:lnSpc>
                <a:spcPct val="90000"/>
              </a:lnSpc>
              <a:spcBef>
                <a:spcPts val="1200"/>
              </a:spcBef>
              <a:spcAft>
                <a:spcPts val="1200"/>
              </a:spcAft>
              <a:buClr>
                <a:schemeClr val="accent1"/>
              </a:buClr>
              <a:buSzPts val="8000"/>
              <a:buFont typeface="Noto Sans Symbols"/>
              <a:buNone/>
              <a:defRPr b="0" i="0" sz="8000" u="none" cap="none" strike="noStrike">
                <a:solidFill>
                  <a:srgbClr val="262626"/>
                </a:solidFill>
                <a:latin typeface="Century Schoolbook"/>
                <a:ea typeface="Century Schoolbook"/>
                <a:cs typeface="Century Schoolbook"/>
                <a:sym typeface="Century Schoolbook"/>
              </a:defRPr>
            </a:lvl9pPr>
          </a:lstStyle>
          <a:p/>
        </p:txBody>
      </p:sp>
      <p:sp>
        <p:nvSpPr>
          <p:cNvPr id="83" name="Google Shape;83;p11"/>
          <p:cNvSpPr txBox="1"/>
          <p:nvPr>
            <p:ph idx="1" type="body"/>
          </p:nvPr>
        </p:nvSpPr>
        <p:spPr>
          <a:xfrm>
            <a:off x="3086100" y="24434363"/>
            <a:ext cx="33690000" cy="23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200"/>
              </a:spcBef>
              <a:spcAft>
                <a:spcPts val="0"/>
              </a:spcAft>
              <a:buClr>
                <a:schemeClr val="accent1"/>
              </a:buClr>
              <a:buSzPts val="4160"/>
              <a:buFont typeface="Arial"/>
              <a:buNone/>
              <a:defRPr b="0" i="0" sz="5200" u="none" cap="none" strike="noStrike">
                <a:solidFill>
                  <a:srgbClr val="D8D8D8"/>
                </a:solidFill>
                <a:latin typeface="Century Schoolbook"/>
                <a:ea typeface="Century Schoolbook"/>
                <a:cs typeface="Century Schoolbook"/>
                <a:sym typeface="Century Schoolbook"/>
              </a:defRPr>
            </a:lvl1pPr>
            <a:lvl2pPr indent="-228600" lvl="1" marL="914400" marR="0" rtl="0" algn="l">
              <a:lnSpc>
                <a:spcPct val="90000"/>
              </a:lnSpc>
              <a:spcBef>
                <a:spcPts val="1200"/>
              </a:spcBef>
              <a:spcAft>
                <a:spcPts val="0"/>
              </a:spcAft>
              <a:buClr>
                <a:schemeClr val="accent1"/>
              </a:buClr>
              <a:buSzPts val="4800"/>
              <a:buFont typeface="Noto Sans Symbols"/>
              <a:buNone/>
              <a:defRPr b="0" i="0" sz="4800" u="none" cap="none" strike="noStrike">
                <a:solidFill>
                  <a:srgbClr val="262626"/>
                </a:solidFill>
                <a:latin typeface="Century Schoolbook"/>
                <a:ea typeface="Century Schoolbook"/>
                <a:cs typeface="Century Schoolbook"/>
                <a:sym typeface="Century Schoolbook"/>
              </a:defRPr>
            </a:lvl2pPr>
            <a:lvl3pPr indent="-228600" lvl="2" marL="1371600" marR="0" rtl="0" algn="l">
              <a:lnSpc>
                <a:spcPct val="90000"/>
              </a:lnSpc>
              <a:spcBef>
                <a:spcPts val="1200"/>
              </a:spcBef>
              <a:spcAft>
                <a:spcPts val="0"/>
              </a:spcAft>
              <a:buClr>
                <a:schemeClr val="accent1"/>
              </a:buClr>
              <a:buSzPts val="4000"/>
              <a:buFont typeface="Noto Sans Symbols"/>
              <a:buNone/>
              <a:defRPr b="0" i="0" sz="4000" u="none" cap="none" strike="noStrike">
                <a:solidFill>
                  <a:srgbClr val="262626"/>
                </a:solidFill>
                <a:latin typeface="Century Schoolbook"/>
                <a:ea typeface="Century Schoolbook"/>
                <a:cs typeface="Century Schoolbook"/>
                <a:sym typeface="Century Schoolbook"/>
              </a:defRPr>
            </a:lvl3pPr>
            <a:lvl4pPr indent="-228600" lvl="3" marL="18288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4pPr>
            <a:lvl5pPr indent="-228600" lvl="4" marL="22860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5pPr>
            <a:lvl6pPr indent="-228600" lvl="5" marL="27432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6pPr>
            <a:lvl7pPr indent="-228600" lvl="6" marL="32004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7pPr>
            <a:lvl8pPr indent="-228600" lvl="7" marL="36576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8pPr>
            <a:lvl9pPr indent="-228600" lvl="8" marL="4114800" marR="0" rtl="0" algn="l">
              <a:lnSpc>
                <a:spcPct val="90000"/>
              </a:lnSpc>
              <a:spcBef>
                <a:spcPts val="1200"/>
              </a:spcBef>
              <a:spcAft>
                <a:spcPts val="120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9pPr>
          </a:lstStyle>
          <a:p/>
        </p:txBody>
      </p:sp>
      <p:sp>
        <p:nvSpPr>
          <p:cNvPr id="84" name="Google Shape;84;p11"/>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85" name="Google Shape;85;p11"/>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86" name="Google Shape;86;p11"/>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2"/>
          <p:cNvSpPr txBox="1"/>
          <p:nvPr>
            <p:ph type="title"/>
          </p:nvPr>
        </p:nvSpPr>
        <p:spPr>
          <a:xfrm>
            <a:off x="4258818" y="1463040"/>
            <a:ext cx="32712600" cy="5302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6000"/>
              <a:buFont typeface="Century Schoolbook"/>
              <a:buNone/>
              <a:defRPr b="0" i="0" sz="160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9" name="Google Shape;89;p12"/>
          <p:cNvSpPr txBox="1"/>
          <p:nvPr>
            <p:ph idx="1" type="body"/>
          </p:nvPr>
        </p:nvSpPr>
        <p:spPr>
          <a:xfrm rot="5400000">
            <a:off x="10060759" y="1513206"/>
            <a:ext cx="17405400" cy="290094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90" name="Google Shape;90;p12"/>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91" name="Google Shape;91;p12"/>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92" name="Google Shape;92;p12"/>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3"/>
          <p:cNvSpPr txBox="1"/>
          <p:nvPr>
            <p:ph type="title"/>
          </p:nvPr>
        </p:nvSpPr>
        <p:spPr>
          <a:xfrm rot="5400000">
            <a:off x="21573303" y="9139950"/>
            <a:ext cx="23590200" cy="8358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6000"/>
              <a:buFont typeface="Century Schoolbook"/>
              <a:buNone/>
              <a:defRPr b="0" i="0" sz="160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13"/>
          <p:cNvSpPr txBox="1"/>
          <p:nvPr>
            <p:ph idx="1" type="body"/>
          </p:nvPr>
        </p:nvSpPr>
        <p:spPr>
          <a:xfrm rot="5400000">
            <a:off x="3828266" y="267450"/>
            <a:ext cx="23590200" cy="261033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96" name="Google Shape;96;p13"/>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97" name="Google Shape;97;p13"/>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98" name="Google Shape;98;p13"/>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292733"/>
        </a:solidFill>
      </p:bgPr>
    </p:bg>
    <p:spTree>
      <p:nvGrpSpPr>
        <p:cNvPr id="27" name="Shape 27"/>
        <p:cNvGrpSpPr/>
        <p:nvPr/>
      </p:nvGrpSpPr>
      <p:grpSpPr>
        <a:xfrm>
          <a:off x="0" y="0"/>
          <a:ext cx="0" cy="0"/>
          <a:chOff x="0" y="0"/>
          <a:chExt cx="0" cy="0"/>
        </a:xfrm>
      </p:grpSpPr>
      <p:sp>
        <p:nvSpPr>
          <p:cNvPr id="28" name="Google Shape;28;p3"/>
          <p:cNvSpPr txBox="1"/>
          <p:nvPr>
            <p:ph type="ctrTitle"/>
          </p:nvPr>
        </p:nvSpPr>
        <p:spPr>
          <a:xfrm>
            <a:off x="4258818" y="3035808"/>
            <a:ext cx="31786800" cy="16166700"/>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chemeClr val="lt1"/>
              </a:buClr>
              <a:buSzPts val="26400"/>
              <a:buFont typeface="Century Schoolbook"/>
              <a:buNone/>
              <a:defRPr b="0" i="0" sz="26400" u="none" cap="none" strike="noStrike">
                <a:solidFill>
                  <a:schemeClr val="lt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9" name="Google Shape;29;p3"/>
          <p:cNvSpPr txBox="1"/>
          <p:nvPr>
            <p:ph idx="1" type="subTitle"/>
          </p:nvPr>
        </p:nvSpPr>
        <p:spPr>
          <a:xfrm>
            <a:off x="4258818" y="19202400"/>
            <a:ext cx="31786800" cy="6766500"/>
          </a:xfrm>
          <a:prstGeom prst="rect">
            <a:avLst/>
          </a:prstGeom>
          <a:noFill/>
          <a:ln>
            <a:noFill/>
          </a:ln>
        </p:spPr>
        <p:txBody>
          <a:bodyPr anchorCtr="0" anchor="t" bIns="45700" lIns="91425" spcFirstLastPara="1" rIns="91425" wrap="square" tIns="45700">
            <a:noAutofit/>
          </a:bodyPr>
          <a:lstStyle>
            <a:lvl1pPr lvl="0" marR="0" rtl="0" algn="l">
              <a:lnSpc>
                <a:spcPct val="95000"/>
              </a:lnSpc>
              <a:spcBef>
                <a:spcPts val="5600"/>
              </a:spcBef>
              <a:spcAft>
                <a:spcPts val="0"/>
              </a:spcAft>
              <a:buClr>
                <a:schemeClr val="accent1"/>
              </a:buClr>
              <a:buSzPts val="6400"/>
              <a:buFont typeface="Arial"/>
              <a:buNone/>
              <a:defRPr b="0" i="0" sz="8000" u="none" cap="none" strike="noStrike">
                <a:solidFill>
                  <a:srgbClr val="D8D8D8"/>
                </a:solidFill>
                <a:latin typeface="Century Schoolbook"/>
                <a:ea typeface="Century Schoolbook"/>
                <a:cs typeface="Century Schoolbook"/>
                <a:sym typeface="Century Schoolbook"/>
              </a:defRPr>
            </a:lvl1pPr>
            <a:lvl2pPr lvl="1" marR="0" rtl="0" algn="ctr">
              <a:lnSpc>
                <a:spcPct val="90000"/>
              </a:lnSpc>
              <a:spcBef>
                <a:spcPts val="1200"/>
              </a:spcBef>
              <a:spcAft>
                <a:spcPts val="0"/>
              </a:spcAft>
              <a:buClr>
                <a:schemeClr val="accent1"/>
              </a:buClr>
              <a:buSzPts val="8000"/>
              <a:buFont typeface="Noto Sans Symbols"/>
              <a:buNone/>
              <a:defRPr b="0" i="0" sz="8000" u="none" cap="none" strike="noStrike">
                <a:solidFill>
                  <a:srgbClr val="FEFEFE"/>
                </a:solidFill>
                <a:latin typeface="Century Schoolbook"/>
                <a:ea typeface="Century Schoolbook"/>
                <a:cs typeface="Century Schoolbook"/>
                <a:sym typeface="Century Schoolbook"/>
              </a:defRPr>
            </a:lvl2pPr>
            <a:lvl3pPr lvl="2" marR="0" rtl="0" algn="ctr">
              <a:lnSpc>
                <a:spcPct val="90000"/>
              </a:lnSpc>
              <a:spcBef>
                <a:spcPts val="1200"/>
              </a:spcBef>
              <a:spcAft>
                <a:spcPts val="0"/>
              </a:spcAft>
              <a:buClr>
                <a:schemeClr val="accent1"/>
              </a:buClr>
              <a:buSzPts val="8000"/>
              <a:buFont typeface="Noto Sans Symbols"/>
              <a:buNone/>
              <a:defRPr b="0" i="0" sz="8000" u="none" cap="none" strike="noStrike">
                <a:solidFill>
                  <a:srgbClr val="FEFEFE"/>
                </a:solidFill>
                <a:latin typeface="Century Schoolbook"/>
                <a:ea typeface="Century Schoolbook"/>
                <a:cs typeface="Century Schoolbook"/>
                <a:sym typeface="Century Schoolbook"/>
              </a:defRPr>
            </a:lvl3pPr>
            <a:lvl4pPr lvl="3" marR="0" rtl="0" algn="ctr">
              <a:lnSpc>
                <a:spcPct val="90000"/>
              </a:lnSpc>
              <a:spcBef>
                <a:spcPts val="1200"/>
              </a:spcBef>
              <a:spcAft>
                <a:spcPts val="0"/>
              </a:spcAft>
              <a:buClr>
                <a:schemeClr val="accent1"/>
              </a:buClr>
              <a:buSzPts val="8000"/>
              <a:buFont typeface="Noto Sans Symbols"/>
              <a:buNone/>
              <a:defRPr b="0" i="0" sz="8000" u="none" cap="none" strike="noStrike">
                <a:solidFill>
                  <a:srgbClr val="FEFEFE"/>
                </a:solidFill>
                <a:latin typeface="Century Schoolbook"/>
                <a:ea typeface="Century Schoolbook"/>
                <a:cs typeface="Century Schoolbook"/>
                <a:sym typeface="Century Schoolbook"/>
              </a:defRPr>
            </a:lvl4pPr>
            <a:lvl5pPr lvl="4" marR="0" rtl="0" algn="ctr">
              <a:lnSpc>
                <a:spcPct val="90000"/>
              </a:lnSpc>
              <a:spcBef>
                <a:spcPts val="1200"/>
              </a:spcBef>
              <a:spcAft>
                <a:spcPts val="0"/>
              </a:spcAft>
              <a:buClr>
                <a:schemeClr val="accent1"/>
              </a:buClr>
              <a:buSzPts val="8000"/>
              <a:buFont typeface="Noto Sans Symbols"/>
              <a:buNone/>
              <a:defRPr b="0" i="0" sz="8000" u="none" cap="none" strike="noStrike">
                <a:solidFill>
                  <a:srgbClr val="FEFEFE"/>
                </a:solidFill>
                <a:latin typeface="Century Schoolbook"/>
                <a:ea typeface="Century Schoolbook"/>
                <a:cs typeface="Century Schoolbook"/>
                <a:sym typeface="Century Schoolbook"/>
              </a:defRPr>
            </a:lvl5pPr>
            <a:lvl6pPr lvl="5" marR="0" rtl="0" algn="ctr">
              <a:lnSpc>
                <a:spcPct val="90000"/>
              </a:lnSpc>
              <a:spcBef>
                <a:spcPts val="1200"/>
              </a:spcBef>
              <a:spcAft>
                <a:spcPts val="0"/>
              </a:spcAft>
              <a:buClr>
                <a:schemeClr val="accent1"/>
              </a:buClr>
              <a:buSzPts val="8000"/>
              <a:buFont typeface="Noto Sans Symbols"/>
              <a:buNone/>
              <a:defRPr b="0" i="0" sz="8000" u="none" cap="none" strike="noStrike">
                <a:solidFill>
                  <a:srgbClr val="FEFEFE"/>
                </a:solidFill>
                <a:latin typeface="Century Schoolbook"/>
                <a:ea typeface="Century Schoolbook"/>
                <a:cs typeface="Century Schoolbook"/>
                <a:sym typeface="Century Schoolbook"/>
              </a:defRPr>
            </a:lvl6pPr>
            <a:lvl7pPr lvl="6" marR="0" rtl="0" algn="ctr">
              <a:lnSpc>
                <a:spcPct val="90000"/>
              </a:lnSpc>
              <a:spcBef>
                <a:spcPts val="1200"/>
              </a:spcBef>
              <a:spcAft>
                <a:spcPts val="0"/>
              </a:spcAft>
              <a:buClr>
                <a:schemeClr val="accent1"/>
              </a:buClr>
              <a:buSzPts val="8000"/>
              <a:buFont typeface="Noto Sans Symbols"/>
              <a:buNone/>
              <a:defRPr b="0" i="0" sz="8000" u="none" cap="none" strike="noStrike">
                <a:solidFill>
                  <a:srgbClr val="FEFEFE"/>
                </a:solidFill>
                <a:latin typeface="Century Schoolbook"/>
                <a:ea typeface="Century Schoolbook"/>
                <a:cs typeface="Century Schoolbook"/>
                <a:sym typeface="Century Schoolbook"/>
              </a:defRPr>
            </a:lvl7pPr>
            <a:lvl8pPr lvl="7" marR="0" rtl="0" algn="ctr">
              <a:lnSpc>
                <a:spcPct val="90000"/>
              </a:lnSpc>
              <a:spcBef>
                <a:spcPts val="1200"/>
              </a:spcBef>
              <a:spcAft>
                <a:spcPts val="0"/>
              </a:spcAft>
              <a:buClr>
                <a:schemeClr val="accent1"/>
              </a:buClr>
              <a:buSzPts val="8000"/>
              <a:buFont typeface="Noto Sans Symbols"/>
              <a:buNone/>
              <a:defRPr b="0" i="0" sz="8000" u="none" cap="none" strike="noStrike">
                <a:solidFill>
                  <a:srgbClr val="FEFEFE"/>
                </a:solidFill>
                <a:latin typeface="Century Schoolbook"/>
                <a:ea typeface="Century Schoolbook"/>
                <a:cs typeface="Century Schoolbook"/>
                <a:sym typeface="Century Schoolbook"/>
              </a:defRPr>
            </a:lvl8pPr>
            <a:lvl9pPr lvl="8" marR="0" rtl="0" algn="ctr">
              <a:lnSpc>
                <a:spcPct val="90000"/>
              </a:lnSpc>
              <a:spcBef>
                <a:spcPts val="1200"/>
              </a:spcBef>
              <a:spcAft>
                <a:spcPts val="1200"/>
              </a:spcAft>
              <a:buClr>
                <a:schemeClr val="accent1"/>
              </a:buClr>
              <a:buSzPts val="8000"/>
              <a:buFont typeface="Noto Sans Symbols"/>
              <a:buNone/>
              <a:defRPr b="0" i="0" sz="8000" u="none" cap="none" strike="noStrike">
                <a:solidFill>
                  <a:srgbClr val="FEFEFE"/>
                </a:solidFill>
                <a:latin typeface="Century Schoolbook"/>
                <a:ea typeface="Century Schoolbook"/>
                <a:cs typeface="Century Schoolbook"/>
                <a:sym typeface="Century Schoolbook"/>
              </a:defRPr>
            </a:lvl9pPr>
          </a:lstStyle>
          <a:p/>
        </p:txBody>
      </p:sp>
      <p:sp>
        <p:nvSpPr>
          <p:cNvPr id="30" name="Google Shape;30;p3"/>
          <p:cNvSpPr/>
          <p:nvPr/>
        </p:nvSpPr>
        <p:spPr>
          <a:xfrm>
            <a:off x="0" y="0"/>
            <a:ext cx="1542900" cy="274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lt1"/>
                </a:solidFill>
                <a:latin typeface="Arial"/>
                <a:ea typeface="Arial"/>
                <a:cs typeface="Arial"/>
                <a:sym typeface="Arial"/>
              </a:defRPr>
            </a:lvl9pPr>
          </a:lstStyle>
          <a:p/>
        </p:txBody>
      </p:sp>
      <p:sp>
        <p:nvSpPr>
          <p:cNvPr id="32" name="Google Shape;32;p3"/>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lt1"/>
                </a:solidFill>
                <a:latin typeface="Arial"/>
                <a:ea typeface="Arial"/>
                <a:cs typeface="Arial"/>
                <a:sym typeface="Arial"/>
              </a:defRPr>
            </a:lvl9pPr>
          </a:lstStyle>
          <a:p/>
        </p:txBody>
      </p:sp>
      <p:sp>
        <p:nvSpPr>
          <p:cNvPr id="33" name="Google Shape;33;p3"/>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4258818" y="1463040"/>
            <a:ext cx="32712600" cy="5302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6000"/>
              <a:buFont typeface="Century Schoolbook"/>
              <a:buNone/>
              <a:defRPr b="0" i="0" sz="160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6" name="Google Shape;36;p4"/>
          <p:cNvSpPr txBox="1"/>
          <p:nvPr>
            <p:ph idx="1" type="body"/>
          </p:nvPr>
        </p:nvSpPr>
        <p:spPr>
          <a:xfrm>
            <a:off x="4258818" y="7315206"/>
            <a:ext cx="29009400" cy="174054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37" name="Google Shape;37;p4"/>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38" name="Google Shape;38;p4"/>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39" name="Google Shape;39;p4"/>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5"/>
          <p:cNvSpPr txBox="1"/>
          <p:nvPr>
            <p:ph type="title"/>
          </p:nvPr>
        </p:nvSpPr>
        <p:spPr>
          <a:xfrm>
            <a:off x="4258818" y="3035808"/>
            <a:ext cx="31786800" cy="16166700"/>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chemeClr val="dk1"/>
              </a:buClr>
              <a:buSzPts val="26400"/>
              <a:buFont typeface="Century Schoolbook"/>
              <a:buNone/>
              <a:defRPr b="0" i="0" sz="264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2" name="Google Shape;42;p5"/>
          <p:cNvSpPr txBox="1"/>
          <p:nvPr>
            <p:ph idx="1" type="body"/>
          </p:nvPr>
        </p:nvSpPr>
        <p:spPr>
          <a:xfrm>
            <a:off x="4258818" y="19202400"/>
            <a:ext cx="31786800" cy="6766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5000"/>
              </a:lnSpc>
              <a:spcBef>
                <a:spcPts val="5600"/>
              </a:spcBef>
              <a:spcAft>
                <a:spcPts val="0"/>
              </a:spcAft>
              <a:buClr>
                <a:schemeClr val="accent1"/>
              </a:buClr>
              <a:buSzPts val="6400"/>
              <a:buFont typeface="Arial"/>
              <a:buNone/>
              <a:defRPr b="0" i="0" sz="8000" u="none" cap="none" strike="noStrike">
                <a:solidFill>
                  <a:srgbClr val="3F3F3F"/>
                </a:solidFill>
                <a:latin typeface="Century Schoolbook"/>
                <a:ea typeface="Century Schoolbook"/>
                <a:cs typeface="Century Schoolbook"/>
                <a:sym typeface="Century Schoolbook"/>
              </a:defRPr>
            </a:lvl1pPr>
            <a:lvl2pPr indent="-228600" lvl="1" marL="914400" marR="0" rtl="0" algn="l">
              <a:lnSpc>
                <a:spcPct val="90000"/>
              </a:lnSpc>
              <a:spcBef>
                <a:spcPts val="1200"/>
              </a:spcBef>
              <a:spcAft>
                <a:spcPts val="0"/>
              </a:spcAft>
              <a:buClr>
                <a:schemeClr val="accent1"/>
              </a:buClr>
              <a:buSzPts val="7200"/>
              <a:buFont typeface="Noto Sans Symbols"/>
              <a:buNone/>
              <a:defRPr b="0" i="0" sz="7200" u="none" cap="none" strike="noStrike">
                <a:solidFill>
                  <a:srgbClr val="888888"/>
                </a:solidFill>
                <a:latin typeface="Century Schoolbook"/>
                <a:ea typeface="Century Schoolbook"/>
                <a:cs typeface="Century Schoolbook"/>
                <a:sym typeface="Century Schoolbook"/>
              </a:defRPr>
            </a:lvl2pPr>
            <a:lvl3pPr indent="-228600" lvl="2" marL="1371600" marR="0" rtl="0" algn="l">
              <a:lnSpc>
                <a:spcPct val="90000"/>
              </a:lnSpc>
              <a:spcBef>
                <a:spcPts val="1200"/>
              </a:spcBef>
              <a:spcAft>
                <a:spcPts val="0"/>
              </a:spcAft>
              <a:buClr>
                <a:schemeClr val="accent1"/>
              </a:buClr>
              <a:buSzPts val="6400"/>
              <a:buFont typeface="Noto Sans Symbols"/>
              <a:buNone/>
              <a:defRPr b="0" i="0" sz="6400" u="none" cap="none" strike="noStrike">
                <a:solidFill>
                  <a:srgbClr val="888888"/>
                </a:solidFill>
                <a:latin typeface="Century Schoolbook"/>
                <a:ea typeface="Century Schoolbook"/>
                <a:cs typeface="Century Schoolbook"/>
                <a:sym typeface="Century Schoolbook"/>
              </a:defRPr>
            </a:lvl3pPr>
            <a:lvl4pPr indent="-228600" lvl="3" marL="1828800" marR="0" rtl="0" algn="l">
              <a:lnSpc>
                <a:spcPct val="90000"/>
              </a:lnSpc>
              <a:spcBef>
                <a:spcPts val="1200"/>
              </a:spcBef>
              <a:spcAft>
                <a:spcPts val="0"/>
              </a:spcAft>
              <a:buClr>
                <a:schemeClr val="accent1"/>
              </a:buClr>
              <a:buSzPts val="5600"/>
              <a:buFont typeface="Noto Sans Symbols"/>
              <a:buNone/>
              <a:defRPr b="0" i="0" sz="5600" u="none" cap="none" strike="noStrike">
                <a:solidFill>
                  <a:srgbClr val="888888"/>
                </a:solidFill>
                <a:latin typeface="Century Schoolbook"/>
                <a:ea typeface="Century Schoolbook"/>
                <a:cs typeface="Century Schoolbook"/>
                <a:sym typeface="Century Schoolbook"/>
              </a:defRPr>
            </a:lvl4pPr>
            <a:lvl5pPr indent="-228600" lvl="4" marL="2286000" marR="0" rtl="0" algn="l">
              <a:lnSpc>
                <a:spcPct val="90000"/>
              </a:lnSpc>
              <a:spcBef>
                <a:spcPts val="1200"/>
              </a:spcBef>
              <a:spcAft>
                <a:spcPts val="0"/>
              </a:spcAft>
              <a:buClr>
                <a:schemeClr val="accent1"/>
              </a:buClr>
              <a:buSzPts val="5600"/>
              <a:buFont typeface="Noto Sans Symbols"/>
              <a:buNone/>
              <a:defRPr b="0" i="0" sz="5600" u="none" cap="none" strike="noStrike">
                <a:solidFill>
                  <a:srgbClr val="888888"/>
                </a:solidFill>
                <a:latin typeface="Century Schoolbook"/>
                <a:ea typeface="Century Schoolbook"/>
                <a:cs typeface="Century Schoolbook"/>
                <a:sym typeface="Century Schoolbook"/>
              </a:defRPr>
            </a:lvl5pPr>
            <a:lvl6pPr indent="-228600" lvl="5" marL="2743200" marR="0" rtl="0" algn="l">
              <a:lnSpc>
                <a:spcPct val="90000"/>
              </a:lnSpc>
              <a:spcBef>
                <a:spcPts val="1200"/>
              </a:spcBef>
              <a:spcAft>
                <a:spcPts val="0"/>
              </a:spcAft>
              <a:buClr>
                <a:schemeClr val="accent1"/>
              </a:buClr>
              <a:buSzPts val="5600"/>
              <a:buFont typeface="Noto Sans Symbols"/>
              <a:buNone/>
              <a:defRPr b="0" i="0" sz="5600" u="none" cap="none" strike="noStrike">
                <a:solidFill>
                  <a:srgbClr val="888888"/>
                </a:solidFill>
                <a:latin typeface="Century Schoolbook"/>
                <a:ea typeface="Century Schoolbook"/>
                <a:cs typeface="Century Schoolbook"/>
                <a:sym typeface="Century Schoolbook"/>
              </a:defRPr>
            </a:lvl6pPr>
            <a:lvl7pPr indent="-228600" lvl="6" marL="3200400" marR="0" rtl="0" algn="l">
              <a:lnSpc>
                <a:spcPct val="90000"/>
              </a:lnSpc>
              <a:spcBef>
                <a:spcPts val="1200"/>
              </a:spcBef>
              <a:spcAft>
                <a:spcPts val="0"/>
              </a:spcAft>
              <a:buClr>
                <a:schemeClr val="accent1"/>
              </a:buClr>
              <a:buSzPts val="5600"/>
              <a:buFont typeface="Noto Sans Symbols"/>
              <a:buNone/>
              <a:defRPr b="0" i="0" sz="5600" u="none" cap="none" strike="noStrike">
                <a:solidFill>
                  <a:srgbClr val="888888"/>
                </a:solidFill>
                <a:latin typeface="Century Schoolbook"/>
                <a:ea typeface="Century Schoolbook"/>
                <a:cs typeface="Century Schoolbook"/>
                <a:sym typeface="Century Schoolbook"/>
              </a:defRPr>
            </a:lvl7pPr>
            <a:lvl8pPr indent="-228600" lvl="7" marL="3657600" marR="0" rtl="0" algn="l">
              <a:lnSpc>
                <a:spcPct val="90000"/>
              </a:lnSpc>
              <a:spcBef>
                <a:spcPts val="1200"/>
              </a:spcBef>
              <a:spcAft>
                <a:spcPts val="0"/>
              </a:spcAft>
              <a:buClr>
                <a:schemeClr val="accent1"/>
              </a:buClr>
              <a:buSzPts val="5600"/>
              <a:buFont typeface="Noto Sans Symbols"/>
              <a:buNone/>
              <a:defRPr b="0" i="0" sz="5600" u="none" cap="none" strike="noStrike">
                <a:solidFill>
                  <a:srgbClr val="888888"/>
                </a:solidFill>
                <a:latin typeface="Century Schoolbook"/>
                <a:ea typeface="Century Schoolbook"/>
                <a:cs typeface="Century Schoolbook"/>
                <a:sym typeface="Century Schoolbook"/>
              </a:defRPr>
            </a:lvl8pPr>
            <a:lvl9pPr indent="-228600" lvl="8" marL="4114800" marR="0" rtl="0" algn="l">
              <a:lnSpc>
                <a:spcPct val="90000"/>
              </a:lnSpc>
              <a:spcBef>
                <a:spcPts val="1200"/>
              </a:spcBef>
              <a:spcAft>
                <a:spcPts val="1200"/>
              </a:spcAft>
              <a:buClr>
                <a:schemeClr val="accent1"/>
              </a:buClr>
              <a:buSzPts val="5600"/>
              <a:buFont typeface="Noto Sans Symbols"/>
              <a:buNone/>
              <a:defRPr b="0" i="0" sz="5600" u="none" cap="none" strike="noStrike">
                <a:solidFill>
                  <a:srgbClr val="888888"/>
                </a:solidFill>
                <a:latin typeface="Century Schoolbook"/>
                <a:ea typeface="Century Schoolbook"/>
                <a:cs typeface="Century Schoolbook"/>
                <a:sym typeface="Century Schoolbook"/>
              </a:defRPr>
            </a:lvl9pPr>
          </a:lstStyle>
          <a:p/>
        </p:txBody>
      </p:sp>
      <p:sp>
        <p:nvSpPr>
          <p:cNvPr id="43" name="Google Shape;43;p5"/>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44" name="Google Shape;44;p5"/>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45" name="Google Shape;45;p5"/>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5"/>
          <p:cNvSpPr/>
          <p:nvPr/>
        </p:nvSpPr>
        <p:spPr>
          <a:xfrm>
            <a:off x="0" y="0"/>
            <a:ext cx="1542900" cy="274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6"/>
          <p:cNvSpPr txBox="1"/>
          <p:nvPr>
            <p:ph type="title"/>
          </p:nvPr>
        </p:nvSpPr>
        <p:spPr>
          <a:xfrm>
            <a:off x="4258818" y="1463040"/>
            <a:ext cx="32712600" cy="5302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6000"/>
              <a:buFont typeface="Century Schoolbook"/>
              <a:buNone/>
              <a:defRPr b="0" i="0" sz="160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9" name="Google Shape;49;p6"/>
          <p:cNvSpPr txBox="1"/>
          <p:nvPr>
            <p:ph idx="1" type="body"/>
          </p:nvPr>
        </p:nvSpPr>
        <p:spPr>
          <a:xfrm>
            <a:off x="4258818" y="7315206"/>
            <a:ext cx="15121800" cy="174054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50" name="Google Shape;50;p6"/>
          <p:cNvSpPr txBox="1"/>
          <p:nvPr>
            <p:ph idx="2" type="body"/>
          </p:nvPr>
        </p:nvSpPr>
        <p:spPr>
          <a:xfrm>
            <a:off x="20676870" y="7315206"/>
            <a:ext cx="15121800" cy="174054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51" name="Google Shape;51;p6"/>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52" name="Google Shape;52;p6"/>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53" name="Google Shape;53;p6"/>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7"/>
          <p:cNvSpPr txBox="1"/>
          <p:nvPr>
            <p:ph type="title"/>
          </p:nvPr>
        </p:nvSpPr>
        <p:spPr>
          <a:xfrm>
            <a:off x="4258818" y="1463040"/>
            <a:ext cx="32712600" cy="5302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6000"/>
              <a:buFont typeface="Century Schoolbook"/>
              <a:buNone/>
              <a:defRPr b="0" i="0" sz="160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7"/>
          <p:cNvSpPr txBox="1"/>
          <p:nvPr>
            <p:ph idx="1" type="body"/>
          </p:nvPr>
        </p:nvSpPr>
        <p:spPr>
          <a:xfrm>
            <a:off x="4258818" y="6868740"/>
            <a:ext cx="15121800" cy="29262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5000"/>
              </a:lnSpc>
              <a:spcBef>
                <a:spcPts val="0"/>
              </a:spcBef>
              <a:spcAft>
                <a:spcPts val="0"/>
              </a:spcAft>
              <a:buClr>
                <a:schemeClr val="accent1"/>
              </a:buClr>
              <a:buSzPts val="5760"/>
              <a:buFont typeface="Arial"/>
              <a:buNone/>
              <a:defRPr b="0" i="0" sz="7200" u="none" cap="none" strike="noStrike">
                <a:solidFill>
                  <a:schemeClr val="dk2"/>
                </a:solidFill>
                <a:latin typeface="Century Schoolbook"/>
                <a:ea typeface="Century Schoolbook"/>
                <a:cs typeface="Century Schoolbook"/>
                <a:sym typeface="Century Schoolbook"/>
              </a:defRPr>
            </a:lvl1pPr>
            <a:lvl2pPr indent="-228600" lvl="1" marL="914400" marR="0" rtl="0" algn="l">
              <a:lnSpc>
                <a:spcPct val="90000"/>
              </a:lnSpc>
              <a:spcBef>
                <a:spcPts val="1200"/>
              </a:spcBef>
              <a:spcAft>
                <a:spcPts val="0"/>
              </a:spcAft>
              <a:buClr>
                <a:schemeClr val="accent1"/>
              </a:buClr>
              <a:buSzPts val="7200"/>
              <a:buFont typeface="Noto Sans Symbols"/>
              <a:buNone/>
              <a:defRPr b="1" i="0" sz="7200" u="none" cap="none" strike="noStrike">
                <a:solidFill>
                  <a:srgbClr val="262626"/>
                </a:solidFill>
                <a:latin typeface="Century Schoolbook"/>
                <a:ea typeface="Century Schoolbook"/>
                <a:cs typeface="Century Schoolbook"/>
                <a:sym typeface="Century Schoolbook"/>
              </a:defRPr>
            </a:lvl2pPr>
            <a:lvl3pPr indent="-228600" lvl="2" marL="1371600" marR="0" rtl="0" algn="l">
              <a:lnSpc>
                <a:spcPct val="90000"/>
              </a:lnSpc>
              <a:spcBef>
                <a:spcPts val="1200"/>
              </a:spcBef>
              <a:spcAft>
                <a:spcPts val="0"/>
              </a:spcAft>
              <a:buClr>
                <a:schemeClr val="accent1"/>
              </a:buClr>
              <a:buSzPts val="7200"/>
              <a:buFont typeface="Noto Sans Symbols"/>
              <a:buNone/>
              <a:defRPr b="1" i="0" sz="7200" u="none" cap="none" strike="noStrike">
                <a:solidFill>
                  <a:srgbClr val="262626"/>
                </a:solidFill>
                <a:latin typeface="Century Schoolbook"/>
                <a:ea typeface="Century Schoolbook"/>
                <a:cs typeface="Century Schoolbook"/>
                <a:sym typeface="Century Schoolbook"/>
              </a:defRPr>
            </a:lvl3pPr>
            <a:lvl4pPr indent="-228600" lvl="3" marL="1828800" marR="0" rtl="0" algn="l">
              <a:lnSpc>
                <a:spcPct val="90000"/>
              </a:lnSpc>
              <a:spcBef>
                <a:spcPts val="1200"/>
              </a:spcBef>
              <a:spcAft>
                <a:spcPts val="0"/>
              </a:spcAft>
              <a:buClr>
                <a:schemeClr val="accent1"/>
              </a:buClr>
              <a:buSzPts val="6400"/>
              <a:buFont typeface="Noto Sans Symbols"/>
              <a:buNone/>
              <a:defRPr b="1" i="0" sz="6400" u="none" cap="none" strike="noStrike">
                <a:solidFill>
                  <a:srgbClr val="262626"/>
                </a:solidFill>
                <a:latin typeface="Century Schoolbook"/>
                <a:ea typeface="Century Schoolbook"/>
                <a:cs typeface="Century Schoolbook"/>
                <a:sym typeface="Century Schoolbook"/>
              </a:defRPr>
            </a:lvl4pPr>
            <a:lvl5pPr indent="-228600" lvl="4" marL="2286000" marR="0" rtl="0" algn="l">
              <a:lnSpc>
                <a:spcPct val="90000"/>
              </a:lnSpc>
              <a:spcBef>
                <a:spcPts val="1200"/>
              </a:spcBef>
              <a:spcAft>
                <a:spcPts val="0"/>
              </a:spcAft>
              <a:buClr>
                <a:schemeClr val="accent1"/>
              </a:buClr>
              <a:buSzPts val="6400"/>
              <a:buFont typeface="Noto Sans Symbols"/>
              <a:buNone/>
              <a:defRPr b="1" i="0" sz="6400" u="none" cap="none" strike="noStrike">
                <a:solidFill>
                  <a:srgbClr val="262626"/>
                </a:solidFill>
                <a:latin typeface="Century Schoolbook"/>
                <a:ea typeface="Century Schoolbook"/>
                <a:cs typeface="Century Schoolbook"/>
                <a:sym typeface="Century Schoolbook"/>
              </a:defRPr>
            </a:lvl5pPr>
            <a:lvl6pPr indent="-228600" lvl="5" marL="2743200" marR="0" rtl="0" algn="l">
              <a:lnSpc>
                <a:spcPct val="90000"/>
              </a:lnSpc>
              <a:spcBef>
                <a:spcPts val="1200"/>
              </a:spcBef>
              <a:spcAft>
                <a:spcPts val="0"/>
              </a:spcAft>
              <a:buClr>
                <a:schemeClr val="accent1"/>
              </a:buClr>
              <a:buSzPts val="6400"/>
              <a:buFont typeface="Noto Sans Symbols"/>
              <a:buNone/>
              <a:defRPr b="1" i="0" sz="6400" u="none" cap="none" strike="noStrike">
                <a:solidFill>
                  <a:srgbClr val="262626"/>
                </a:solidFill>
                <a:latin typeface="Century Schoolbook"/>
                <a:ea typeface="Century Schoolbook"/>
                <a:cs typeface="Century Schoolbook"/>
                <a:sym typeface="Century Schoolbook"/>
              </a:defRPr>
            </a:lvl6pPr>
            <a:lvl7pPr indent="-228600" lvl="6" marL="3200400" marR="0" rtl="0" algn="l">
              <a:lnSpc>
                <a:spcPct val="90000"/>
              </a:lnSpc>
              <a:spcBef>
                <a:spcPts val="1200"/>
              </a:spcBef>
              <a:spcAft>
                <a:spcPts val="0"/>
              </a:spcAft>
              <a:buClr>
                <a:schemeClr val="accent1"/>
              </a:buClr>
              <a:buSzPts val="6400"/>
              <a:buFont typeface="Noto Sans Symbols"/>
              <a:buNone/>
              <a:defRPr b="1" i="0" sz="6400" u="none" cap="none" strike="noStrike">
                <a:solidFill>
                  <a:srgbClr val="262626"/>
                </a:solidFill>
                <a:latin typeface="Century Schoolbook"/>
                <a:ea typeface="Century Schoolbook"/>
                <a:cs typeface="Century Schoolbook"/>
                <a:sym typeface="Century Schoolbook"/>
              </a:defRPr>
            </a:lvl7pPr>
            <a:lvl8pPr indent="-228600" lvl="7" marL="3657600" marR="0" rtl="0" algn="l">
              <a:lnSpc>
                <a:spcPct val="90000"/>
              </a:lnSpc>
              <a:spcBef>
                <a:spcPts val="1200"/>
              </a:spcBef>
              <a:spcAft>
                <a:spcPts val="0"/>
              </a:spcAft>
              <a:buClr>
                <a:schemeClr val="accent1"/>
              </a:buClr>
              <a:buSzPts val="6400"/>
              <a:buFont typeface="Noto Sans Symbols"/>
              <a:buNone/>
              <a:defRPr b="1" i="0" sz="6400" u="none" cap="none" strike="noStrike">
                <a:solidFill>
                  <a:srgbClr val="262626"/>
                </a:solidFill>
                <a:latin typeface="Century Schoolbook"/>
                <a:ea typeface="Century Schoolbook"/>
                <a:cs typeface="Century Schoolbook"/>
                <a:sym typeface="Century Schoolbook"/>
              </a:defRPr>
            </a:lvl8pPr>
            <a:lvl9pPr indent="-228600" lvl="8" marL="4114800" marR="0" rtl="0" algn="l">
              <a:lnSpc>
                <a:spcPct val="90000"/>
              </a:lnSpc>
              <a:spcBef>
                <a:spcPts val="1200"/>
              </a:spcBef>
              <a:spcAft>
                <a:spcPts val="1200"/>
              </a:spcAft>
              <a:buClr>
                <a:schemeClr val="accent1"/>
              </a:buClr>
              <a:buSzPts val="6400"/>
              <a:buFont typeface="Noto Sans Symbols"/>
              <a:buNone/>
              <a:defRPr b="1" i="0" sz="6400" u="none" cap="none" strike="noStrike">
                <a:solidFill>
                  <a:srgbClr val="262626"/>
                </a:solidFill>
                <a:latin typeface="Century Schoolbook"/>
                <a:ea typeface="Century Schoolbook"/>
                <a:cs typeface="Century Schoolbook"/>
                <a:sym typeface="Century Schoolbook"/>
              </a:defRPr>
            </a:lvl9pPr>
          </a:lstStyle>
          <a:p/>
        </p:txBody>
      </p:sp>
      <p:sp>
        <p:nvSpPr>
          <p:cNvPr id="57" name="Google Shape;57;p7"/>
          <p:cNvSpPr txBox="1"/>
          <p:nvPr>
            <p:ph idx="2" type="body"/>
          </p:nvPr>
        </p:nvSpPr>
        <p:spPr>
          <a:xfrm>
            <a:off x="4258818" y="10030200"/>
            <a:ext cx="15121800" cy="146586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58" name="Google Shape;58;p7"/>
          <p:cNvSpPr txBox="1"/>
          <p:nvPr>
            <p:ph idx="3" type="body"/>
          </p:nvPr>
        </p:nvSpPr>
        <p:spPr>
          <a:xfrm>
            <a:off x="20697444" y="6868740"/>
            <a:ext cx="15142500" cy="29262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5000"/>
              </a:lnSpc>
              <a:spcBef>
                <a:spcPts val="5600"/>
              </a:spcBef>
              <a:spcAft>
                <a:spcPts val="0"/>
              </a:spcAft>
              <a:buClr>
                <a:schemeClr val="accent1"/>
              </a:buClr>
              <a:buSzPts val="5760"/>
              <a:buFont typeface="Arial"/>
              <a:buNone/>
              <a:defRPr b="0" i="0" sz="7200" u="none" cap="none" strike="noStrike">
                <a:solidFill>
                  <a:schemeClr val="dk2"/>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59" name="Google Shape;59;p7"/>
          <p:cNvSpPr txBox="1"/>
          <p:nvPr>
            <p:ph idx="4" type="body"/>
          </p:nvPr>
        </p:nvSpPr>
        <p:spPr>
          <a:xfrm>
            <a:off x="20676870" y="10030200"/>
            <a:ext cx="15121800" cy="146586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60" name="Google Shape;60;p7"/>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61" name="Google Shape;61;p7"/>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62" name="Google Shape;62;p7"/>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8"/>
          <p:cNvSpPr txBox="1"/>
          <p:nvPr>
            <p:ph type="title"/>
          </p:nvPr>
        </p:nvSpPr>
        <p:spPr>
          <a:xfrm>
            <a:off x="4258818" y="1463040"/>
            <a:ext cx="32712600" cy="5302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6000"/>
              <a:buFont typeface="Century Schoolbook"/>
              <a:buNone/>
              <a:defRPr b="0" i="0" sz="160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8"/>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66" name="Google Shape;66;p8"/>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67" name="Google Shape;67;p8"/>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9"/>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70" name="Google Shape;70;p9"/>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71" name="Google Shape;71;p9"/>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2839212" y="1828806"/>
            <a:ext cx="10801500" cy="64008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1200"/>
              <a:buFont typeface="Century Schoolbook"/>
              <a:buNone/>
              <a:defRPr b="0" i="0" sz="112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4" name="Google Shape;74;p10"/>
          <p:cNvSpPr txBox="1"/>
          <p:nvPr>
            <p:ph idx="1" type="body"/>
          </p:nvPr>
        </p:nvSpPr>
        <p:spPr>
          <a:xfrm>
            <a:off x="15201900" y="2743200"/>
            <a:ext cx="20517000" cy="219456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75" name="Google Shape;75;p10"/>
          <p:cNvSpPr txBox="1"/>
          <p:nvPr>
            <p:ph idx="2" type="body"/>
          </p:nvPr>
        </p:nvSpPr>
        <p:spPr>
          <a:xfrm>
            <a:off x="2839212" y="8398942"/>
            <a:ext cx="10801500" cy="15240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4000"/>
              </a:lnSpc>
              <a:spcBef>
                <a:spcPts val="3200"/>
              </a:spcBef>
              <a:spcAft>
                <a:spcPts val="0"/>
              </a:spcAft>
              <a:buClr>
                <a:schemeClr val="accent1"/>
              </a:buClr>
              <a:buSzPts val="4160"/>
              <a:buFont typeface="Arial"/>
              <a:buNone/>
              <a:defRPr b="0" i="0" sz="5200" u="none" cap="none" strike="noStrike">
                <a:solidFill>
                  <a:schemeClr val="dk1"/>
                </a:solidFill>
                <a:latin typeface="Century Schoolbook"/>
                <a:ea typeface="Century Schoolbook"/>
                <a:cs typeface="Century Schoolbook"/>
                <a:sym typeface="Century Schoolbook"/>
              </a:defRPr>
            </a:lvl1pPr>
            <a:lvl2pPr indent="-228600" lvl="1" marL="914400" marR="0" rtl="0" algn="l">
              <a:lnSpc>
                <a:spcPct val="90000"/>
              </a:lnSpc>
              <a:spcBef>
                <a:spcPts val="1200"/>
              </a:spcBef>
              <a:spcAft>
                <a:spcPts val="0"/>
              </a:spcAft>
              <a:buClr>
                <a:schemeClr val="accent1"/>
              </a:buClr>
              <a:buSzPts val="4800"/>
              <a:buFont typeface="Noto Sans Symbols"/>
              <a:buNone/>
              <a:defRPr b="0" i="0" sz="4800" u="none" cap="none" strike="noStrike">
                <a:solidFill>
                  <a:srgbClr val="262626"/>
                </a:solidFill>
                <a:latin typeface="Century Schoolbook"/>
                <a:ea typeface="Century Schoolbook"/>
                <a:cs typeface="Century Schoolbook"/>
                <a:sym typeface="Century Schoolbook"/>
              </a:defRPr>
            </a:lvl2pPr>
            <a:lvl3pPr indent="-228600" lvl="2" marL="1371600" marR="0" rtl="0" algn="l">
              <a:lnSpc>
                <a:spcPct val="90000"/>
              </a:lnSpc>
              <a:spcBef>
                <a:spcPts val="1200"/>
              </a:spcBef>
              <a:spcAft>
                <a:spcPts val="0"/>
              </a:spcAft>
              <a:buClr>
                <a:schemeClr val="accent1"/>
              </a:buClr>
              <a:buSzPts val="4000"/>
              <a:buFont typeface="Noto Sans Symbols"/>
              <a:buNone/>
              <a:defRPr b="0" i="0" sz="4000" u="none" cap="none" strike="noStrike">
                <a:solidFill>
                  <a:srgbClr val="262626"/>
                </a:solidFill>
                <a:latin typeface="Century Schoolbook"/>
                <a:ea typeface="Century Schoolbook"/>
                <a:cs typeface="Century Schoolbook"/>
                <a:sym typeface="Century Schoolbook"/>
              </a:defRPr>
            </a:lvl3pPr>
            <a:lvl4pPr indent="-228600" lvl="3" marL="18288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4pPr>
            <a:lvl5pPr indent="-228600" lvl="4" marL="22860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5pPr>
            <a:lvl6pPr indent="-228600" lvl="5" marL="27432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6pPr>
            <a:lvl7pPr indent="-228600" lvl="6" marL="32004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7pPr>
            <a:lvl8pPr indent="-228600" lvl="7" marL="3657600" marR="0" rtl="0" algn="l">
              <a:lnSpc>
                <a:spcPct val="90000"/>
              </a:lnSpc>
              <a:spcBef>
                <a:spcPts val="1200"/>
              </a:spcBef>
              <a:spcAft>
                <a:spcPts val="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8pPr>
            <a:lvl9pPr indent="-228600" lvl="8" marL="4114800" marR="0" rtl="0" algn="l">
              <a:lnSpc>
                <a:spcPct val="90000"/>
              </a:lnSpc>
              <a:spcBef>
                <a:spcPts val="1200"/>
              </a:spcBef>
              <a:spcAft>
                <a:spcPts val="1200"/>
              </a:spcAft>
              <a:buClr>
                <a:schemeClr val="accent1"/>
              </a:buClr>
              <a:buSzPts val="3600"/>
              <a:buFont typeface="Noto Sans Symbols"/>
              <a:buNone/>
              <a:defRPr b="0" i="0" sz="3600" u="none" cap="none" strike="noStrike">
                <a:solidFill>
                  <a:srgbClr val="262626"/>
                </a:solidFill>
                <a:latin typeface="Century Schoolbook"/>
                <a:ea typeface="Century Schoolbook"/>
                <a:cs typeface="Century Schoolbook"/>
                <a:sym typeface="Century Schoolbook"/>
              </a:defRPr>
            </a:lvl9pPr>
          </a:lstStyle>
          <a:p/>
        </p:txBody>
      </p:sp>
      <p:sp>
        <p:nvSpPr>
          <p:cNvPr id="76" name="Google Shape;76;p10"/>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77" name="Google Shape;77;p10"/>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4200">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78" name="Google Shape;78;p10"/>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sz="12800">
                <a:solidFill>
                  <a:srgbClr val="80799A"/>
                </a:solidFill>
                <a:latin typeface="Arial"/>
                <a:ea typeface="Arial"/>
                <a:cs typeface="Arial"/>
                <a:sym typeface="Arial"/>
              </a:defRPr>
            </a:lvl1pPr>
            <a:lvl2pPr indent="0" lvl="1" marL="0" marR="0" rtl="0" algn="ctr">
              <a:spcBef>
                <a:spcPts val="0"/>
              </a:spcBef>
              <a:spcAft>
                <a:spcPts val="0"/>
              </a:spcAft>
              <a:buNone/>
              <a:defRPr sz="12800">
                <a:solidFill>
                  <a:srgbClr val="80799A"/>
                </a:solidFill>
                <a:latin typeface="Arial"/>
                <a:ea typeface="Arial"/>
                <a:cs typeface="Arial"/>
                <a:sym typeface="Arial"/>
              </a:defRPr>
            </a:lvl2pPr>
            <a:lvl3pPr indent="0" lvl="2" marL="0" marR="0" rtl="0" algn="ctr">
              <a:spcBef>
                <a:spcPts val="0"/>
              </a:spcBef>
              <a:spcAft>
                <a:spcPts val="0"/>
              </a:spcAft>
              <a:buNone/>
              <a:defRPr sz="12800">
                <a:solidFill>
                  <a:srgbClr val="80799A"/>
                </a:solidFill>
                <a:latin typeface="Arial"/>
                <a:ea typeface="Arial"/>
                <a:cs typeface="Arial"/>
                <a:sym typeface="Arial"/>
              </a:defRPr>
            </a:lvl3pPr>
            <a:lvl4pPr indent="0" lvl="3" marL="0" marR="0" rtl="0" algn="ctr">
              <a:spcBef>
                <a:spcPts val="0"/>
              </a:spcBef>
              <a:spcAft>
                <a:spcPts val="0"/>
              </a:spcAft>
              <a:buNone/>
              <a:defRPr sz="12800">
                <a:solidFill>
                  <a:srgbClr val="80799A"/>
                </a:solidFill>
                <a:latin typeface="Arial"/>
                <a:ea typeface="Arial"/>
                <a:cs typeface="Arial"/>
                <a:sym typeface="Arial"/>
              </a:defRPr>
            </a:lvl4pPr>
            <a:lvl5pPr indent="0" lvl="4" marL="0" marR="0" rtl="0" algn="ctr">
              <a:spcBef>
                <a:spcPts val="0"/>
              </a:spcBef>
              <a:spcAft>
                <a:spcPts val="0"/>
              </a:spcAft>
              <a:buNone/>
              <a:defRPr sz="12800">
                <a:solidFill>
                  <a:srgbClr val="80799A"/>
                </a:solidFill>
                <a:latin typeface="Arial"/>
                <a:ea typeface="Arial"/>
                <a:cs typeface="Arial"/>
                <a:sym typeface="Arial"/>
              </a:defRPr>
            </a:lvl5pPr>
            <a:lvl6pPr indent="0" lvl="5" marL="0" marR="0" rtl="0" algn="ctr">
              <a:spcBef>
                <a:spcPts val="0"/>
              </a:spcBef>
              <a:spcAft>
                <a:spcPts val="0"/>
              </a:spcAft>
              <a:buNone/>
              <a:defRPr sz="12800">
                <a:solidFill>
                  <a:srgbClr val="80799A"/>
                </a:solidFill>
                <a:latin typeface="Arial"/>
                <a:ea typeface="Arial"/>
                <a:cs typeface="Arial"/>
                <a:sym typeface="Arial"/>
              </a:defRPr>
            </a:lvl6pPr>
            <a:lvl7pPr indent="0" lvl="6" marL="0" marR="0" rtl="0" algn="ctr">
              <a:spcBef>
                <a:spcPts val="0"/>
              </a:spcBef>
              <a:spcAft>
                <a:spcPts val="0"/>
              </a:spcAft>
              <a:buNone/>
              <a:defRPr sz="12800">
                <a:solidFill>
                  <a:srgbClr val="80799A"/>
                </a:solidFill>
                <a:latin typeface="Arial"/>
                <a:ea typeface="Arial"/>
                <a:cs typeface="Arial"/>
                <a:sym typeface="Arial"/>
              </a:defRPr>
            </a:lvl7pPr>
            <a:lvl8pPr indent="0" lvl="7" marL="0" marR="0" rtl="0" algn="ctr">
              <a:spcBef>
                <a:spcPts val="0"/>
              </a:spcBef>
              <a:spcAft>
                <a:spcPts val="0"/>
              </a:spcAft>
              <a:buNone/>
              <a:defRPr sz="12800">
                <a:solidFill>
                  <a:srgbClr val="80799A"/>
                </a:solidFill>
                <a:latin typeface="Arial"/>
                <a:ea typeface="Arial"/>
                <a:cs typeface="Arial"/>
                <a:sym typeface="Arial"/>
              </a:defRPr>
            </a:lvl8pPr>
            <a:lvl9pPr indent="0" lvl="8" marL="0" marR="0" rtl="0" algn="ctr">
              <a:spcBef>
                <a:spcPts val="0"/>
              </a:spcBef>
              <a:spcAft>
                <a:spcPts val="0"/>
              </a:spcAft>
              <a:buNone/>
              <a:defRPr sz="12800">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7881878" y="0"/>
            <a:ext cx="3291900" cy="27432000"/>
          </a:xfrm>
          <a:prstGeom prst="rect">
            <a:avLst/>
          </a:prstGeom>
          <a:solidFill>
            <a:srgbClr val="292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4258818" y="1463040"/>
            <a:ext cx="32712600" cy="5302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16000"/>
              <a:buFont typeface="Century Schoolbook"/>
              <a:buNone/>
              <a:defRPr b="0" i="0" sz="16000" u="none" cap="none" strike="noStrik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4258818" y="7315206"/>
            <a:ext cx="29009400" cy="17405400"/>
          </a:xfrm>
          <a:prstGeom prst="rect">
            <a:avLst/>
          </a:prstGeom>
          <a:noFill/>
          <a:ln>
            <a:noFill/>
          </a:ln>
        </p:spPr>
        <p:txBody>
          <a:bodyPr anchorCtr="0" anchor="t" bIns="45700" lIns="91425" spcFirstLastPara="1" rIns="91425" wrap="square" tIns="45700">
            <a:noAutofit/>
          </a:bodyPr>
          <a:lstStyle>
            <a:lvl1pPr indent="-594360" lvl="0" marL="457200" marR="0" rtl="0" algn="l">
              <a:lnSpc>
                <a:spcPct val="95000"/>
              </a:lnSpc>
              <a:spcBef>
                <a:spcPts val="5600"/>
              </a:spcBef>
              <a:spcAft>
                <a:spcPts val="0"/>
              </a:spcAft>
              <a:buClr>
                <a:schemeClr val="accent1"/>
              </a:buClr>
              <a:buSzPts val="5760"/>
              <a:buFont typeface="Arial"/>
              <a:buChar char="•"/>
              <a:defRPr b="0" i="0" sz="7200" u="none" cap="none" strike="noStrike">
                <a:solidFill>
                  <a:schemeClr val="dk1"/>
                </a:solidFill>
                <a:latin typeface="Century Schoolbook"/>
                <a:ea typeface="Century Schoolbook"/>
                <a:cs typeface="Century Schoolbook"/>
                <a:sym typeface="Century Schoolbook"/>
              </a:defRPr>
            </a:lvl1pPr>
            <a:lvl2pPr indent="-635000" lvl="1" marL="914400" marR="0" rtl="0" algn="l">
              <a:lnSpc>
                <a:spcPct val="90000"/>
              </a:lnSpc>
              <a:spcBef>
                <a:spcPts val="1200"/>
              </a:spcBef>
              <a:spcAft>
                <a:spcPts val="0"/>
              </a:spcAft>
              <a:buClr>
                <a:schemeClr val="accent1"/>
              </a:buClr>
              <a:buSzPts val="6400"/>
              <a:buFont typeface="Noto Sans Symbols"/>
              <a:buChar char="⚫"/>
              <a:defRPr b="0" i="0" sz="6400" u="none" cap="none" strike="noStrike">
                <a:solidFill>
                  <a:srgbClr val="262626"/>
                </a:solidFill>
                <a:latin typeface="Century Schoolbook"/>
                <a:ea typeface="Century Schoolbook"/>
                <a:cs typeface="Century Schoolbook"/>
                <a:sym typeface="Century Schoolbook"/>
              </a:defRPr>
            </a:lvl2pPr>
            <a:lvl3pPr indent="-584200" lvl="2" marL="1371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3pPr>
            <a:lvl4pPr indent="-584200" lvl="3" marL="18288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4pPr>
            <a:lvl5pPr indent="-584200" lvl="4" marL="22860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5pPr>
            <a:lvl6pPr indent="-584200" lvl="5" marL="27432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6pPr>
            <a:lvl7pPr indent="-584200" lvl="6" marL="32004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7pPr>
            <a:lvl8pPr indent="-584200" lvl="7" marL="3657600" marR="0" rtl="0" algn="l">
              <a:lnSpc>
                <a:spcPct val="90000"/>
              </a:lnSpc>
              <a:spcBef>
                <a:spcPts val="1200"/>
              </a:spcBef>
              <a:spcAft>
                <a:spcPts val="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8pPr>
            <a:lvl9pPr indent="-584200" lvl="8" marL="4114800" marR="0" rtl="0" algn="l">
              <a:lnSpc>
                <a:spcPct val="90000"/>
              </a:lnSpc>
              <a:spcBef>
                <a:spcPts val="1200"/>
              </a:spcBef>
              <a:spcAft>
                <a:spcPts val="1200"/>
              </a:spcAft>
              <a:buClr>
                <a:schemeClr val="accent1"/>
              </a:buClr>
              <a:buSzPts val="5600"/>
              <a:buFont typeface="Noto Sans Symbols"/>
              <a:buChar char="⚫"/>
              <a:defRPr b="0" i="0" sz="5600" u="none" cap="none" strike="noStrike">
                <a:solidFill>
                  <a:srgbClr val="262626"/>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35717853" y="4108198"/>
            <a:ext cx="7620000" cy="1232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4200" u="none" cap="none" strike="noStrike">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rot="-5400000">
            <a:off x="32365050" y="16300200"/>
            <a:ext cx="14325600" cy="123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rgbClr val="D5D2DC"/>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77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77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77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77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77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77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77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37984747" y="24688806"/>
            <a:ext cx="3086100" cy="2374800"/>
          </a:xfrm>
          <a:prstGeom prst="rect">
            <a:avLst/>
          </a:prstGeom>
          <a:noFill/>
          <a:ln>
            <a:noFill/>
          </a:ln>
        </p:spPr>
        <p:txBody>
          <a:bodyPr anchorCtr="0" anchor="ctr" bIns="45700" lIns="27425" spcFirstLastPara="1" rIns="27425" wrap="square" tIns="45700">
            <a:noAutofit/>
          </a:bodyPr>
          <a:lstStyle>
            <a:lvl1pPr indent="0" lvl="0" marL="0" marR="0" rtl="0" algn="ctr">
              <a:spcBef>
                <a:spcPts val="0"/>
              </a:spcBef>
              <a:spcAft>
                <a:spcPts val="0"/>
              </a:spcAft>
              <a:buNone/>
              <a:defRPr b="0" i="0" sz="12800" u="none" cap="none" strike="noStrike">
                <a:solidFill>
                  <a:srgbClr val="80799A"/>
                </a:solidFill>
                <a:latin typeface="Arial"/>
                <a:ea typeface="Arial"/>
                <a:cs typeface="Arial"/>
                <a:sym typeface="Arial"/>
              </a:defRPr>
            </a:lvl1pPr>
            <a:lvl2pPr indent="0" lvl="1" marL="0" marR="0" rtl="0" algn="ctr">
              <a:spcBef>
                <a:spcPts val="0"/>
              </a:spcBef>
              <a:spcAft>
                <a:spcPts val="0"/>
              </a:spcAft>
              <a:buNone/>
              <a:defRPr b="0" i="0" sz="12800" u="none" cap="none" strike="noStrike">
                <a:solidFill>
                  <a:srgbClr val="80799A"/>
                </a:solidFill>
                <a:latin typeface="Arial"/>
                <a:ea typeface="Arial"/>
                <a:cs typeface="Arial"/>
                <a:sym typeface="Arial"/>
              </a:defRPr>
            </a:lvl2pPr>
            <a:lvl3pPr indent="0" lvl="2" marL="0" marR="0" rtl="0" algn="ctr">
              <a:spcBef>
                <a:spcPts val="0"/>
              </a:spcBef>
              <a:spcAft>
                <a:spcPts val="0"/>
              </a:spcAft>
              <a:buNone/>
              <a:defRPr b="0" i="0" sz="12800" u="none" cap="none" strike="noStrike">
                <a:solidFill>
                  <a:srgbClr val="80799A"/>
                </a:solidFill>
                <a:latin typeface="Arial"/>
                <a:ea typeface="Arial"/>
                <a:cs typeface="Arial"/>
                <a:sym typeface="Arial"/>
              </a:defRPr>
            </a:lvl3pPr>
            <a:lvl4pPr indent="0" lvl="3" marL="0" marR="0" rtl="0" algn="ctr">
              <a:spcBef>
                <a:spcPts val="0"/>
              </a:spcBef>
              <a:spcAft>
                <a:spcPts val="0"/>
              </a:spcAft>
              <a:buNone/>
              <a:defRPr b="0" i="0" sz="12800" u="none" cap="none" strike="noStrike">
                <a:solidFill>
                  <a:srgbClr val="80799A"/>
                </a:solidFill>
                <a:latin typeface="Arial"/>
                <a:ea typeface="Arial"/>
                <a:cs typeface="Arial"/>
                <a:sym typeface="Arial"/>
              </a:defRPr>
            </a:lvl4pPr>
            <a:lvl5pPr indent="0" lvl="4" marL="0" marR="0" rtl="0" algn="ctr">
              <a:spcBef>
                <a:spcPts val="0"/>
              </a:spcBef>
              <a:spcAft>
                <a:spcPts val="0"/>
              </a:spcAft>
              <a:buNone/>
              <a:defRPr b="0" i="0" sz="12800" u="none" cap="none" strike="noStrike">
                <a:solidFill>
                  <a:srgbClr val="80799A"/>
                </a:solidFill>
                <a:latin typeface="Arial"/>
                <a:ea typeface="Arial"/>
                <a:cs typeface="Arial"/>
                <a:sym typeface="Arial"/>
              </a:defRPr>
            </a:lvl5pPr>
            <a:lvl6pPr indent="0" lvl="5" marL="0" marR="0" rtl="0" algn="ctr">
              <a:spcBef>
                <a:spcPts val="0"/>
              </a:spcBef>
              <a:spcAft>
                <a:spcPts val="0"/>
              </a:spcAft>
              <a:buNone/>
              <a:defRPr b="0" i="0" sz="12800" u="none" cap="none" strike="noStrike">
                <a:solidFill>
                  <a:srgbClr val="80799A"/>
                </a:solidFill>
                <a:latin typeface="Arial"/>
                <a:ea typeface="Arial"/>
                <a:cs typeface="Arial"/>
                <a:sym typeface="Arial"/>
              </a:defRPr>
            </a:lvl6pPr>
            <a:lvl7pPr indent="0" lvl="6" marL="0" marR="0" rtl="0" algn="ctr">
              <a:spcBef>
                <a:spcPts val="0"/>
              </a:spcBef>
              <a:spcAft>
                <a:spcPts val="0"/>
              </a:spcAft>
              <a:buNone/>
              <a:defRPr b="0" i="0" sz="12800" u="none" cap="none" strike="noStrike">
                <a:solidFill>
                  <a:srgbClr val="80799A"/>
                </a:solidFill>
                <a:latin typeface="Arial"/>
                <a:ea typeface="Arial"/>
                <a:cs typeface="Arial"/>
                <a:sym typeface="Arial"/>
              </a:defRPr>
            </a:lvl7pPr>
            <a:lvl8pPr indent="0" lvl="7" marL="0" marR="0" rtl="0" algn="ctr">
              <a:spcBef>
                <a:spcPts val="0"/>
              </a:spcBef>
              <a:spcAft>
                <a:spcPts val="0"/>
              </a:spcAft>
              <a:buNone/>
              <a:defRPr b="0" i="0" sz="12800" u="none" cap="none" strike="noStrike">
                <a:solidFill>
                  <a:srgbClr val="80799A"/>
                </a:solidFill>
                <a:latin typeface="Arial"/>
                <a:ea typeface="Arial"/>
                <a:cs typeface="Arial"/>
                <a:sym typeface="Arial"/>
              </a:defRPr>
            </a:lvl8pPr>
            <a:lvl9pPr indent="0" lvl="8" marL="0" marR="0" rtl="0" algn="ctr">
              <a:spcBef>
                <a:spcPts val="0"/>
              </a:spcBef>
              <a:spcAft>
                <a:spcPts val="0"/>
              </a:spcAft>
              <a:buNone/>
              <a:defRPr b="0" i="0" sz="12800" u="none" cap="none" strike="noStrike">
                <a:solidFill>
                  <a:srgbClr val="80799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1.png"/><Relationship Id="rId13" Type="http://schemas.openxmlformats.org/officeDocument/2006/relationships/image" Target="../media/image4.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3.png"/><Relationship Id="rId15" Type="http://schemas.openxmlformats.org/officeDocument/2006/relationships/image" Target="../media/image14.png"/><Relationship Id="rId14" Type="http://schemas.openxmlformats.org/officeDocument/2006/relationships/image" Target="../media/image7.png"/><Relationship Id="rId16"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13.jpg"/><Relationship Id="rId7" Type="http://schemas.openxmlformats.org/officeDocument/2006/relationships/image" Target="../media/image6.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C"/>
        </a:solidFill>
      </p:bgPr>
    </p:bg>
    <p:spTree>
      <p:nvGrpSpPr>
        <p:cNvPr id="103" name="Shape 103"/>
        <p:cNvGrpSpPr/>
        <p:nvPr/>
      </p:nvGrpSpPr>
      <p:grpSpPr>
        <a:xfrm>
          <a:off x="0" y="0"/>
          <a:ext cx="0" cy="0"/>
          <a:chOff x="0" y="0"/>
          <a:chExt cx="0" cy="0"/>
        </a:xfrm>
      </p:grpSpPr>
      <p:sp>
        <p:nvSpPr>
          <p:cNvPr id="104" name="Google Shape;104;p14"/>
          <p:cNvSpPr/>
          <p:nvPr/>
        </p:nvSpPr>
        <p:spPr>
          <a:xfrm>
            <a:off x="-71300" y="-93900"/>
            <a:ext cx="41635800" cy="27619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05" name="Google Shape;105;p14"/>
          <p:cNvSpPr/>
          <p:nvPr/>
        </p:nvSpPr>
        <p:spPr>
          <a:xfrm>
            <a:off x="218650" y="26361375"/>
            <a:ext cx="41055900" cy="792300"/>
          </a:xfrm>
          <a:prstGeom prst="rect">
            <a:avLst/>
          </a:prstGeom>
          <a:solidFill>
            <a:srgbClr val="28A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4"/>
          <p:cNvPicPr preferRelativeResize="0"/>
          <p:nvPr/>
        </p:nvPicPr>
        <p:blipFill rotWithShape="1">
          <a:blip r:embed="rId3">
            <a:alphaModFix/>
          </a:blip>
          <a:srcRect b="0" l="0" r="0" t="0"/>
          <a:stretch/>
        </p:blipFill>
        <p:spPr>
          <a:xfrm>
            <a:off x="30040128" y="13399775"/>
            <a:ext cx="114300" cy="165101"/>
          </a:xfrm>
          <a:prstGeom prst="rect">
            <a:avLst/>
          </a:prstGeom>
          <a:noFill/>
          <a:ln>
            <a:noFill/>
          </a:ln>
        </p:spPr>
      </p:pic>
      <p:sp>
        <p:nvSpPr>
          <p:cNvPr id="107" name="Google Shape;107;p14"/>
          <p:cNvSpPr txBox="1"/>
          <p:nvPr/>
        </p:nvSpPr>
        <p:spPr>
          <a:xfrm>
            <a:off x="667500" y="6279725"/>
            <a:ext cx="9033300" cy="57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800">
                <a:solidFill>
                  <a:schemeClr val="dk2"/>
                </a:solidFill>
                <a:latin typeface="Trebuchet MS"/>
                <a:ea typeface="Trebuchet MS"/>
                <a:cs typeface="Trebuchet MS"/>
                <a:sym typeface="Trebuchet MS"/>
              </a:rPr>
              <a:t>AR distorts depth perception</a:t>
            </a:r>
            <a:endParaRPr sz="3000">
              <a:solidFill>
                <a:schemeClr val="dk1"/>
              </a:solidFill>
            </a:endParaRPr>
          </a:p>
          <a:p>
            <a:pPr indent="0" lvl="0" marL="0" rtl="0" algn="l">
              <a:spcBef>
                <a:spcPts val="0"/>
              </a:spcBef>
              <a:spcAft>
                <a:spcPts val="0"/>
              </a:spcAft>
              <a:buNone/>
            </a:pPr>
            <a:br>
              <a:rPr lang="en-US" sz="26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Depth perception in augmented reality (AR) is distorted [1], but we have yet to isolate the properties of AR that affect people’s ability to correctly perceive the position of virtual objects in space. It is possible that AR display properties and poor integration of virtual objects into real scenes contribute. </a:t>
            </a:r>
            <a:endParaRPr sz="2400">
              <a:solidFill>
                <a:schemeClr val="dk2"/>
              </a:solidFill>
              <a:latin typeface="Trebuchet MS"/>
              <a:ea typeface="Trebuchet MS"/>
              <a:cs typeface="Trebuchet MS"/>
              <a:sym typeface="Trebuchet MS"/>
            </a:endParaRPr>
          </a:p>
        </p:txBody>
      </p:sp>
      <p:sp>
        <p:nvSpPr>
          <p:cNvPr id="108" name="Google Shape;108;p14"/>
          <p:cNvSpPr txBox="1"/>
          <p:nvPr/>
        </p:nvSpPr>
        <p:spPr>
          <a:xfrm>
            <a:off x="10708825" y="16538413"/>
            <a:ext cx="9673200" cy="67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chemeClr val="dk2"/>
                </a:solidFill>
                <a:latin typeface="Trebuchet MS"/>
                <a:ea typeface="Trebuchet MS"/>
                <a:cs typeface="Trebuchet MS"/>
                <a:sym typeface="Trebuchet MS"/>
              </a:rPr>
              <a:t>E</a:t>
            </a:r>
            <a:r>
              <a:rPr b="1" lang="en-US" sz="4800">
                <a:solidFill>
                  <a:schemeClr val="dk2"/>
                </a:solidFill>
                <a:latin typeface="Trebuchet MS"/>
                <a:ea typeface="Trebuchet MS"/>
                <a:cs typeface="Trebuchet MS"/>
                <a:sym typeface="Trebuchet MS"/>
              </a:rPr>
              <a:t>xperiment</a:t>
            </a:r>
            <a:endParaRPr b="1" sz="48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b="1" sz="2400">
              <a:solidFill>
                <a:schemeClr val="dk2"/>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We evaluated verbal reports of egocentric distance judgments in both OST and VST AR displays to virtual targets at 3, 4.5, and 6 meters. </a:t>
            </a:r>
            <a:endParaRPr sz="2400">
              <a:solidFill>
                <a:schemeClr val="dk2"/>
              </a:solidFill>
              <a:latin typeface="Trebuchet MS"/>
              <a:ea typeface="Trebuchet MS"/>
              <a:cs typeface="Trebuchet MS"/>
              <a:sym typeface="Trebuchet MS"/>
            </a:endParaRPr>
          </a:p>
          <a:p>
            <a:pPr indent="0" lvl="0" marL="0" marR="4573566"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For each display, participants reported distance judgments to both grounded and floating targets that were rendered either with or without a cast shadow.</a:t>
            </a:r>
            <a:endParaRPr sz="2400">
              <a:solidFill>
                <a:schemeClr val="dk2"/>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4116365" rtl="0" algn="l">
              <a:spcBef>
                <a:spcPts val="0"/>
              </a:spcBef>
              <a:spcAft>
                <a:spcPts val="0"/>
              </a:spcAft>
              <a:buNone/>
            </a:pPr>
            <a:r>
              <a:rPr lang="en-US" sz="2400">
                <a:solidFill>
                  <a:schemeClr val="dk2"/>
                </a:solidFill>
                <a:latin typeface="Trebuchet MS"/>
                <a:ea typeface="Trebuchet MS"/>
                <a:cs typeface="Trebuchet MS"/>
                <a:sym typeface="Trebuchet MS"/>
              </a:rPr>
              <a:t>The order that the AR displays were experienced was counterbalanced.</a:t>
            </a:r>
            <a:endParaRPr sz="2400">
              <a:solidFill>
                <a:schemeClr val="dk2"/>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2"/>
              </a:solidFill>
              <a:latin typeface="Trebuchet MS"/>
              <a:ea typeface="Trebuchet MS"/>
              <a:cs typeface="Trebuchet MS"/>
              <a:sym typeface="Trebuchet MS"/>
            </a:endParaRPr>
          </a:p>
        </p:txBody>
      </p:sp>
      <p:sp>
        <p:nvSpPr>
          <p:cNvPr id="109" name="Google Shape;109;p14"/>
          <p:cNvSpPr/>
          <p:nvPr/>
        </p:nvSpPr>
        <p:spPr>
          <a:xfrm>
            <a:off x="218650" y="350675"/>
            <a:ext cx="41055900" cy="3078300"/>
          </a:xfrm>
          <a:prstGeom prst="snip2DiagRect">
            <a:avLst>
              <a:gd fmla="val 0" name="adj1"/>
              <a:gd fmla="val 0" name="adj2"/>
            </a:avLst>
          </a:prstGeom>
          <a:solidFill>
            <a:srgbClr val="1490DF"/>
          </a:solidFill>
          <a:ln>
            <a:noFill/>
          </a:ln>
          <a:effectLst>
            <a:outerShdw blurRad="128588" rotWithShape="0" algn="bl" dir="2520000" dist="85725">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7300">
                <a:solidFill>
                  <a:schemeClr val="lt1"/>
                </a:solidFill>
                <a:latin typeface="Trebuchet MS"/>
                <a:ea typeface="Trebuchet MS"/>
                <a:cs typeface="Trebuchet MS"/>
                <a:sym typeface="Trebuchet MS"/>
              </a:rPr>
              <a:t> </a:t>
            </a:r>
            <a:r>
              <a:rPr b="1" lang="en-US" sz="7300">
                <a:solidFill>
                  <a:schemeClr val="lt1"/>
                </a:solidFill>
                <a:latin typeface="Trebuchet MS"/>
                <a:ea typeface="Trebuchet MS"/>
                <a:cs typeface="Trebuchet MS"/>
                <a:sym typeface="Trebuchet MS"/>
              </a:rPr>
              <a:t>Judging Distances to Virtual Objects Generated by Optical and Video See-Through </a:t>
            </a:r>
            <a:endParaRPr b="1" sz="7300">
              <a:solidFill>
                <a:schemeClr val="lt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7300">
                <a:solidFill>
                  <a:schemeClr val="lt1"/>
                </a:solidFill>
                <a:latin typeface="Trebuchet MS"/>
                <a:ea typeface="Trebuchet MS"/>
                <a:cs typeface="Trebuchet MS"/>
                <a:sym typeface="Trebuchet MS"/>
              </a:rPr>
              <a:t> Augmented Reality</a:t>
            </a:r>
            <a:endParaRPr b="1" sz="73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00"/>
          </a:p>
        </p:txBody>
      </p:sp>
      <p:sp>
        <p:nvSpPr>
          <p:cNvPr id="110" name="Google Shape;110;p14"/>
          <p:cNvSpPr txBox="1"/>
          <p:nvPr/>
        </p:nvSpPr>
        <p:spPr>
          <a:xfrm>
            <a:off x="876625" y="18348925"/>
            <a:ext cx="8741100" cy="4211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373545"/>
              </a:buClr>
              <a:buSzPts val="2400"/>
              <a:buFont typeface="Trebuchet MS"/>
              <a:buAutoNum type="alphaUcPeriod"/>
            </a:pPr>
            <a:r>
              <a:rPr b="1" lang="en-US" sz="2400">
                <a:solidFill>
                  <a:schemeClr val="dk2"/>
                </a:solidFill>
                <a:latin typeface="Trebuchet MS"/>
                <a:ea typeface="Trebuchet MS"/>
                <a:cs typeface="Trebuchet MS"/>
                <a:sym typeface="Trebuchet MS"/>
              </a:rPr>
              <a:t>Video See-through (VST) </a:t>
            </a:r>
            <a:r>
              <a:rPr b="1" lang="en-US" sz="2400">
                <a:solidFill>
                  <a:schemeClr val="dk2"/>
                </a:solidFill>
                <a:latin typeface="Trebuchet MS"/>
                <a:ea typeface="Trebuchet MS"/>
                <a:cs typeface="Trebuchet MS"/>
                <a:sym typeface="Trebuchet MS"/>
              </a:rPr>
              <a:t>— </a:t>
            </a:r>
            <a:r>
              <a:rPr lang="en-US" sz="2400">
                <a:solidFill>
                  <a:schemeClr val="dk2"/>
                </a:solidFill>
                <a:latin typeface="Trebuchet MS"/>
                <a:ea typeface="Trebuchet MS"/>
                <a:cs typeface="Trebuchet MS"/>
                <a:sym typeface="Trebuchet MS"/>
              </a:rPr>
              <a:t>Virtual overlays are rendered using a display panel and images of the real world are captured through stereoscopic video cameras</a:t>
            </a:r>
            <a:br>
              <a:rPr b="1" lang="en-US" sz="2400">
                <a:solidFill>
                  <a:schemeClr val="dk2"/>
                </a:solidFill>
                <a:latin typeface="Trebuchet MS"/>
                <a:ea typeface="Trebuchet MS"/>
                <a:cs typeface="Trebuchet MS"/>
                <a:sym typeface="Trebuchet MS"/>
              </a:rPr>
            </a:br>
            <a:endParaRPr b="1" sz="2400">
              <a:solidFill>
                <a:schemeClr val="dk2"/>
              </a:solidFill>
              <a:latin typeface="Trebuchet MS"/>
              <a:ea typeface="Trebuchet MS"/>
              <a:cs typeface="Trebuchet MS"/>
              <a:sym typeface="Trebuchet MS"/>
            </a:endParaRPr>
          </a:p>
          <a:p>
            <a:pPr indent="-381000" lvl="0" marL="457200" rtl="0" algn="l">
              <a:spcBef>
                <a:spcPts val="0"/>
              </a:spcBef>
              <a:spcAft>
                <a:spcPts val="0"/>
              </a:spcAft>
              <a:buClr>
                <a:srgbClr val="373545"/>
              </a:buClr>
              <a:buSzPts val="2400"/>
              <a:buFont typeface="Trebuchet MS"/>
              <a:buAutoNum type="alphaUcPeriod"/>
            </a:pPr>
            <a:r>
              <a:rPr b="1" lang="en-US" sz="2400">
                <a:solidFill>
                  <a:schemeClr val="dk2"/>
                </a:solidFill>
                <a:latin typeface="Trebuchet MS"/>
                <a:ea typeface="Trebuchet MS"/>
                <a:cs typeface="Trebuchet MS"/>
                <a:sym typeface="Trebuchet MS"/>
              </a:rPr>
              <a:t>Optical See-through (OST) — </a:t>
            </a:r>
            <a:r>
              <a:rPr lang="en-US" sz="2400">
                <a:solidFill>
                  <a:schemeClr val="dk2"/>
                </a:solidFill>
                <a:latin typeface="Trebuchet MS"/>
                <a:ea typeface="Trebuchet MS"/>
                <a:cs typeface="Trebuchet MS"/>
                <a:sym typeface="Trebuchet MS"/>
              </a:rPr>
              <a:t>Virtual overlays are projected onto a plastic shield in front of the viewer’s eyes</a:t>
            </a:r>
            <a:r>
              <a:rPr lang="en-US" sz="2400">
                <a:solidFill>
                  <a:schemeClr val="dk2"/>
                </a:solidFill>
                <a:latin typeface="Trebuchet MS"/>
                <a:ea typeface="Trebuchet MS"/>
                <a:cs typeface="Trebuchet MS"/>
                <a:sym typeface="Trebuchet MS"/>
              </a:rPr>
              <a:t>. As a result, viewers have an unaltered view of the real world but the screen is much smaller</a:t>
            </a:r>
            <a:endParaRPr b="1" sz="2400">
              <a:solidFill>
                <a:schemeClr val="dk2"/>
              </a:solidFill>
              <a:latin typeface="Trebuchet MS"/>
              <a:ea typeface="Trebuchet MS"/>
              <a:cs typeface="Trebuchet MS"/>
              <a:sym typeface="Trebuchet MS"/>
            </a:endParaRPr>
          </a:p>
        </p:txBody>
      </p:sp>
      <p:sp>
        <p:nvSpPr>
          <p:cNvPr id="111" name="Google Shape;111;p14"/>
          <p:cNvSpPr txBox="1"/>
          <p:nvPr/>
        </p:nvSpPr>
        <p:spPr>
          <a:xfrm>
            <a:off x="32638375" y="6470913"/>
            <a:ext cx="7988400" cy="6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800">
                <a:solidFill>
                  <a:schemeClr val="dk2"/>
                </a:solidFill>
                <a:latin typeface="Trebuchet MS"/>
                <a:ea typeface="Trebuchet MS"/>
                <a:cs typeface="Trebuchet MS"/>
                <a:sym typeface="Trebuchet MS"/>
              </a:rPr>
              <a:t>Shadows and object height influenced judgments</a:t>
            </a:r>
            <a:endParaRPr b="1" sz="4800">
              <a:solidFill>
                <a:schemeClr val="dk2"/>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2600">
              <a:solidFill>
                <a:srgbClr val="434343"/>
              </a:solidFill>
              <a:latin typeface="Trebuchet MS"/>
              <a:ea typeface="Trebuchet MS"/>
              <a:cs typeface="Trebuchet MS"/>
              <a:sym typeface="Trebuchet MS"/>
            </a:endParaRPr>
          </a:p>
          <a:p>
            <a:pPr indent="0" lvl="0" marL="0" rtl="0" algn="l">
              <a:spcBef>
                <a:spcPts val="0"/>
              </a:spcBef>
              <a:spcAft>
                <a:spcPts val="0"/>
              </a:spcAft>
              <a:buNone/>
            </a:pPr>
            <a:r>
              <a:rPr lang="en-US" sz="2400">
                <a:solidFill>
                  <a:schemeClr val="dk2"/>
                </a:solidFill>
                <a:latin typeface="Trebuchet MS"/>
                <a:ea typeface="Trebuchet MS"/>
                <a:cs typeface="Trebuchet MS"/>
                <a:sym typeface="Trebuchet MS"/>
              </a:rPr>
              <a:t>Finally, we found that the vertical height of a virtual object and the presence of a cast shadow influenced distance judgments</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US" sz="2400">
                <a:solidFill>
                  <a:schemeClr val="dk2"/>
                </a:solidFill>
                <a:latin typeface="Trebuchet MS"/>
                <a:ea typeface="Trebuchet MS"/>
                <a:cs typeface="Trebuchet MS"/>
                <a:sym typeface="Trebuchet MS"/>
              </a:rPr>
              <a:t>Participants distance judgments were more accurate when shadows were present. And they judged targets to be farther away when they were floating.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2400">
                <a:solidFill>
                  <a:schemeClr val="dk2"/>
                </a:solidFill>
                <a:latin typeface="Trebuchet MS"/>
                <a:ea typeface="Trebuchet MS"/>
                <a:cs typeface="Trebuchet MS"/>
                <a:sym typeface="Trebuchet MS"/>
              </a:rPr>
              <a:t>We had predicted an interaction between shadow and object height, but this was not found in our study. </a:t>
            </a:r>
            <a:endParaRPr sz="2400">
              <a:solidFill>
                <a:schemeClr val="dk2"/>
              </a:solidFill>
              <a:latin typeface="Trebuchet MS"/>
              <a:ea typeface="Trebuchet MS"/>
              <a:cs typeface="Trebuchet MS"/>
              <a:sym typeface="Trebuchet MS"/>
            </a:endParaRPr>
          </a:p>
        </p:txBody>
      </p:sp>
      <p:cxnSp>
        <p:nvCxnSpPr>
          <p:cNvPr id="112" name="Google Shape;112;p14"/>
          <p:cNvCxnSpPr/>
          <p:nvPr/>
        </p:nvCxnSpPr>
        <p:spPr>
          <a:xfrm>
            <a:off x="10204525" y="5283425"/>
            <a:ext cx="0" cy="20346000"/>
          </a:xfrm>
          <a:prstGeom prst="straightConnector1">
            <a:avLst/>
          </a:prstGeom>
          <a:noFill/>
          <a:ln cap="flat" cmpd="sng" w="28575">
            <a:solidFill>
              <a:schemeClr val="dk2"/>
            </a:solidFill>
            <a:prstDash val="solid"/>
            <a:round/>
            <a:headEnd len="med" w="med" type="none"/>
            <a:tailEnd len="med" w="med" type="none"/>
          </a:ln>
        </p:spPr>
      </p:cxnSp>
      <p:sp>
        <p:nvSpPr>
          <p:cNvPr id="113" name="Google Shape;113;p14"/>
          <p:cNvSpPr txBox="1"/>
          <p:nvPr/>
        </p:nvSpPr>
        <p:spPr>
          <a:xfrm>
            <a:off x="667425" y="13633825"/>
            <a:ext cx="9033300" cy="47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chemeClr val="dk2"/>
                </a:solidFill>
                <a:latin typeface="Trebuchet MS"/>
                <a:ea typeface="Trebuchet MS"/>
                <a:cs typeface="Trebuchet MS"/>
                <a:sym typeface="Trebuchet MS"/>
              </a:rPr>
              <a:t>Distortions may differ across head-mounted displays (HMDs)</a:t>
            </a:r>
            <a:endParaRPr b="1" sz="48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US" sz="2400">
                <a:solidFill>
                  <a:schemeClr val="dk2"/>
                </a:solidFill>
                <a:latin typeface="Trebuchet MS"/>
                <a:ea typeface="Trebuchet MS"/>
                <a:cs typeface="Trebuchet MS"/>
                <a:sym typeface="Trebuchet MS"/>
              </a:rPr>
              <a:t>Direct comparisons between different AR head-mounted displays (HMDs) may help us understand how the technical tradeoffs between these AR displays influence perception. Yet few of these comparisons have been conducted. In this research, we compare depth perception in two of the most common types of AR displays:</a:t>
            </a:r>
            <a:endParaRPr sz="2400">
              <a:solidFill>
                <a:schemeClr val="dk2"/>
              </a:solidFill>
              <a:latin typeface="Trebuchet MS"/>
              <a:ea typeface="Trebuchet MS"/>
              <a:cs typeface="Trebuchet MS"/>
              <a:sym typeface="Trebuchet MS"/>
            </a:endParaRPr>
          </a:p>
        </p:txBody>
      </p:sp>
      <p:sp>
        <p:nvSpPr>
          <p:cNvPr id="114" name="Google Shape;114;p14"/>
          <p:cNvSpPr txBox="1"/>
          <p:nvPr/>
        </p:nvSpPr>
        <p:spPr>
          <a:xfrm>
            <a:off x="32638075" y="21903325"/>
            <a:ext cx="8156400" cy="4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chemeClr val="dk2"/>
                </a:solidFill>
                <a:latin typeface="Trebuchet MS"/>
                <a:ea typeface="Trebuchet MS"/>
                <a:cs typeface="Trebuchet MS"/>
                <a:sym typeface="Trebuchet MS"/>
              </a:rPr>
              <a:t>References</a:t>
            </a:r>
            <a:endParaRPr b="1" sz="30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434343"/>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434343"/>
                </a:solidFill>
                <a:latin typeface="Trebuchet MS"/>
                <a:ea typeface="Trebuchet MS"/>
                <a:cs typeface="Trebuchet MS"/>
                <a:sym typeface="Trebuchet MS"/>
              </a:rPr>
              <a:t>[1] </a:t>
            </a:r>
            <a:r>
              <a:rPr lang="en-US" sz="1800">
                <a:solidFill>
                  <a:srgbClr val="434343"/>
                </a:solidFill>
                <a:latin typeface="Trebuchet MS"/>
                <a:ea typeface="Trebuchet MS"/>
                <a:cs typeface="Trebuchet MS"/>
                <a:sym typeface="Trebuchet MS"/>
              </a:rPr>
              <a:t>Rosales, C. S., Pointon, G., Adams, H., Stefanucci, J., Creem-Regehr, S., Thompson, W. B., &amp; Bodenheimer, B</a:t>
            </a:r>
            <a:r>
              <a:rPr lang="en-US" sz="1800">
                <a:solidFill>
                  <a:srgbClr val="434343"/>
                </a:solidFill>
                <a:latin typeface="Trebuchet MS"/>
                <a:ea typeface="Trebuchet MS"/>
                <a:cs typeface="Trebuchet MS"/>
                <a:sym typeface="Trebuchet MS"/>
              </a:rPr>
              <a:t>. Distance judgments to on-and off-ground objects in augmented reality. IEEE VR 2019. </a:t>
            </a:r>
            <a:endParaRPr sz="18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sz="800">
              <a:solidFill>
                <a:srgbClr val="434343"/>
              </a:solidFill>
              <a:latin typeface="Trebuchet MS"/>
              <a:ea typeface="Trebuchet MS"/>
              <a:cs typeface="Trebuchet MS"/>
              <a:sym typeface="Trebuchet MS"/>
            </a:endParaRPr>
          </a:p>
          <a:p>
            <a:pPr indent="0" lvl="0" marL="0" rtl="0" algn="l">
              <a:spcBef>
                <a:spcPts val="0"/>
              </a:spcBef>
              <a:spcAft>
                <a:spcPts val="0"/>
              </a:spcAft>
              <a:buNone/>
            </a:pPr>
            <a:r>
              <a:rPr lang="en-US" sz="1800">
                <a:solidFill>
                  <a:srgbClr val="434343"/>
                </a:solidFill>
                <a:latin typeface="Trebuchet MS"/>
                <a:ea typeface="Trebuchet MS"/>
                <a:cs typeface="Trebuchet MS"/>
                <a:sym typeface="Trebuchet MS"/>
              </a:rPr>
              <a:t>[2] </a:t>
            </a:r>
            <a:r>
              <a:rPr lang="en-US" sz="1800">
                <a:solidFill>
                  <a:srgbClr val="434343"/>
                </a:solidFill>
                <a:latin typeface="Trebuchet MS"/>
                <a:ea typeface="Trebuchet MS"/>
                <a:cs typeface="Trebuchet MS"/>
                <a:sym typeface="Trebuchet MS"/>
              </a:rPr>
              <a:t>Ni, R., Braunstein, M. L., &amp; Andersen, G. J. Perception of scene layout from optical contact, shadows, and motion. Perception 2004.</a:t>
            </a:r>
            <a:endParaRPr sz="1800">
              <a:solidFill>
                <a:srgbClr val="434343"/>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800">
              <a:solidFill>
                <a:srgbClr val="434343"/>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434343"/>
                </a:solidFill>
                <a:latin typeface="Trebuchet MS"/>
                <a:ea typeface="Trebuchet MS"/>
                <a:cs typeface="Trebuchet MS"/>
                <a:sym typeface="Trebuchet MS"/>
              </a:rPr>
              <a:t>[</a:t>
            </a:r>
            <a:r>
              <a:rPr lang="en-US" sz="1800">
                <a:solidFill>
                  <a:srgbClr val="434343"/>
                </a:solidFill>
                <a:latin typeface="Trebuchet MS"/>
                <a:ea typeface="Trebuchet MS"/>
                <a:cs typeface="Trebuchet MS"/>
                <a:sym typeface="Trebuchet MS"/>
              </a:rPr>
              <a:t>3] </a:t>
            </a:r>
            <a:r>
              <a:rPr lang="en-US" sz="1800">
                <a:solidFill>
                  <a:srgbClr val="434343"/>
                </a:solidFill>
                <a:latin typeface="Trebuchet MS"/>
                <a:ea typeface="Trebuchet MS"/>
                <a:cs typeface="Trebuchet MS"/>
                <a:sym typeface="Trebuchet MS"/>
              </a:rPr>
              <a:t>Pfeil, K., Masnadi, S., Belga, J., Sera-Josef, J. V. T., &amp; LaViola.Distance perception with a video see-through head-mounted display. CHI 2021.</a:t>
            </a:r>
            <a:endParaRPr sz="1800">
              <a:solidFill>
                <a:srgbClr val="434343"/>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800">
              <a:solidFill>
                <a:srgbClr val="434343"/>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800">
                <a:solidFill>
                  <a:srgbClr val="434343"/>
                </a:solidFill>
                <a:latin typeface="Trebuchet MS"/>
                <a:ea typeface="Trebuchet MS"/>
                <a:cs typeface="Trebuchet MS"/>
                <a:sym typeface="Trebuchet MS"/>
              </a:rPr>
              <a:t>[4] Adams, H., Stefanucci, J., Creem-Regehr, S. H., Pointon, G., Thompson, W. B., &amp; Bodenheimer, B. Shedding Light on Cast Shadows: An Investigation of Perceived Ground Contact in AR and VR. TVCG 2021.</a:t>
            </a:r>
            <a:endParaRPr sz="1800">
              <a:solidFill>
                <a:srgbClr val="434343"/>
              </a:solidFill>
              <a:latin typeface="Trebuchet MS"/>
              <a:ea typeface="Trebuchet MS"/>
              <a:cs typeface="Trebuchet MS"/>
              <a:sym typeface="Trebuchet MS"/>
            </a:endParaRPr>
          </a:p>
        </p:txBody>
      </p:sp>
      <p:sp>
        <p:nvSpPr>
          <p:cNvPr id="115" name="Google Shape;115;p14"/>
          <p:cNvSpPr txBox="1"/>
          <p:nvPr/>
        </p:nvSpPr>
        <p:spPr>
          <a:xfrm>
            <a:off x="4037125" y="26492400"/>
            <a:ext cx="33975600" cy="4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Trebuchet MS"/>
                <a:ea typeface="Trebuchet MS"/>
                <a:cs typeface="Trebuchet MS"/>
                <a:sym typeface="Trebuchet MS"/>
              </a:rPr>
              <a:t>This material is based upon work supported by the Office of Naval Research under grant N00014-21-1-2583</a:t>
            </a:r>
            <a:endParaRPr sz="2200">
              <a:solidFill>
                <a:schemeClr val="lt1"/>
              </a:solidFill>
              <a:latin typeface="Trebuchet MS"/>
              <a:ea typeface="Trebuchet MS"/>
              <a:cs typeface="Trebuchet MS"/>
              <a:sym typeface="Trebuchet MS"/>
            </a:endParaRPr>
          </a:p>
        </p:txBody>
      </p:sp>
      <p:sp>
        <p:nvSpPr>
          <p:cNvPr id="116" name="Google Shape;116;p14"/>
          <p:cNvSpPr txBox="1"/>
          <p:nvPr/>
        </p:nvSpPr>
        <p:spPr>
          <a:xfrm>
            <a:off x="10797850" y="14904725"/>
            <a:ext cx="6191700" cy="4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2"/>
                </a:solidFill>
                <a:latin typeface="PT Serif"/>
                <a:ea typeface="PT Serif"/>
                <a:cs typeface="PT Serif"/>
                <a:sym typeface="PT Serif"/>
              </a:rPr>
              <a:t>Figure 3: Cast shadows can disambiguate object position</a:t>
            </a:r>
            <a:endParaRPr sz="1800">
              <a:latin typeface="PT Serif"/>
              <a:ea typeface="PT Serif"/>
              <a:cs typeface="PT Serif"/>
              <a:sym typeface="PT Serif"/>
            </a:endParaRPr>
          </a:p>
        </p:txBody>
      </p:sp>
      <p:sp>
        <p:nvSpPr>
          <p:cNvPr id="117" name="Google Shape;117;p14"/>
          <p:cNvSpPr txBox="1"/>
          <p:nvPr/>
        </p:nvSpPr>
        <p:spPr>
          <a:xfrm>
            <a:off x="10725500" y="25354213"/>
            <a:ext cx="5024100" cy="5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PT Serif"/>
                <a:ea typeface="PT Serif"/>
                <a:cs typeface="PT Serif"/>
                <a:sym typeface="PT Serif"/>
              </a:rPr>
              <a:t>Figure 5: A participant wearing the HoloLens 2</a:t>
            </a:r>
            <a:endParaRPr sz="1800">
              <a:solidFill>
                <a:schemeClr val="dk2"/>
              </a:solidFill>
              <a:latin typeface="PT Serif"/>
              <a:ea typeface="PT Serif"/>
              <a:cs typeface="PT Serif"/>
              <a:sym typeface="PT Serif"/>
            </a:endParaRPr>
          </a:p>
        </p:txBody>
      </p:sp>
      <p:sp>
        <p:nvSpPr>
          <p:cNvPr id="118" name="Google Shape;118;p14"/>
          <p:cNvSpPr txBox="1"/>
          <p:nvPr/>
        </p:nvSpPr>
        <p:spPr>
          <a:xfrm>
            <a:off x="32683875" y="14058900"/>
            <a:ext cx="8401500" cy="86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chemeClr val="dk2"/>
                </a:solidFill>
                <a:latin typeface="Trebuchet MS"/>
                <a:ea typeface="Trebuchet MS"/>
                <a:cs typeface="Trebuchet MS"/>
                <a:sym typeface="Trebuchet MS"/>
              </a:rPr>
              <a:t>Discussion</a:t>
            </a:r>
            <a:endParaRPr b="1" sz="3000">
              <a:solidFill>
                <a:srgbClr val="434343"/>
              </a:solidFill>
              <a:latin typeface="Trebuchet MS"/>
              <a:ea typeface="Trebuchet MS"/>
              <a:cs typeface="Trebuchet MS"/>
              <a:sym typeface="Trebuchet MS"/>
            </a:endParaRPr>
          </a:p>
          <a:p>
            <a:pPr indent="0" lvl="0" marL="0" rtl="0" algn="l">
              <a:spcBef>
                <a:spcPts val="0"/>
              </a:spcBef>
              <a:spcAft>
                <a:spcPts val="0"/>
              </a:spcAft>
              <a:buNone/>
            </a:pPr>
            <a:r>
              <a:t/>
            </a:r>
            <a:endParaRPr b="1" sz="26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US" sz="2400">
                <a:solidFill>
                  <a:schemeClr val="dk2"/>
                </a:solidFill>
                <a:latin typeface="Trebuchet MS"/>
                <a:ea typeface="Trebuchet MS"/>
                <a:cs typeface="Trebuchet MS"/>
                <a:sym typeface="Trebuchet MS"/>
              </a:rPr>
              <a:t>Our results showed that distance judgments across both displays were underestimated. This result reinforces a growing body of literature in AR HMDs that has found distance estimates in action space to be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2400">
                <a:solidFill>
                  <a:schemeClr val="dk2"/>
                </a:solidFill>
                <a:latin typeface="Trebuchet MS"/>
                <a:ea typeface="Trebuchet MS"/>
                <a:cs typeface="Trebuchet MS"/>
                <a:sym typeface="Trebuchet MS"/>
              </a:rPr>
              <a:t>underestimated [1].</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US" sz="2400">
                <a:solidFill>
                  <a:schemeClr val="dk2"/>
                </a:solidFill>
                <a:latin typeface="Trebuchet MS"/>
                <a:ea typeface="Trebuchet MS"/>
                <a:cs typeface="Trebuchet MS"/>
                <a:sym typeface="Trebuchet MS"/>
              </a:rPr>
              <a:t>We also found that participants were more accurate at estimating distances in the HoloLens 2 than in the Varjo XR-3. It is possible that this difference was influenced by weight and FoV differences between the 2 HMDs [3]—but this theory will need more research to confirm.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US" sz="2400">
                <a:solidFill>
                  <a:schemeClr val="dk2"/>
                </a:solidFill>
                <a:latin typeface="Trebuchet MS"/>
                <a:ea typeface="Trebuchet MS"/>
                <a:cs typeface="Trebuchet MS"/>
                <a:sym typeface="Trebuchet MS"/>
              </a:rPr>
              <a:t>Although we found effects of both shadow and height as perceptual theory and previous work would predict [2,4], we did not find the predicted interaction between object height and the presence of cast shadow, which is a fruitful topic for future investigation.</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b="1" sz="2600">
              <a:solidFill>
                <a:schemeClr val="dk2"/>
              </a:solidFill>
              <a:latin typeface="Trebuchet MS"/>
              <a:ea typeface="Trebuchet MS"/>
              <a:cs typeface="Trebuchet MS"/>
              <a:sym typeface="Trebuchet MS"/>
            </a:endParaRPr>
          </a:p>
        </p:txBody>
      </p:sp>
      <p:cxnSp>
        <p:nvCxnSpPr>
          <p:cNvPr id="119" name="Google Shape;119;p14"/>
          <p:cNvCxnSpPr/>
          <p:nvPr/>
        </p:nvCxnSpPr>
        <p:spPr>
          <a:xfrm>
            <a:off x="20797213" y="17580900"/>
            <a:ext cx="0" cy="7414200"/>
          </a:xfrm>
          <a:prstGeom prst="straightConnector1">
            <a:avLst/>
          </a:prstGeom>
          <a:noFill/>
          <a:ln cap="flat" cmpd="sng" w="28575">
            <a:solidFill>
              <a:schemeClr val="dk2"/>
            </a:solidFill>
            <a:prstDash val="solid"/>
            <a:round/>
            <a:headEnd len="med" w="med" type="none"/>
            <a:tailEnd len="med" w="med" type="none"/>
          </a:ln>
        </p:spPr>
      </p:cxnSp>
      <p:cxnSp>
        <p:nvCxnSpPr>
          <p:cNvPr id="120" name="Google Shape;120;p14"/>
          <p:cNvCxnSpPr/>
          <p:nvPr/>
        </p:nvCxnSpPr>
        <p:spPr>
          <a:xfrm>
            <a:off x="31883425" y="5283425"/>
            <a:ext cx="0" cy="20183700"/>
          </a:xfrm>
          <a:prstGeom prst="straightConnector1">
            <a:avLst/>
          </a:prstGeom>
          <a:noFill/>
          <a:ln cap="flat" cmpd="sng" w="28575">
            <a:solidFill>
              <a:schemeClr val="dk2"/>
            </a:solidFill>
            <a:prstDash val="solid"/>
            <a:round/>
            <a:headEnd len="med" w="med" type="none"/>
            <a:tailEnd len="med" w="med" type="none"/>
          </a:ln>
        </p:spPr>
      </p:cxnSp>
      <p:sp>
        <p:nvSpPr>
          <p:cNvPr id="121" name="Google Shape;121;p14"/>
          <p:cNvSpPr txBox="1"/>
          <p:nvPr/>
        </p:nvSpPr>
        <p:spPr>
          <a:xfrm>
            <a:off x="218650" y="3744100"/>
            <a:ext cx="14598000" cy="14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262626"/>
                </a:solidFill>
                <a:latin typeface="Trebuchet MS"/>
                <a:ea typeface="Trebuchet MS"/>
                <a:cs typeface="Trebuchet MS"/>
                <a:sym typeface="Trebuchet MS"/>
              </a:rPr>
              <a:t>Bobby Bodenheimer¹, Haley Adams</a:t>
            </a:r>
            <a:r>
              <a:rPr b="1" lang="en-US" sz="2800">
                <a:solidFill>
                  <a:srgbClr val="262626"/>
                </a:solidFill>
                <a:latin typeface="Trebuchet MS"/>
                <a:ea typeface="Trebuchet MS"/>
                <a:cs typeface="Trebuchet MS"/>
                <a:sym typeface="Trebuchet MS"/>
              </a:rPr>
              <a:t>¹</a:t>
            </a:r>
            <a:r>
              <a:rPr b="1" lang="en-US" sz="2800">
                <a:solidFill>
                  <a:srgbClr val="262626"/>
                </a:solidFill>
                <a:latin typeface="Trebuchet MS"/>
                <a:ea typeface="Trebuchet MS"/>
                <a:cs typeface="Trebuchet MS"/>
                <a:sym typeface="Trebuchet MS"/>
              </a:rPr>
              <a:t>, Jeanine Stefanucci</a:t>
            </a:r>
            <a:r>
              <a:rPr b="1" lang="en-US" sz="2800">
                <a:solidFill>
                  <a:srgbClr val="262626"/>
                </a:solidFill>
                <a:latin typeface="Trebuchet MS"/>
                <a:ea typeface="Trebuchet MS"/>
                <a:cs typeface="Trebuchet MS"/>
                <a:sym typeface="Trebuchet MS"/>
              </a:rPr>
              <a:t>²</a:t>
            </a:r>
            <a:r>
              <a:rPr b="1" lang="en-US" sz="2800">
                <a:solidFill>
                  <a:srgbClr val="262626"/>
                </a:solidFill>
                <a:latin typeface="Trebuchet MS"/>
                <a:ea typeface="Trebuchet MS"/>
                <a:cs typeface="Trebuchet MS"/>
                <a:sym typeface="Trebuchet MS"/>
              </a:rPr>
              <a:t>, Sarah Creem-Regehr</a:t>
            </a:r>
            <a:r>
              <a:rPr b="1" lang="en-US" sz="2800">
                <a:solidFill>
                  <a:srgbClr val="262626"/>
                </a:solidFill>
                <a:latin typeface="Trebuchet MS"/>
                <a:ea typeface="Trebuchet MS"/>
                <a:cs typeface="Trebuchet MS"/>
                <a:sym typeface="Trebuchet MS"/>
              </a:rPr>
              <a:t>²</a:t>
            </a:r>
            <a:endParaRPr b="1" sz="2800">
              <a:solidFill>
                <a:srgbClr val="262626"/>
              </a:solidFill>
              <a:latin typeface="Trebuchet MS"/>
              <a:ea typeface="Trebuchet MS"/>
              <a:cs typeface="Trebuchet MS"/>
              <a:sym typeface="Trebuchet MS"/>
            </a:endParaRPr>
          </a:p>
          <a:p>
            <a:pPr indent="0" lvl="0" marL="0" rtl="0" algn="l">
              <a:spcBef>
                <a:spcPts val="0"/>
              </a:spcBef>
              <a:spcAft>
                <a:spcPts val="0"/>
              </a:spcAft>
              <a:buNone/>
            </a:pPr>
            <a:r>
              <a:rPr b="1" lang="en-US" sz="2800">
                <a:solidFill>
                  <a:srgbClr val="262626"/>
                </a:solidFill>
                <a:latin typeface="Trebuchet MS"/>
                <a:ea typeface="Trebuchet MS"/>
                <a:cs typeface="Trebuchet MS"/>
                <a:sym typeface="Trebuchet MS"/>
              </a:rPr>
              <a:t>¹</a:t>
            </a:r>
            <a:r>
              <a:rPr lang="en-US" sz="2400">
                <a:solidFill>
                  <a:srgbClr val="262626"/>
                </a:solidFill>
                <a:latin typeface="Trebuchet MS"/>
                <a:ea typeface="Trebuchet MS"/>
                <a:cs typeface="Trebuchet MS"/>
                <a:sym typeface="Trebuchet MS"/>
              </a:rPr>
              <a:t>Department of </a:t>
            </a:r>
            <a:r>
              <a:rPr lang="en-US" sz="2400">
                <a:solidFill>
                  <a:srgbClr val="262626"/>
                </a:solidFill>
                <a:latin typeface="Trebuchet MS"/>
                <a:ea typeface="Trebuchet MS"/>
                <a:cs typeface="Trebuchet MS"/>
                <a:sym typeface="Trebuchet MS"/>
              </a:rPr>
              <a:t>Computer Science, Vanderbilt University</a:t>
            </a:r>
            <a:endParaRPr sz="2400">
              <a:solidFill>
                <a:srgbClr val="262626"/>
              </a:solidFill>
              <a:latin typeface="Trebuchet MS"/>
              <a:ea typeface="Trebuchet MS"/>
              <a:cs typeface="Trebuchet MS"/>
              <a:sym typeface="Trebuchet MS"/>
            </a:endParaRPr>
          </a:p>
          <a:p>
            <a:pPr indent="0" lvl="0" marL="0" rtl="0" algn="l">
              <a:spcBef>
                <a:spcPts val="0"/>
              </a:spcBef>
              <a:spcAft>
                <a:spcPts val="0"/>
              </a:spcAft>
              <a:buNone/>
            </a:pPr>
            <a:r>
              <a:rPr b="1" lang="en-US" sz="2800">
                <a:solidFill>
                  <a:srgbClr val="262626"/>
                </a:solidFill>
                <a:latin typeface="Trebuchet MS"/>
                <a:ea typeface="Trebuchet MS"/>
                <a:cs typeface="Trebuchet MS"/>
                <a:sym typeface="Trebuchet MS"/>
              </a:rPr>
              <a:t>²</a:t>
            </a:r>
            <a:r>
              <a:rPr lang="en-US" sz="2400">
                <a:solidFill>
                  <a:srgbClr val="262626"/>
                </a:solidFill>
                <a:latin typeface="Trebuchet MS"/>
                <a:ea typeface="Trebuchet MS"/>
                <a:cs typeface="Trebuchet MS"/>
                <a:sym typeface="Trebuchet MS"/>
              </a:rPr>
              <a:t>Department of Psychology, University of Utah</a:t>
            </a:r>
            <a:endParaRPr sz="2400">
              <a:solidFill>
                <a:srgbClr val="262626"/>
              </a:solidFill>
              <a:latin typeface="Trebuchet MS"/>
              <a:ea typeface="Trebuchet MS"/>
              <a:cs typeface="Trebuchet MS"/>
              <a:sym typeface="Trebuchet MS"/>
            </a:endParaRPr>
          </a:p>
        </p:txBody>
      </p:sp>
      <p:cxnSp>
        <p:nvCxnSpPr>
          <p:cNvPr id="122" name="Google Shape;122;p14"/>
          <p:cNvCxnSpPr/>
          <p:nvPr/>
        </p:nvCxnSpPr>
        <p:spPr>
          <a:xfrm rot="10800000">
            <a:off x="32412688" y="13423088"/>
            <a:ext cx="7774200" cy="0"/>
          </a:xfrm>
          <a:prstGeom prst="straightConnector1">
            <a:avLst/>
          </a:prstGeom>
          <a:noFill/>
          <a:ln cap="flat" cmpd="sng" w="28575">
            <a:solidFill>
              <a:schemeClr val="dk2"/>
            </a:solidFill>
            <a:prstDash val="solid"/>
            <a:round/>
            <a:headEnd len="med" w="med" type="none"/>
            <a:tailEnd len="med" w="med" type="none"/>
          </a:ln>
        </p:spPr>
      </p:cxnSp>
      <p:pic>
        <p:nvPicPr>
          <p:cNvPr id="123" name="Google Shape;123;p14"/>
          <p:cNvPicPr preferRelativeResize="0"/>
          <p:nvPr/>
        </p:nvPicPr>
        <p:blipFill rotWithShape="1">
          <a:blip r:embed="rId4">
            <a:alphaModFix/>
          </a:blip>
          <a:srcRect b="17911" l="1987" r="57779" t="0"/>
          <a:stretch/>
        </p:blipFill>
        <p:spPr>
          <a:xfrm>
            <a:off x="36495725" y="3744138"/>
            <a:ext cx="1517875" cy="1064596"/>
          </a:xfrm>
          <a:prstGeom prst="rect">
            <a:avLst/>
          </a:prstGeom>
          <a:noFill/>
          <a:ln>
            <a:noFill/>
          </a:ln>
        </p:spPr>
      </p:pic>
      <p:pic>
        <p:nvPicPr>
          <p:cNvPr id="124" name="Google Shape;124;p14"/>
          <p:cNvPicPr preferRelativeResize="0"/>
          <p:nvPr/>
        </p:nvPicPr>
        <p:blipFill>
          <a:blip r:embed="rId5">
            <a:alphaModFix/>
          </a:blip>
          <a:stretch>
            <a:fillRect/>
          </a:stretch>
        </p:blipFill>
        <p:spPr>
          <a:xfrm>
            <a:off x="38276575" y="3781575"/>
            <a:ext cx="1517876" cy="989725"/>
          </a:xfrm>
          <a:prstGeom prst="rect">
            <a:avLst/>
          </a:prstGeom>
          <a:noFill/>
          <a:ln>
            <a:noFill/>
          </a:ln>
        </p:spPr>
      </p:pic>
      <p:pic>
        <p:nvPicPr>
          <p:cNvPr id="125" name="Google Shape;125;p14"/>
          <p:cNvPicPr preferRelativeResize="0"/>
          <p:nvPr/>
        </p:nvPicPr>
        <p:blipFill rotWithShape="1">
          <a:blip r:embed="rId6">
            <a:alphaModFix/>
          </a:blip>
          <a:srcRect b="0" l="0" r="0" t="16443"/>
          <a:stretch/>
        </p:blipFill>
        <p:spPr>
          <a:xfrm>
            <a:off x="10798975" y="22988675"/>
            <a:ext cx="4614513" cy="1933775"/>
          </a:xfrm>
          <a:prstGeom prst="rect">
            <a:avLst/>
          </a:prstGeom>
          <a:noFill/>
          <a:ln>
            <a:noFill/>
          </a:ln>
        </p:spPr>
      </p:pic>
      <p:pic>
        <p:nvPicPr>
          <p:cNvPr id="126" name="Google Shape;126;p14"/>
          <p:cNvPicPr preferRelativeResize="0"/>
          <p:nvPr/>
        </p:nvPicPr>
        <p:blipFill rotWithShape="1">
          <a:blip r:embed="rId7">
            <a:alphaModFix/>
          </a:blip>
          <a:srcRect b="0" l="14005" r="3703" t="0"/>
          <a:stretch/>
        </p:blipFill>
        <p:spPr>
          <a:xfrm>
            <a:off x="16794514" y="21447825"/>
            <a:ext cx="3465373" cy="3134650"/>
          </a:xfrm>
          <a:prstGeom prst="rect">
            <a:avLst/>
          </a:prstGeom>
          <a:noFill/>
          <a:ln>
            <a:noFill/>
          </a:ln>
        </p:spPr>
      </p:pic>
      <p:sp>
        <p:nvSpPr>
          <p:cNvPr id="127" name="Google Shape;127;p14"/>
          <p:cNvSpPr txBox="1"/>
          <p:nvPr/>
        </p:nvSpPr>
        <p:spPr>
          <a:xfrm>
            <a:off x="738225" y="12204650"/>
            <a:ext cx="88440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800">
                <a:solidFill>
                  <a:srgbClr val="373545"/>
                </a:solidFill>
                <a:latin typeface="PT Serif"/>
                <a:ea typeface="PT Serif"/>
                <a:cs typeface="PT Serif"/>
                <a:sym typeface="PT Serif"/>
              </a:rPr>
              <a:t>Figure 1:  In AR displays virtual </a:t>
            </a:r>
            <a:r>
              <a:rPr lang="en-US" sz="1800">
                <a:solidFill>
                  <a:srgbClr val="373545"/>
                </a:solidFill>
                <a:latin typeface="PT Serif"/>
                <a:ea typeface="PT Serif"/>
                <a:cs typeface="PT Serif"/>
                <a:sym typeface="PT Serif"/>
              </a:rPr>
              <a:t>stimuli </a:t>
            </a:r>
            <a:r>
              <a:rPr lang="en-US" sz="1800">
                <a:solidFill>
                  <a:srgbClr val="373545"/>
                </a:solidFill>
                <a:latin typeface="PT Serif"/>
                <a:ea typeface="PT Serif"/>
                <a:cs typeface="PT Serif"/>
                <a:sym typeface="PT Serif"/>
              </a:rPr>
              <a:t>are integrated into reality</a:t>
            </a:r>
            <a:endParaRPr sz="1800">
              <a:latin typeface="PT Serif"/>
              <a:ea typeface="PT Serif"/>
              <a:cs typeface="PT Serif"/>
              <a:sym typeface="PT Serif"/>
            </a:endParaRPr>
          </a:p>
        </p:txBody>
      </p:sp>
      <p:pic>
        <p:nvPicPr>
          <p:cNvPr id="128" name="Google Shape;128;p14"/>
          <p:cNvPicPr preferRelativeResize="0"/>
          <p:nvPr/>
        </p:nvPicPr>
        <p:blipFill rotWithShape="1">
          <a:blip r:embed="rId8">
            <a:alphaModFix/>
          </a:blip>
          <a:srcRect b="0" l="3143" r="2738" t="0"/>
          <a:stretch/>
        </p:blipFill>
        <p:spPr>
          <a:xfrm>
            <a:off x="552275" y="22047725"/>
            <a:ext cx="9033299" cy="2904709"/>
          </a:xfrm>
          <a:prstGeom prst="rect">
            <a:avLst/>
          </a:prstGeom>
          <a:noFill/>
          <a:ln>
            <a:noFill/>
          </a:ln>
        </p:spPr>
      </p:pic>
      <p:sp>
        <p:nvSpPr>
          <p:cNvPr id="129" name="Google Shape;129;p14"/>
          <p:cNvSpPr txBox="1"/>
          <p:nvPr/>
        </p:nvSpPr>
        <p:spPr>
          <a:xfrm>
            <a:off x="667425" y="25388050"/>
            <a:ext cx="9033300" cy="4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2"/>
                </a:solidFill>
                <a:latin typeface="PT Serif"/>
                <a:ea typeface="PT Serif"/>
                <a:cs typeface="PT Serif"/>
                <a:sym typeface="PT Serif"/>
              </a:rPr>
              <a:t>Figure 2</a:t>
            </a:r>
            <a:r>
              <a:rPr lang="en-US" sz="1800">
                <a:solidFill>
                  <a:schemeClr val="dk2"/>
                </a:solidFill>
                <a:latin typeface="PT Serif"/>
                <a:ea typeface="PT Serif"/>
                <a:cs typeface="PT Serif"/>
                <a:sym typeface="PT Serif"/>
              </a:rPr>
              <a:t>: VST and OST displays integrate virtual stimuli differently</a:t>
            </a:r>
            <a:endParaRPr sz="1800">
              <a:latin typeface="PT Serif"/>
              <a:ea typeface="PT Serif"/>
              <a:cs typeface="PT Serif"/>
              <a:sym typeface="PT Serif"/>
            </a:endParaRPr>
          </a:p>
        </p:txBody>
      </p:sp>
      <p:pic>
        <p:nvPicPr>
          <p:cNvPr id="130" name="Google Shape;130;p14"/>
          <p:cNvPicPr preferRelativeResize="0"/>
          <p:nvPr/>
        </p:nvPicPr>
        <p:blipFill rotWithShape="1">
          <a:blip r:embed="rId9">
            <a:alphaModFix/>
          </a:blip>
          <a:srcRect b="0" l="0" r="51432" t="0"/>
          <a:stretch/>
        </p:blipFill>
        <p:spPr>
          <a:xfrm>
            <a:off x="10797859" y="11536312"/>
            <a:ext cx="2994012" cy="3078299"/>
          </a:xfrm>
          <a:prstGeom prst="rect">
            <a:avLst/>
          </a:prstGeom>
          <a:noFill/>
          <a:ln>
            <a:noFill/>
          </a:ln>
        </p:spPr>
      </p:pic>
      <p:pic>
        <p:nvPicPr>
          <p:cNvPr id="131" name="Google Shape;131;p14"/>
          <p:cNvPicPr preferRelativeResize="0"/>
          <p:nvPr/>
        </p:nvPicPr>
        <p:blipFill rotWithShape="1">
          <a:blip r:embed="rId10">
            <a:alphaModFix/>
          </a:blip>
          <a:srcRect b="0" l="0" r="51432" t="0"/>
          <a:stretch/>
        </p:blipFill>
        <p:spPr>
          <a:xfrm flipH="1">
            <a:off x="13995648" y="11536312"/>
            <a:ext cx="2994012" cy="3078299"/>
          </a:xfrm>
          <a:prstGeom prst="rect">
            <a:avLst/>
          </a:prstGeom>
          <a:noFill/>
          <a:ln>
            <a:noFill/>
          </a:ln>
        </p:spPr>
      </p:pic>
      <p:pic>
        <p:nvPicPr>
          <p:cNvPr id="132" name="Google Shape;132;p14"/>
          <p:cNvPicPr preferRelativeResize="0"/>
          <p:nvPr/>
        </p:nvPicPr>
        <p:blipFill>
          <a:blip r:embed="rId11">
            <a:alphaModFix/>
          </a:blip>
          <a:stretch>
            <a:fillRect/>
          </a:stretch>
        </p:blipFill>
        <p:spPr>
          <a:xfrm>
            <a:off x="1352814" y="10073566"/>
            <a:ext cx="6809349" cy="1933781"/>
          </a:xfrm>
          <a:prstGeom prst="rect">
            <a:avLst/>
          </a:prstGeom>
          <a:noFill/>
          <a:ln>
            <a:noFill/>
          </a:ln>
        </p:spPr>
      </p:pic>
      <p:cxnSp>
        <p:nvCxnSpPr>
          <p:cNvPr id="133" name="Google Shape;133;p14"/>
          <p:cNvCxnSpPr/>
          <p:nvPr/>
        </p:nvCxnSpPr>
        <p:spPr>
          <a:xfrm rot="10800000">
            <a:off x="1202313" y="13091475"/>
            <a:ext cx="7774200" cy="0"/>
          </a:xfrm>
          <a:prstGeom prst="straightConnector1">
            <a:avLst/>
          </a:prstGeom>
          <a:noFill/>
          <a:ln cap="flat" cmpd="sng" w="28575">
            <a:solidFill>
              <a:schemeClr val="dk2"/>
            </a:solidFill>
            <a:prstDash val="solid"/>
            <a:round/>
            <a:headEnd len="med" w="med" type="none"/>
            <a:tailEnd len="med" w="med" type="none"/>
          </a:ln>
        </p:spPr>
      </p:cxnSp>
      <p:sp>
        <p:nvSpPr>
          <p:cNvPr id="134" name="Google Shape;134;p14"/>
          <p:cNvSpPr txBox="1"/>
          <p:nvPr/>
        </p:nvSpPr>
        <p:spPr>
          <a:xfrm>
            <a:off x="17430475" y="10816550"/>
            <a:ext cx="13698000" cy="50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chemeClr val="dk2"/>
                </a:solidFill>
                <a:latin typeface="Trebuchet MS"/>
                <a:ea typeface="Trebuchet MS"/>
                <a:cs typeface="Trebuchet MS"/>
                <a:sym typeface="Trebuchet MS"/>
              </a:rPr>
              <a:t>Grounded vs. floating targets</a:t>
            </a:r>
            <a:endParaRPr b="1" sz="48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b="1"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US" sz="2400">
                <a:solidFill>
                  <a:schemeClr val="dk2"/>
                </a:solidFill>
                <a:latin typeface="Trebuchet MS"/>
                <a:ea typeface="Trebuchet MS"/>
                <a:cs typeface="Trebuchet MS"/>
                <a:sym typeface="Trebuchet MS"/>
              </a:rPr>
              <a:t>Surface contact cues, like cast shadows,  are often missing when virtual objects are rendered in real world scenes for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This missing information may cause people to misjudge the positions of objects in space when it is unclear if an object is on the ground or if it is floating above it [2].</a:t>
            </a:r>
            <a:endParaRPr sz="2400">
              <a:solidFill>
                <a:schemeClr val="dk2"/>
              </a:solidFill>
              <a:latin typeface="Trebuchet MS"/>
              <a:ea typeface="Trebuchet MS"/>
              <a:cs typeface="Trebuchet MS"/>
              <a:sym typeface="Trebuchet MS"/>
            </a:endParaRPr>
          </a:p>
          <a:p>
            <a:pPr indent="0" lvl="0" marL="0" marR="3602798"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5146632" rtl="0" algn="l">
              <a:spcBef>
                <a:spcPts val="0"/>
              </a:spcBef>
              <a:spcAft>
                <a:spcPts val="0"/>
              </a:spcAft>
              <a:buNone/>
            </a:pPr>
            <a:r>
              <a:rPr lang="en-US" sz="2400">
                <a:solidFill>
                  <a:schemeClr val="dk2"/>
                </a:solidFill>
                <a:latin typeface="Trebuchet MS"/>
                <a:ea typeface="Trebuchet MS"/>
                <a:cs typeface="Trebuchet MS"/>
                <a:sym typeface="Trebuchet MS"/>
              </a:rPr>
              <a:t>Accordingly, we are interested in how the presence of a shadow affects people’s ability to determine the position of both grounded and floating targets. </a:t>
            </a:r>
            <a:endParaRPr sz="2400">
              <a:solidFill>
                <a:schemeClr val="dk2"/>
              </a:solidFill>
              <a:latin typeface="Trebuchet MS"/>
              <a:ea typeface="Trebuchet MS"/>
              <a:cs typeface="Trebuchet MS"/>
              <a:sym typeface="Trebuchet MS"/>
            </a:endParaRPr>
          </a:p>
        </p:txBody>
      </p:sp>
      <p:pic>
        <p:nvPicPr>
          <p:cNvPr id="135" name="Google Shape;135;p14"/>
          <p:cNvPicPr preferRelativeResize="0"/>
          <p:nvPr/>
        </p:nvPicPr>
        <p:blipFill>
          <a:blip r:embed="rId12">
            <a:alphaModFix/>
          </a:blip>
          <a:stretch>
            <a:fillRect/>
          </a:stretch>
        </p:blipFill>
        <p:spPr>
          <a:xfrm>
            <a:off x="22357100" y="5535025"/>
            <a:ext cx="8156401" cy="3618614"/>
          </a:xfrm>
          <a:prstGeom prst="rect">
            <a:avLst/>
          </a:prstGeom>
          <a:noFill/>
          <a:ln>
            <a:noFill/>
          </a:ln>
        </p:spPr>
      </p:pic>
      <p:sp>
        <p:nvSpPr>
          <p:cNvPr id="136" name="Google Shape;136;p14"/>
          <p:cNvSpPr txBox="1"/>
          <p:nvPr/>
        </p:nvSpPr>
        <p:spPr>
          <a:xfrm>
            <a:off x="10897775" y="4691088"/>
            <a:ext cx="14812200" cy="57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chemeClr val="dk2"/>
                </a:solidFill>
                <a:latin typeface="Trebuchet MS"/>
                <a:ea typeface="Trebuchet MS"/>
                <a:cs typeface="Trebuchet MS"/>
                <a:sym typeface="Trebuchet MS"/>
              </a:rPr>
              <a:t>Varjo XR-3 vs. HoloLens 2</a:t>
            </a:r>
            <a:endParaRPr b="1" sz="48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b="1" sz="2600">
              <a:solidFill>
                <a:schemeClr val="dk2"/>
              </a:solidFill>
              <a:latin typeface="Trebuchet MS"/>
              <a:ea typeface="Trebuchet MS"/>
              <a:cs typeface="Trebuchet MS"/>
              <a:sym typeface="Trebuchet MS"/>
            </a:endParaRPr>
          </a:p>
          <a:p>
            <a:pPr indent="0" lvl="0" marL="0" marR="457200" rtl="0" algn="l">
              <a:spcBef>
                <a:spcPts val="0"/>
              </a:spcBef>
              <a:spcAft>
                <a:spcPts val="0"/>
              </a:spcAft>
              <a:buNone/>
            </a:pPr>
            <a:r>
              <a:rPr lang="en-US" sz="2400">
                <a:solidFill>
                  <a:schemeClr val="dk2"/>
                </a:solidFill>
                <a:latin typeface="Trebuchet MS"/>
                <a:ea typeface="Trebuchet MS"/>
                <a:cs typeface="Trebuchet MS"/>
                <a:sym typeface="Trebuchet MS"/>
              </a:rPr>
              <a:t>Specifically, we study perception in the Varjo XR-3, a VST AR display, and </a:t>
            </a:r>
            <a:r>
              <a:rPr lang="en-US" sz="2400">
                <a:solidFill>
                  <a:schemeClr val="dk2"/>
                </a:solidFill>
                <a:latin typeface="Trebuchet MS"/>
                <a:ea typeface="Trebuchet MS"/>
                <a:cs typeface="Trebuchet MS"/>
                <a:sym typeface="Trebuchet MS"/>
              </a:rPr>
              <a:t>the Microsoft HoloLens 2, an OST AR display</a:t>
            </a:r>
            <a:r>
              <a:rPr lang="en-US" sz="2400">
                <a:solidFill>
                  <a:schemeClr val="dk2"/>
                </a:solidFill>
                <a:latin typeface="Trebuchet MS"/>
                <a:ea typeface="Trebuchet MS"/>
                <a:cs typeface="Trebuchet MS"/>
                <a:sym typeface="Trebuchet MS"/>
              </a:rPr>
              <a:t>. Both are considered state-of-the-art for their respective display categories. Their optical properties differ as do their field of view (FoV) and weight. </a:t>
            </a:r>
            <a:endParaRPr sz="2400">
              <a:solidFill>
                <a:schemeClr val="dk2"/>
              </a:solidFill>
              <a:latin typeface="Trebuchet MS"/>
              <a:ea typeface="Trebuchet MS"/>
              <a:cs typeface="Trebuchet MS"/>
              <a:sym typeface="Trebuchet MS"/>
            </a:endParaRPr>
          </a:p>
          <a:p>
            <a:pPr indent="0" lvl="0" marL="0" marR="462915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4629150" rtl="0" algn="l">
              <a:spcBef>
                <a:spcPts val="0"/>
              </a:spcBef>
              <a:spcAft>
                <a:spcPts val="0"/>
              </a:spcAft>
              <a:buNone/>
            </a:pPr>
            <a:r>
              <a:rPr lang="en-US" sz="2400">
                <a:solidFill>
                  <a:schemeClr val="dk2"/>
                </a:solidFill>
                <a:latin typeface="Trebuchet MS"/>
                <a:ea typeface="Trebuchet MS"/>
                <a:cs typeface="Trebuchet MS"/>
                <a:sym typeface="Trebuchet MS"/>
              </a:rPr>
              <a:t>In the Varjo XR-3, a person’s view of the real world is restricted, but virtual objects can be rendered anywhere on its screen.</a:t>
            </a:r>
            <a:endParaRPr sz="2400">
              <a:solidFill>
                <a:schemeClr val="dk2"/>
              </a:solidFill>
              <a:latin typeface="Trebuchet MS"/>
              <a:ea typeface="Trebuchet MS"/>
              <a:cs typeface="Trebuchet MS"/>
              <a:sym typeface="Trebuchet MS"/>
            </a:endParaRPr>
          </a:p>
          <a:p>
            <a:pPr indent="0" lvl="0" marL="0" marR="462915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4629150" rtl="0" algn="l">
              <a:spcBef>
                <a:spcPts val="0"/>
              </a:spcBef>
              <a:spcAft>
                <a:spcPts val="0"/>
              </a:spcAft>
              <a:buNone/>
            </a:pPr>
            <a:r>
              <a:rPr lang="en-US" sz="2400">
                <a:solidFill>
                  <a:schemeClr val="dk2"/>
                </a:solidFill>
                <a:latin typeface="Trebuchet MS"/>
                <a:ea typeface="Trebuchet MS"/>
                <a:cs typeface="Trebuchet MS"/>
                <a:sym typeface="Trebuchet MS"/>
              </a:rPr>
              <a:t>In the HoloLens 2, a person’s view of the real world is unrestricted, but virtual objects can only be rendered onto a small area of the plastic shield. The device is lightweight. </a:t>
            </a:r>
            <a:endParaRPr sz="2400">
              <a:solidFill>
                <a:schemeClr val="dk2"/>
              </a:solidFill>
              <a:latin typeface="Trebuchet MS"/>
              <a:ea typeface="Trebuchet MS"/>
              <a:cs typeface="Trebuchet MS"/>
              <a:sym typeface="Trebuchet MS"/>
            </a:endParaRPr>
          </a:p>
          <a:p>
            <a:pPr indent="0" lvl="0" marL="0" marR="3486150" rtl="0" algn="l">
              <a:spcBef>
                <a:spcPts val="0"/>
              </a:spcBef>
              <a:spcAft>
                <a:spcPts val="0"/>
              </a:spcAft>
              <a:buNone/>
            </a:pPr>
            <a:r>
              <a:t/>
            </a:r>
            <a:endParaRPr sz="2400">
              <a:solidFill>
                <a:schemeClr val="dk2"/>
              </a:solidFill>
              <a:latin typeface="Trebuchet MS"/>
              <a:ea typeface="Trebuchet MS"/>
              <a:cs typeface="Trebuchet MS"/>
              <a:sym typeface="Trebuchet MS"/>
            </a:endParaRPr>
          </a:p>
        </p:txBody>
      </p:sp>
      <p:sp>
        <p:nvSpPr>
          <p:cNvPr id="137" name="Google Shape;137;p14"/>
          <p:cNvSpPr txBox="1"/>
          <p:nvPr/>
        </p:nvSpPr>
        <p:spPr>
          <a:xfrm>
            <a:off x="22414750" y="9475213"/>
            <a:ext cx="8156400" cy="4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2"/>
                </a:solidFill>
                <a:latin typeface="PT Serif"/>
                <a:ea typeface="PT Serif"/>
                <a:cs typeface="PT Serif"/>
                <a:sym typeface="PT Serif"/>
              </a:rPr>
              <a:t>Table 1: Specifications for the VST and OST HMDs</a:t>
            </a:r>
            <a:endParaRPr sz="1800">
              <a:latin typeface="PT Serif"/>
              <a:ea typeface="PT Serif"/>
              <a:cs typeface="PT Serif"/>
              <a:sym typeface="PT Serif"/>
            </a:endParaRPr>
          </a:p>
        </p:txBody>
      </p:sp>
      <p:cxnSp>
        <p:nvCxnSpPr>
          <p:cNvPr id="138" name="Google Shape;138;p14"/>
          <p:cNvCxnSpPr/>
          <p:nvPr/>
        </p:nvCxnSpPr>
        <p:spPr>
          <a:xfrm rot="10800000">
            <a:off x="10932775" y="10414575"/>
            <a:ext cx="20070000" cy="0"/>
          </a:xfrm>
          <a:prstGeom prst="straightConnector1">
            <a:avLst/>
          </a:prstGeom>
          <a:noFill/>
          <a:ln cap="flat" cmpd="sng" w="28575">
            <a:solidFill>
              <a:schemeClr val="dk2"/>
            </a:solidFill>
            <a:prstDash val="solid"/>
            <a:round/>
            <a:headEnd len="med" w="med" type="none"/>
            <a:tailEnd len="med" w="med" type="none"/>
          </a:ln>
        </p:spPr>
      </p:cxnSp>
      <p:cxnSp>
        <p:nvCxnSpPr>
          <p:cNvPr id="139" name="Google Shape;139;p14"/>
          <p:cNvCxnSpPr/>
          <p:nvPr/>
        </p:nvCxnSpPr>
        <p:spPr>
          <a:xfrm rot="10800000">
            <a:off x="10711600" y="16083600"/>
            <a:ext cx="20070000" cy="0"/>
          </a:xfrm>
          <a:prstGeom prst="straightConnector1">
            <a:avLst/>
          </a:prstGeom>
          <a:noFill/>
          <a:ln cap="flat" cmpd="sng" w="28575">
            <a:solidFill>
              <a:schemeClr val="dk2"/>
            </a:solidFill>
            <a:prstDash val="solid"/>
            <a:round/>
            <a:headEnd len="med" w="med" type="none"/>
            <a:tailEnd len="med" w="med" type="none"/>
          </a:ln>
        </p:spPr>
      </p:cxnSp>
      <p:sp>
        <p:nvSpPr>
          <p:cNvPr id="140" name="Google Shape;140;p14"/>
          <p:cNvSpPr txBox="1"/>
          <p:nvPr/>
        </p:nvSpPr>
        <p:spPr>
          <a:xfrm>
            <a:off x="26081675" y="14886675"/>
            <a:ext cx="5221800" cy="7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PT Serif"/>
                <a:ea typeface="PT Serif"/>
                <a:cs typeface="PT Serif"/>
                <a:sym typeface="PT Serif"/>
              </a:rPr>
              <a:t>Figure 4: Targets were on or above the ground, with or without cast shadow</a:t>
            </a:r>
            <a:endParaRPr sz="1800">
              <a:solidFill>
                <a:schemeClr val="dk2"/>
              </a:solidFill>
              <a:latin typeface="PT Serif"/>
              <a:ea typeface="PT Serif"/>
              <a:cs typeface="PT Serif"/>
              <a:sym typeface="PT Serif"/>
            </a:endParaRPr>
          </a:p>
        </p:txBody>
      </p:sp>
      <p:sp>
        <p:nvSpPr>
          <p:cNvPr id="141" name="Google Shape;141;p14"/>
          <p:cNvSpPr txBox="1"/>
          <p:nvPr/>
        </p:nvSpPr>
        <p:spPr>
          <a:xfrm>
            <a:off x="16270574" y="25354200"/>
            <a:ext cx="4222500" cy="5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PT Serif"/>
                <a:ea typeface="PT Serif"/>
                <a:cs typeface="PT Serif"/>
                <a:sym typeface="PT Serif"/>
              </a:rPr>
              <a:t>Table</a:t>
            </a:r>
            <a:r>
              <a:rPr lang="en-US" sz="1800">
                <a:solidFill>
                  <a:schemeClr val="dk2"/>
                </a:solidFill>
                <a:latin typeface="PT Serif"/>
                <a:ea typeface="PT Serif"/>
                <a:cs typeface="PT Serif"/>
                <a:sym typeface="PT Serif"/>
              </a:rPr>
              <a:t> 2: Variables for our experiment</a:t>
            </a:r>
            <a:endParaRPr sz="1800">
              <a:solidFill>
                <a:schemeClr val="dk2"/>
              </a:solidFill>
              <a:latin typeface="PT Serif"/>
              <a:ea typeface="PT Serif"/>
              <a:cs typeface="PT Serif"/>
              <a:sym typeface="PT Serif"/>
            </a:endParaRPr>
          </a:p>
        </p:txBody>
      </p:sp>
      <p:sp>
        <p:nvSpPr>
          <p:cNvPr id="142" name="Google Shape;142;p14"/>
          <p:cNvSpPr txBox="1"/>
          <p:nvPr/>
        </p:nvSpPr>
        <p:spPr>
          <a:xfrm>
            <a:off x="21399400" y="16505475"/>
            <a:ext cx="9904200" cy="9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chemeClr val="dk2"/>
                </a:solidFill>
                <a:latin typeface="Trebuchet MS"/>
                <a:ea typeface="Trebuchet MS"/>
                <a:cs typeface="Trebuchet MS"/>
                <a:sym typeface="Trebuchet MS"/>
              </a:rPr>
              <a:t>Distances were underestimated </a:t>
            </a:r>
            <a:endParaRPr b="1" sz="48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b="1" sz="2600">
              <a:solidFill>
                <a:srgbClr val="434343"/>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We found significant underestimation of distance in both HMDs</a:t>
            </a:r>
            <a:endParaRPr sz="2400">
              <a:solidFill>
                <a:schemeClr val="dk2"/>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5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chemeClr val="dk2"/>
              </a:solidFill>
              <a:latin typeface="Trebuchet MS"/>
              <a:ea typeface="Trebuchet MS"/>
              <a:cs typeface="Trebuchet MS"/>
              <a:sym typeface="Trebuchet MS"/>
            </a:endParaRPr>
          </a:p>
          <a:p>
            <a:pPr indent="0" lvl="0" marL="0" rtl="0" algn="l">
              <a:spcBef>
                <a:spcPts val="0"/>
              </a:spcBef>
              <a:spcAft>
                <a:spcPts val="0"/>
              </a:spcAft>
              <a:buNone/>
            </a:pPr>
            <a:r>
              <a:rPr b="1" lang="en-US" sz="4800">
                <a:solidFill>
                  <a:schemeClr val="dk2"/>
                </a:solidFill>
                <a:latin typeface="Trebuchet MS"/>
                <a:ea typeface="Trebuchet MS"/>
                <a:cs typeface="Trebuchet MS"/>
                <a:sym typeface="Trebuchet MS"/>
              </a:rPr>
              <a:t>But they were underestimated less in OST AR </a:t>
            </a:r>
            <a:endParaRPr b="1" sz="48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5047206" rtl="0" algn="l">
              <a:spcBef>
                <a:spcPts val="0"/>
              </a:spcBef>
              <a:spcAft>
                <a:spcPts val="0"/>
              </a:spcAft>
              <a:buNone/>
            </a:pPr>
            <a:r>
              <a:rPr lang="en-US" sz="2400">
                <a:solidFill>
                  <a:schemeClr val="dk2"/>
                </a:solidFill>
                <a:latin typeface="Trebuchet MS"/>
                <a:ea typeface="Trebuchet MS"/>
                <a:cs typeface="Trebuchet MS"/>
                <a:sym typeface="Trebuchet MS"/>
              </a:rPr>
              <a:t>Distances were underestimated by 15.1% in the HoloLens 2 and by 20.2% in the Varjo XR-3.</a:t>
            </a:r>
            <a:endParaRPr sz="2400">
              <a:solidFill>
                <a:schemeClr val="dk2"/>
              </a:solidFill>
              <a:latin typeface="Trebuchet MS"/>
              <a:ea typeface="Trebuchet MS"/>
              <a:cs typeface="Trebuchet MS"/>
              <a:sym typeface="Trebuchet MS"/>
            </a:endParaRPr>
          </a:p>
          <a:p>
            <a:pPr indent="0" lvl="0" marL="0" marR="5790156" rtl="0" algn="l">
              <a:spcBef>
                <a:spcPts val="0"/>
              </a:spcBef>
              <a:spcAft>
                <a:spcPts val="0"/>
              </a:spcAft>
              <a:buNone/>
            </a:pPr>
            <a:r>
              <a:t/>
            </a:r>
            <a:endParaRPr sz="2400">
              <a:solidFill>
                <a:schemeClr val="dk2"/>
              </a:solidFill>
              <a:latin typeface="Trebuchet MS"/>
              <a:ea typeface="Trebuchet MS"/>
              <a:cs typeface="Trebuchet MS"/>
              <a:sym typeface="Trebuchet MS"/>
            </a:endParaRPr>
          </a:p>
          <a:p>
            <a:pPr indent="0" lvl="0" marL="0" marR="5790156" rtl="0" algn="l">
              <a:spcBef>
                <a:spcPts val="0"/>
              </a:spcBef>
              <a:spcAft>
                <a:spcPts val="0"/>
              </a:spcAft>
              <a:buClr>
                <a:schemeClr val="dk1"/>
              </a:buClr>
              <a:buSzPts val="1100"/>
              <a:buFont typeface="Arial"/>
              <a:buNone/>
            </a:pPr>
            <a:r>
              <a:t/>
            </a:r>
            <a:endParaRPr sz="2400">
              <a:solidFill>
                <a:schemeClr val="dk2"/>
              </a:solidFill>
              <a:latin typeface="Trebuchet MS"/>
              <a:ea typeface="Trebuchet MS"/>
              <a:cs typeface="Trebuchet MS"/>
              <a:sym typeface="Trebuchet MS"/>
            </a:endParaRPr>
          </a:p>
        </p:txBody>
      </p:sp>
      <p:pic>
        <p:nvPicPr>
          <p:cNvPr id="143" name="Google Shape;143;p14"/>
          <p:cNvPicPr preferRelativeResize="0"/>
          <p:nvPr/>
        </p:nvPicPr>
        <p:blipFill>
          <a:blip r:embed="rId13">
            <a:alphaModFix/>
          </a:blip>
          <a:stretch>
            <a:fillRect/>
          </a:stretch>
        </p:blipFill>
        <p:spPr>
          <a:xfrm>
            <a:off x="22267489" y="18579800"/>
            <a:ext cx="7535311" cy="1806490"/>
          </a:xfrm>
          <a:prstGeom prst="rect">
            <a:avLst/>
          </a:prstGeom>
          <a:noFill/>
          <a:ln>
            <a:noFill/>
          </a:ln>
        </p:spPr>
      </p:pic>
      <p:pic>
        <p:nvPicPr>
          <p:cNvPr id="144" name="Google Shape;144;p14"/>
          <p:cNvPicPr preferRelativeResize="0"/>
          <p:nvPr/>
        </p:nvPicPr>
        <p:blipFill>
          <a:blip r:embed="rId14">
            <a:alphaModFix/>
          </a:blip>
          <a:stretch>
            <a:fillRect/>
          </a:stretch>
        </p:blipFill>
        <p:spPr>
          <a:xfrm>
            <a:off x="26438038" y="22501497"/>
            <a:ext cx="4614526" cy="2770102"/>
          </a:xfrm>
          <a:prstGeom prst="rect">
            <a:avLst/>
          </a:prstGeom>
          <a:noFill/>
          <a:ln>
            <a:noFill/>
          </a:ln>
        </p:spPr>
      </p:pic>
      <p:pic>
        <p:nvPicPr>
          <p:cNvPr id="145" name="Google Shape;145;p14"/>
          <p:cNvPicPr preferRelativeResize="0"/>
          <p:nvPr/>
        </p:nvPicPr>
        <p:blipFill>
          <a:blip r:embed="rId15">
            <a:alphaModFix/>
          </a:blip>
          <a:stretch>
            <a:fillRect/>
          </a:stretch>
        </p:blipFill>
        <p:spPr>
          <a:xfrm>
            <a:off x="26601788" y="13622140"/>
            <a:ext cx="4222526" cy="1214535"/>
          </a:xfrm>
          <a:prstGeom prst="rect">
            <a:avLst/>
          </a:prstGeom>
          <a:noFill/>
          <a:ln>
            <a:noFill/>
          </a:ln>
        </p:spPr>
      </p:pic>
      <p:sp>
        <p:nvSpPr>
          <p:cNvPr id="146" name="Google Shape;146;p14"/>
          <p:cNvSpPr txBox="1"/>
          <p:nvPr/>
        </p:nvSpPr>
        <p:spPr>
          <a:xfrm>
            <a:off x="26180950" y="25347775"/>
            <a:ext cx="5124900" cy="106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PT Serif"/>
                <a:ea typeface="PT Serif"/>
                <a:cs typeface="PT Serif"/>
                <a:sym typeface="PT Serif"/>
              </a:rPr>
              <a:t>Figure 6</a:t>
            </a:r>
            <a:r>
              <a:rPr lang="en-US" sz="1800">
                <a:solidFill>
                  <a:schemeClr val="dk2"/>
                </a:solidFill>
                <a:latin typeface="PT Serif"/>
                <a:ea typeface="PT Serif"/>
                <a:cs typeface="PT Serif"/>
                <a:sym typeface="PT Serif"/>
              </a:rPr>
              <a:t>: Average distance judgements for the Varjo XR-3 and HoloLens 2</a:t>
            </a:r>
            <a:endParaRPr sz="1800">
              <a:solidFill>
                <a:schemeClr val="dk2"/>
              </a:solidFill>
              <a:latin typeface="PT Serif"/>
              <a:ea typeface="PT Serif"/>
              <a:cs typeface="PT Serif"/>
              <a:sym typeface="PT Serif"/>
            </a:endParaRPr>
          </a:p>
        </p:txBody>
      </p:sp>
      <p:sp>
        <p:nvSpPr>
          <p:cNvPr id="147" name="Google Shape;147;p14"/>
          <p:cNvSpPr txBox="1"/>
          <p:nvPr/>
        </p:nvSpPr>
        <p:spPr>
          <a:xfrm>
            <a:off x="21104425" y="20461225"/>
            <a:ext cx="9904200" cy="5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PT Serif"/>
                <a:ea typeface="PT Serif"/>
                <a:cs typeface="PT Serif"/>
                <a:sym typeface="PT Serif"/>
              </a:rPr>
              <a:t>Table 3: Average distance judgments in meters</a:t>
            </a:r>
            <a:endParaRPr sz="1800">
              <a:solidFill>
                <a:schemeClr val="dk2"/>
              </a:solidFill>
              <a:latin typeface="PT Serif"/>
              <a:ea typeface="PT Serif"/>
              <a:cs typeface="PT Serif"/>
              <a:sym typeface="PT Serif"/>
            </a:endParaRPr>
          </a:p>
        </p:txBody>
      </p:sp>
      <p:pic>
        <p:nvPicPr>
          <p:cNvPr id="148" name="Google Shape;148;p14"/>
          <p:cNvPicPr preferRelativeResize="0"/>
          <p:nvPr/>
        </p:nvPicPr>
        <p:blipFill>
          <a:blip r:embed="rId16">
            <a:alphaModFix/>
          </a:blip>
          <a:stretch>
            <a:fillRect/>
          </a:stretch>
        </p:blipFill>
        <p:spPr>
          <a:xfrm>
            <a:off x="39940800" y="3564503"/>
            <a:ext cx="1378400" cy="13783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ew">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