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7D9647-B007-46B6-93F4-F4168A851BCB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49603-C9D9-44C6-80CD-03BA1EED7803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F9902-F261-4798-BB05-FD7B8069D803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DC685-CE03-4843-A50F-67FD1CDEB9A8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036393" y="20135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947B4-C0DB-4982-B30F-BA91D6BA2943}"/>
              </a:ext>
            </a:extLst>
          </p:cNvPr>
          <p:cNvSpPr/>
          <p:nvPr/>
        </p:nvSpPr>
        <p:spPr>
          <a:xfrm>
            <a:off x="6902873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Power 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E6253-7209-406D-B33F-FDBDBFF3EE8B}"/>
              </a:ext>
            </a:extLst>
          </p:cNvPr>
          <p:cNvSpPr/>
          <p:nvPr/>
        </p:nvSpPr>
        <p:spPr>
          <a:xfrm>
            <a:off x="7808006" y="5271971"/>
            <a:ext cx="1660267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Offensive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5140E6-5252-424A-91C6-8C38DBDD0F54}"/>
              </a:ext>
            </a:extLst>
          </p:cNvPr>
          <p:cNvSpPr/>
          <p:nvPr/>
        </p:nvSpPr>
        <p:spPr>
          <a:xfrm>
            <a:off x="5916825" y="5277586"/>
            <a:ext cx="1660267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Defensive Action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3A9A71-D529-4577-9EBC-814E0D6659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658007" y="4740627"/>
            <a:ext cx="980133" cy="53134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</p:cNvCxnSpPr>
          <p:nvPr/>
        </p:nvCxnSpPr>
        <p:spPr>
          <a:xfrm flipH="1">
            <a:off x="7658007" y="3807691"/>
            <a:ext cx="1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</p:cNvCxnSpPr>
          <p:nvPr/>
        </p:nvCxnSpPr>
        <p:spPr>
          <a:xfrm>
            <a:off x="10835255" y="1987003"/>
            <a:ext cx="0" cy="50456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9DCC0-F2B6-4FBF-8A99-C3466B5C75B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6746959" y="4740627"/>
            <a:ext cx="911048" cy="5369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034870-E146-4CDA-9D53-1C3C56E98C86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animals, they can encounter each other. They fight(!) only if there is gold in the cell.</a:t>
            </a:r>
          </a:p>
          <a:p>
            <a:r>
              <a:rPr lang="en-US" dirty="0"/>
              <a:t>Winner gets all the gold</a:t>
            </a:r>
          </a:p>
          <a:p>
            <a:r>
              <a:rPr lang="en-US" dirty="0"/>
              <a:t>Both winner and loser lose health.</a:t>
            </a:r>
          </a:p>
          <a:p>
            <a:r>
              <a:rPr lang="en-US" dirty="0"/>
              <a:t>No one ever recovers health.</a:t>
            </a:r>
          </a:p>
          <a:p>
            <a:r>
              <a:rPr lang="en-US" dirty="0"/>
              <a:t>In case of a draw, they get half of the gold each, and also lose health.</a:t>
            </a:r>
          </a:p>
          <a:p>
            <a:r>
              <a:rPr lang="en-US" dirty="0"/>
              <a:t>How do we model no losing health like dove?</a:t>
            </a:r>
          </a:p>
          <a:p>
            <a:r>
              <a:rPr lang="en-US" dirty="0"/>
              <a:t>Conditions for encounter: Do they both want to fight or not-fight? If one wants to fight, and the other don’t, then the other flees.</a:t>
            </a:r>
          </a:p>
          <a:p>
            <a:r>
              <a:rPr lang="en-US" dirty="0"/>
              <a:t>Agents cannot change their strategy? Because agents are strategies.</a:t>
            </a:r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Autumn Happiness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12</cp:revision>
  <dcterms:created xsi:type="dcterms:W3CDTF">2020-02-29T23:44:24Z</dcterms:created>
  <dcterms:modified xsi:type="dcterms:W3CDTF">2020-03-01T01:44:38Z</dcterms:modified>
</cp:coreProperties>
</file>