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5554"/>
              </p:ext>
            </p:extLst>
          </p:nvPr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5761607" y="761630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5046085" y="1411918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42BD-A1DB-48CB-B0FD-0F481068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0B93B-9829-428E-ADC7-D21434B6BB16}"/>
              </a:ext>
            </a:extLst>
          </p:cNvPr>
          <p:cNvSpPr/>
          <p:nvPr/>
        </p:nvSpPr>
        <p:spPr>
          <a:xfrm>
            <a:off x="3441807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5510-7B0A-40C5-8CA5-C7E78B2A7817}"/>
              </a:ext>
            </a:extLst>
          </p:cNvPr>
          <p:cNvSpPr/>
          <p:nvPr/>
        </p:nvSpPr>
        <p:spPr>
          <a:xfrm>
            <a:off x="7611124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Game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2C2D8D2-DCEF-45E3-AC50-54140C6D1DB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118779" y="1452830"/>
            <a:ext cx="12700" cy="4169317"/>
          </a:xfrm>
          <a:prstGeom prst="curvedConnector3">
            <a:avLst>
              <a:gd name="adj1" fmla="val 851067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3232B-EAF5-49EF-A4C0-23A4513A6976}"/>
              </a:ext>
            </a:extLst>
          </p:cNvPr>
          <p:cNvSpPr/>
          <p:nvPr/>
        </p:nvSpPr>
        <p:spPr>
          <a:xfrm>
            <a:off x="5459558" y="4739800"/>
            <a:ext cx="174023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stateBeforeTurn, world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EBB665-33A0-44DC-97DC-9A948A4D0E6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118778" y="937965"/>
            <a:ext cx="12700" cy="4169317"/>
          </a:xfrm>
          <a:prstGeom prst="curvedConnector3">
            <a:avLst>
              <a:gd name="adj1" fmla="val 934951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96D73-897B-4F26-A9D7-E4E58F30E874}"/>
              </a:ext>
            </a:extLst>
          </p:cNvPr>
          <p:cNvSpPr/>
          <p:nvPr/>
        </p:nvSpPr>
        <p:spPr>
          <a:xfrm>
            <a:off x="5459557" y="140039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updatedState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utumn Happiness" panose="03000600000000000000" pitchFamily="66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494491-C493-49FC-AB34-6C96ADB147B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3641857" y="3145226"/>
            <a:ext cx="204913" cy="579612"/>
          </a:xfrm>
          <a:prstGeom prst="curvedConnector4">
            <a:avLst>
              <a:gd name="adj1" fmla="val -111560"/>
              <a:gd name="adj2" fmla="val 21218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7E29E-5041-4FA0-977A-FB07E80AF1CB}"/>
              </a:ext>
            </a:extLst>
          </p:cNvPr>
          <p:cNvSpPr/>
          <p:nvPr/>
        </p:nvSpPr>
        <p:spPr>
          <a:xfrm>
            <a:off x="1438744" y="2981757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 strategy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73A899-D4C6-46A4-8556-9ADDFA601C98}"/>
              </a:ext>
            </a:extLst>
          </p:cNvPr>
          <p:cNvGrpSpPr/>
          <p:nvPr/>
        </p:nvGrpSpPr>
        <p:grpSpPr>
          <a:xfrm>
            <a:off x="8972595" y="3872400"/>
            <a:ext cx="1536128" cy="715882"/>
            <a:chOff x="9336579" y="1848291"/>
            <a:chExt cx="1536128" cy="7158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C1E89-1957-4497-81B8-AC5AAD62FDD1}"/>
                </a:ext>
              </a:extLst>
            </p:cNvPr>
            <p:cNvSpPr/>
            <p:nvPr/>
          </p:nvSpPr>
          <p:spPr>
            <a:xfrm>
              <a:off x="9336579" y="1848291"/>
              <a:ext cx="1184625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Agent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5268FF-D90B-4FA5-907D-5CD7BE1BFC62}"/>
                </a:ext>
              </a:extLst>
            </p:cNvPr>
            <p:cNvSpPr/>
            <p:nvPr/>
          </p:nvSpPr>
          <p:spPr>
            <a:xfrm>
              <a:off x="9688082" y="2049308"/>
              <a:ext cx="1184625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Agent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D8DBE-84D5-4430-A504-3DE65F488D48}"/>
              </a:ext>
            </a:extLst>
          </p:cNvPr>
          <p:cNvSpPr/>
          <p:nvPr/>
        </p:nvSpPr>
        <p:spPr>
          <a:xfrm>
            <a:off x="10280395" y="303562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Encounter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7E4080-3819-4D64-A8F1-B405ED33F012}"/>
              </a:ext>
            </a:extLst>
          </p:cNvPr>
          <p:cNvSpPr/>
          <p:nvPr/>
        </p:nvSpPr>
        <p:spPr>
          <a:xfrm>
            <a:off x="1438744" y="2447203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Perceive world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7C5DD2D-69DE-4EB7-ABF6-5A0C65281D3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795749" y="3280056"/>
            <a:ext cx="1484646" cy="1300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FCF5-CF01-403B-981A-F221AD90668E}"/>
              </a:ext>
            </a:extLst>
          </p:cNvPr>
          <p:cNvSpPr/>
          <p:nvPr/>
        </p:nvSpPr>
        <p:spPr>
          <a:xfrm>
            <a:off x="8972595" y="4800530"/>
            <a:ext cx="1740232" cy="83099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Agents that encounter each other in a turn, do not take any other action in the turn.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86BA4-551F-45BB-AE86-AEFE948CDDE8}"/>
              </a:ext>
            </a:extLst>
          </p:cNvPr>
          <p:cNvSpPr/>
          <p:nvPr/>
        </p:nvSpPr>
        <p:spPr>
          <a:xfrm>
            <a:off x="1438744" y="4631795"/>
            <a:ext cx="1331142" cy="646331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 has its own memory of the perceived world</a:t>
            </a:r>
          </a:p>
        </p:txBody>
      </p:sp>
    </p:spTree>
    <p:extLst>
      <p:ext uri="{BB962C8B-B14F-4D97-AF65-F5344CB8AC3E}">
        <p14:creationId xmlns:p14="http://schemas.microsoft.com/office/powerpoint/2010/main" val="18483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257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  <vt:lpstr>Game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38</cp:revision>
  <dcterms:created xsi:type="dcterms:W3CDTF">2020-02-29T23:44:24Z</dcterms:created>
  <dcterms:modified xsi:type="dcterms:W3CDTF">2020-06-30T04:48:12Z</dcterms:modified>
</cp:coreProperties>
</file>