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C15C-5189-4991-8CB5-D6494578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921EA-1223-4FF0-9DF6-61A057A6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B702-484D-4F39-B99B-9C8103DA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F90F-CEC5-4361-A87B-B3D946A8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1041-D4B8-42D0-9A90-DA5BD806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8D58-5403-4F66-9BD7-2CC87650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EA410-518D-4BD9-ABEE-ED52BED6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967D-7D49-4635-8B8D-46B2DC46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4952-63C1-43B2-984E-F0A7A36C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79D2-8787-4AF5-A5DE-13315E9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1A5AE-FD8F-4AFD-8A36-47EC7A171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86CE3-56FD-4317-92D1-AA5E0842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1E39-932F-4244-A70F-842D47F9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81CCF-8E72-47AD-AAD1-4B265710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7A17-407B-44A5-BE93-80789222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A46B-EF41-4B6A-875B-010AB564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930E-F736-4722-A6C1-572A28BA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9FBE-5D7B-49EF-9220-ABAF5350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1DF-8184-4B19-8D69-55BA218A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C3DD3-99F8-443F-8B11-C0BE7696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D8A4-E09E-4144-A307-D0BCB8DE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62351-DB7B-42A8-9C52-79B0167D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D6BD-CAAC-4419-B460-CA1C063A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8D38-840A-4EF0-957D-AC79B8F0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757D-4D11-4FDC-AE74-D7E1AD97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5684-092D-439B-ADAB-9DEB8A29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8195-6491-4BC4-98DC-D302BA936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A296-CFAD-4059-867A-3DD277FA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3F80B-1F5C-42C6-ADC1-247AACA8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2A17-3FB1-4FB7-996E-3DE3854C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5CE6E-640F-4F2B-B997-CDF3F927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0A70-1E11-42AB-8F20-5AE8C72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7212-D30F-44E5-9CF0-48E3DA68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E3845-CB07-4600-8473-ABEE65A74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BE2A-2572-4663-9E39-E0CD91C6C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4A81B-73ED-44EE-BCA0-E9B36D99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D6A67-7B72-4A6F-B7B1-DF313319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CDC25-51A4-4A4A-81BA-2DC9DE1A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0244C-F5A8-42C4-9FBD-9F09DA9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8755-B29E-4C7C-8775-AF3756C3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768BB-BA61-4DE6-8173-935A8498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664CF-53DD-4C32-AEB6-48F342F1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DEF57-CC61-4353-8463-90B0F235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922B5-6827-4DC1-89A2-D9919B7A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BE1C0-D0A0-44DE-BC90-4255FBF8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63C5A-7DB2-42EC-8453-0622EB99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3FCB-A9DB-4275-8BC0-F23C4E5F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8286-B528-4CB1-9065-49E9DD20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16DA-F6ED-4F82-A24F-1C559D9F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1199-7398-4490-A80D-BBE6FA82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94988-7298-4B40-83A9-2847B0C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57F6D-129E-413B-A807-8DD6B361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0896-0655-47DD-8A44-B52E6885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81E55-FF25-4CF8-A690-18ED4E958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B028-702D-498B-A1AC-2BA367D1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3D94E-82A8-4078-8B14-C25F7C5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CAD0-2969-4BEA-999E-949431A5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D8CF7-18DE-4923-ACD2-3266C9E5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7DC81-1CB3-49E5-A218-1568E032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392BA-5E6F-4DA3-A952-E74B2BF9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855-C03D-44FC-8046-B84F8F537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077D-3991-412D-9844-41B5D5C95AD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6EDD-2A93-4A3E-8FE0-DCBE162B0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56D-2E73-4D1C-9AD5-BB8F6F23D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04F4-0C6A-47D0-8C4C-8127C27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32D0-00B3-4BE8-B809-3021F97E8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Research Pipeline in Carla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6A2F-EC14-495A-AC55-4C8741E0F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B5BC-790B-4121-BDA4-21ED0610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week plan (28</a:t>
            </a:r>
            <a:r>
              <a:rPr lang="en-US" baseline="30000"/>
              <a:t>th</a:t>
            </a:r>
            <a:r>
              <a:rPr lang="en-US"/>
              <a:t> July – 11</a:t>
            </a:r>
            <a:r>
              <a:rPr lang="en-US" baseline="30000"/>
              <a:t>th</a:t>
            </a:r>
            <a:r>
              <a:rPr lang="en-US"/>
              <a:t> August)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5BA1-957E-4144-9BA6-035A4CEC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Integration goals:</a:t>
            </a:r>
          </a:p>
          <a:p>
            <a:pPr lvl="1"/>
            <a:r>
              <a:rPr lang="en-US"/>
              <a:t>Integrate the pedestrian nav point generator so that we can generate pedestrians any time in any scenario.</a:t>
            </a:r>
          </a:p>
          <a:p>
            <a:pPr lvl="1"/>
            <a:r>
              <a:rPr lang="en-US"/>
              <a:t>Integrate Carla srunner and leaderboard. (partially done, but need new repository)</a:t>
            </a:r>
          </a:p>
          <a:p>
            <a:r>
              <a:rPr lang="en-US"/>
              <a:t>First set of scenarios </a:t>
            </a:r>
          </a:p>
          <a:p>
            <a:pPr lvl="1"/>
            <a:r>
              <a:rPr lang="en-US"/>
              <a:t>Functional description only – Ryan</a:t>
            </a:r>
          </a:p>
          <a:p>
            <a:r>
              <a:rPr lang="en-US"/>
              <a:t>3 roundabouts from junction art – Zarif</a:t>
            </a:r>
          </a:p>
          <a:p>
            <a:r>
              <a:rPr lang="en-US"/>
              <a:t>Fix spawn-point generator and make a python package – Mahi</a:t>
            </a:r>
          </a:p>
          <a:p>
            <a:r>
              <a:rPr lang="en-US"/>
              <a:t>Collecting data through Roach. – Zarif and Mahi</a:t>
            </a:r>
          </a:p>
          <a:p>
            <a:pPr lvl="1"/>
            <a:r>
              <a:rPr lang="en-US"/>
              <a:t>Setup Roach with roundabouts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C11-32B8-419E-9A97-99CA66B5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800B-3995-4E7E-97DF-F518E46B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Converting RoundD to Carla Scenarios</a:t>
            </a:r>
          </a:p>
        </p:txBody>
      </p:sp>
    </p:spTree>
    <p:extLst>
      <p:ext uri="{BB962C8B-B14F-4D97-AF65-F5344CB8AC3E}">
        <p14:creationId xmlns:p14="http://schemas.microsoft.com/office/powerpoint/2010/main" val="30505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EB33-70F9-4C2B-873E-F8E16DA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8917-5091-45F8-B501-C6C53C9A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Driver Modeling</a:t>
            </a:r>
          </a:p>
          <a:p>
            <a:pPr lvl="1"/>
            <a:r>
              <a:rPr lang="en-US"/>
              <a:t>Specific test scenarios with other vehicles and pedestrians</a:t>
            </a:r>
          </a:p>
          <a:p>
            <a:pPr lvl="1"/>
            <a:r>
              <a:rPr lang="en-US"/>
              <a:t>Metrics to evaluate performance</a:t>
            </a:r>
          </a:p>
          <a:p>
            <a:pPr lvl="1"/>
            <a:r>
              <a:rPr lang="en-US"/>
              <a:t>Access to sensors</a:t>
            </a:r>
          </a:p>
          <a:p>
            <a:r>
              <a:rPr lang="en-US"/>
              <a:t>Pedestrian Modeling</a:t>
            </a:r>
          </a:p>
          <a:p>
            <a:pPr lvl="1"/>
            <a:r>
              <a:rPr lang="en-US"/>
              <a:t>An ego model</a:t>
            </a:r>
          </a:p>
          <a:p>
            <a:pPr lvl="1"/>
            <a:r>
              <a:rPr lang="en-US"/>
              <a:t>Specific test scenarios with other vehicles and pedestrians</a:t>
            </a:r>
          </a:p>
          <a:p>
            <a:pPr lvl="1"/>
            <a:r>
              <a:rPr lang="en-US"/>
              <a:t>Metrics to evaluate ego’s performance.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98-DC9B-4008-965D-D30306CE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Pedestrian Modeling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075BF-6111-4C0F-9E55-D61DDA31CF25}"/>
              </a:ext>
            </a:extLst>
          </p:cNvPr>
          <p:cNvSpPr/>
          <p:nvPr/>
        </p:nvSpPr>
        <p:spPr>
          <a:xfrm>
            <a:off x="1293644" y="4071258"/>
            <a:ext cx="130207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Pretrained</a:t>
            </a:r>
          </a:p>
          <a:p>
            <a:pPr algn="ctr"/>
            <a:r>
              <a:rPr lang="en-US"/>
              <a:t>Ego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70750-0106-4E96-84E8-A91CFFD0CBA8}"/>
              </a:ext>
            </a:extLst>
          </p:cNvPr>
          <p:cNvSpPr/>
          <p:nvPr/>
        </p:nvSpPr>
        <p:spPr>
          <a:xfrm>
            <a:off x="3642148" y="4062830"/>
            <a:ext cx="2052133" cy="8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against new pedestrian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B357F-25B4-4FEC-A1A4-D67F110AFA18}"/>
              </a:ext>
            </a:extLst>
          </p:cNvPr>
          <p:cNvSpPr/>
          <p:nvPr/>
        </p:nvSpPr>
        <p:spPr>
          <a:xfrm>
            <a:off x="6700683" y="4071258"/>
            <a:ext cx="2052133" cy="8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against </a:t>
            </a:r>
            <a:r>
              <a:rPr lang="en-US" b="1"/>
              <a:t>old</a:t>
            </a:r>
            <a:r>
              <a:rPr lang="en-US"/>
              <a:t> pedestrian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94592-5FDE-4887-9823-0FD1E195268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595716" y="4498435"/>
            <a:ext cx="1046432" cy="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E83E7E-63DF-4128-BC47-81DC708F87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694281" y="4506862"/>
            <a:ext cx="1006402" cy="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A57AC6-E463-43E3-8097-9D2550CAEFD4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18860" y="2051431"/>
            <a:ext cx="33711" cy="5782070"/>
          </a:xfrm>
          <a:prstGeom prst="bentConnector3">
            <a:avLst>
              <a:gd name="adj1" fmla="val 2515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AE5CC-D3E6-45E2-B9E1-9A40A8338919}"/>
              </a:ext>
            </a:extLst>
          </p:cNvPr>
          <p:cNvSpPr/>
          <p:nvPr/>
        </p:nvSpPr>
        <p:spPr>
          <a:xfrm>
            <a:off x="9759218" y="4071258"/>
            <a:ext cx="1748738" cy="85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Comparison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452736-A824-44A0-8DD5-5FC943ED6F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752816" y="4498434"/>
            <a:ext cx="1006402" cy="1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5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51F7-1131-48E8-AA2E-6CF27DE5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9FD9D-A6C9-4DF8-B51B-36D5F19F4F1F}"/>
              </a:ext>
            </a:extLst>
          </p:cNvPr>
          <p:cNvSpPr/>
          <p:nvPr/>
        </p:nvSpPr>
        <p:spPr>
          <a:xfrm>
            <a:off x="1070311" y="2246671"/>
            <a:ext cx="130207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Basline Ego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4E3D0-DB53-418C-9CC9-6F6D975531DA}"/>
              </a:ext>
            </a:extLst>
          </p:cNvPr>
          <p:cNvSpPr/>
          <p:nvPr/>
        </p:nvSpPr>
        <p:spPr>
          <a:xfrm>
            <a:off x="4058615" y="2807110"/>
            <a:ext cx="226212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Evaluation against a set of scenarios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4FCA9-F512-4B3A-8E9C-958EC057191C}"/>
              </a:ext>
            </a:extLst>
          </p:cNvPr>
          <p:cNvSpPr/>
          <p:nvPr/>
        </p:nvSpPr>
        <p:spPr>
          <a:xfrm>
            <a:off x="1070311" y="3962401"/>
            <a:ext cx="130207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</a:t>
            </a:r>
          </a:p>
          <a:p>
            <a:pPr algn="ctr"/>
            <a:r>
              <a:rPr lang="en-US"/>
              <a:t>Ego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5EEE24-C43D-4A54-BADB-67881E124D1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72383" y="2673848"/>
            <a:ext cx="1686232" cy="56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3E155F-A2BA-4E71-BFED-6F7891858E0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2383" y="3234287"/>
            <a:ext cx="1686232" cy="115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43F1A-F2EE-4E7E-81AF-28601A2400DB}"/>
              </a:ext>
            </a:extLst>
          </p:cNvPr>
          <p:cNvSpPr/>
          <p:nvPr/>
        </p:nvSpPr>
        <p:spPr>
          <a:xfrm>
            <a:off x="8039977" y="2840821"/>
            <a:ext cx="1748738" cy="85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Comparison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6346DD-2F9B-4B6D-A8E4-2E9068F3362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320737" y="3234287"/>
            <a:ext cx="1719240" cy="3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6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0FF3-BF88-42B8-8DA4-EE8FACA1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Roundabout Driver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A3996-83D7-48E2-9B4A-7B673C824B41}"/>
              </a:ext>
            </a:extLst>
          </p:cNvPr>
          <p:cNvSpPr/>
          <p:nvPr/>
        </p:nvSpPr>
        <p:spPr>
          <a:xfrm>
            <a:off x="740582" y="3457968"/>
            <a:ext cx="130207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243FA-A210-430D-9B90-F7CE881D0795}"/>
              </a:ext>
            </a:extLst>
          </p:cNvPr>
          <p:cNvSpPr/>
          <p:nvPr/>
        </p:nvSpPr>
        <p:spPr>
          <a:xfrm>
            <a:off x="6448205" y="3457967"/>
            <a:ext cx="226212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Evaluation against a RoundD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EBB2E-0961-42A1-B3B5-B66D00AF2FA4}"/>
              </a:ext>
            </a:extLst>
          </p:cNvPr>
          <p:cNvSpPr/>
          <p:nvPr/>
        </p:nvSpPr>
        <p:spPr>
          <a:xfrm>
            <a:off x="9672483" y="3457969"/>
            <a:ext cx="1748738" cy="85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D60B8-4654-4BD2-BE0F-BD2ECA46BB66}"/>
              </a:ext>
            </a:extLst>
          </p:cNvPr>
          <p:cNvSpPr/>
          <p:nvPr/>
        </p:nvSpPr>
        <p:spPr>
          <a:xfrm>
            <a:off x="3055375" y="2574646"/>
            <a:ext cx="226212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on RoundD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F35DF-C650-48E5-9A92-C1293D554456}"/>
              </a:ext>
            </a:extLst>
          </p:cNvPr>
          <p:cNvSpPr/>
          <p:nvPr/>
        </p:nvSpPr>
        <p:spPr>
          <a:xfrm>
            <a:off x="3055375" y="4131127"/>
            <a:ext cx="2262122" cy="85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on our Scenario Generator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319F0E-EFF8-4AA9-B828-D3AF88C015E8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42654" y="3001823"/>
            <a:ext cx="1012721" cy="88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B3FE82-A409-4D5F-BC45-020A9151523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042654" y="3885145"/>
            <a:ext cx="1012721" cy="67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3EC2D-972A-4B0F-9D89-77F1B367CEE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317497" y="3001823"/>
            <a:ext cx="1130708" cy="88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8122E-A049-45BB-9E90-FB1C0FDB498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5317497" y="3885144"/>
            <a:ext cx="1130708" cy="67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1306BE-87D5-4E73-B1FA-B266ED617EE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710327" y="3885144"/>
            <a:ext cx="962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201A-34CD-4851-A98B-4C2380DE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A57A-F273-4F30-95AB-66DE0CDA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Two different approaches:</a:t>
            </a:r>
          </a:p>
          <a:p>
            <a:pPr marL="514350" indent="-514350">
              <a:buAutoNum type="arabicPeriod"/>
            </a:pPr>
            <a:r>
              <a:rPr lang="en-US"/>
              <a:t>A new architecture</a:t>
            </a:r>
          </a:p>
          <a:p>
            <a:pPr marL="514350" indent="-514350">
              <a:buAutoNum type="arabicPeriod"/>
            </a:pPr>
            <a:r>
              <a:rPr lang="en-US"/>
              <a:t>A new/novel training approach for an existing architecture for existing scenarios.</a:t>
            </a:r>
          </a:p>
          <a:p>
            <a:pPr marL="514350" indent="-514350">
              <a:buAutoNum type="arabicPeriod"/>
            </a:pPr>
            <a:r>
              <a:rPr lang="en-US"/>
              <a:t>A set of new scenarios (or a method to generate such scenarios). – we need to evaluate the importance of testing against these scenarios.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F815-5189-438A-87B5-D18066E2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0574-9ADF-4861-8DBC-FCE655D5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search for pedestrian spawn points wrt the direction and position of the ego vehicle. - Mahi</a:t>
            </a:r>
          </a:p>
          <a:p>
            <a:r>
              <a:rPr lang="en-US"/>
              <a:t>Integration – Muktadir</a:t>
            </a:r>
          </a:p>
          <a:p>
            <a:r>
              <a:rPr lang="en-US"/>
              <a:t>Roundabout Map Creation – Zarif</a:t>
            </a:r>
          </a:p>
          <a:p>
            <a:r>
              <a:rPr lang="en-US"/>
              <a:t>Pedestrian-based scenario Generation – Ryan &amp; Muktadir</a:t>
            </a:r>
          </a:p>
          <a:p>
            <a:r>
              <a:rPr lang="en-US"/>
              <a:t>Non-ego vehicle based scenario Generation – Jawad</a:t>
            </a:r>
          </a:p>
          <a:p>
            <a:r>
              <a:rPr lang="en-US"/>
              <a:t>Pedestrian behaviors – Muktadir</a:t>
            </a:r>
          </a:p>
          <a:p>
            <a:r>
              <a:rPr lang="en-US"/>
              <a:t>Human driver - Jawad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D84-F339-47A9-9F62-7FA76555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Roundabout Driver Modeling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A10FE2-44B8-4301-93F7-0FB6EE5A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F4E505-7229-4B32-9AA1-62A55F74DF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Maps – Zarif</a:t>
            </a:r>
          </a:p>
          <a:p>
            <a:r>
              <a:rPr lang="en-US"/>
              <a:t>Spawn Pedestrians – Mahi</a:t>
            </a:r>
          </a:p>
          <a:p>
            <a:r>
              <a:rPr lang="en-US"/>
              <a:t>Integration – Muktadir &amp; Jawad</a:t>
            </a:r>
          </a:p>
          <a:p>
            <a:r>
              <a:rPr lang="en-US"/>
              <a:t>Add Pedestrian Behavior – Muktadir</a:t>
            </a:r>
          </a:p>
          <a:p>
            <a:r>
              <a:rPr lang="en-US"/>
              <a:t>Add NPC/human drivers – Jawad</a:t>
            </a:r>
          </a:p>
          <a:p>
            <a:r>
              <a:rPr lang="en-US"/>
              <a:t>Setup baseline ego – Mahi + Zarif</a:t>
            </a:r>
          </a:p>
          <a:p>
            <a:r>
              <a:rPr lang="en-US"/>
              <a:t>First set of scenarios - Ryan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4A73-5BBD-4EE1-B83B-3CD17CAD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set of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1784C-8A73-4CAC-AB65-7689A520E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3" t="-230" r="68018" b="230"/>
          <a:stretch/>
        </p:blipFill>
        <p:spPr>
          <a:xfrm>
            <a:off x="907661" y="1806260"/>
            <a:ext cx="3369371" cy="36674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2DCB62-9319-4C41-86CF-F2033826C9C0}"/>
              </a:ext>
            </a:extLst>
          </p:cNvPr>
          <p:cNvSpPr/>
          <p:nvPr/>
        </p:nvSpPr>
        <p:spPr>
          <a:xfrm>
            <a:off x="1799303" y="3500634"/>
            <a:ext cx="63208" cy="92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F5C7DC-88BE-48DC-93B1-494CE982B45D}"/>
              </a:ext>
            </a:extLst>
          </p:cNvPr>
          <p:cNvSpPr/>
          <p:nvPr/>
        </p:nvSpPr>
        <p:spPr>
          <a:xfrm>
            <a:off x="2077416" y="3302584"/>
            <a:ext cx="58993" cy="8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0BEABD-30EB-44BD-A5FF-F078964C6E85}"/>
              </a:ext>
            </a:extLst>
          </p:cNvPr>
          <p:cNvSpPr/>
          <p:nvPr/>
        </p:nvSpPr>
        <p:spPr>
          <a:xfrm>
            <a:off x="2047920" y="3055176"/>
            <a:ext cx="58993" cy="8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6B9BD-9CFA-416F-B56D-4BD17F82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96" y="1853915"/>
            <a:ext cx="2261003" cy="29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Research Pipeline in Carla</vt:lpstr>
      <vt:lpstr>Requirements</vt:lpstr>
      <vt:lpstr>Pedestrian Modeling</vt:lpstr>
      <vt:lpstr>Driver Modeling</vt:lpstr>
      <vt:lpstr>Roundabout Driver Evaluation</vt:lpstr>
      <vt:lpstr>Driver Modeling</vt:lpstr>
      <vt:lpstr>Tasks</vt:lpstr>
      <vt:lpstr>Roundabout Driver Modeling</vt:lpstr>
      <vt:lpstr>First set of scenarios</vt:lpstr>
      <vt:lpstr>2 week plan (28th July – 11th August)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Pipeline in Carla</dc:title>
  <dc:creator>Administrator</dc:creator>
  <cp:lastModifiedBy>Administrator</cp:lastModifiedBy>
  <cp:revision>12</cp:revision>
  <dcterms:created xsi:type="dcterms:W3CDTF">2023-07-28T16:55:26Z</dcterms:created>
  <dcterms:modified xsi:type="dcterms:W3CDTF">2023-07-28T17:39:05Z</dcterms:modified>
</cp:coreProperties>
</file>