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AB29-A0F7-4AC0-8BC1-D083A4E82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CFAD9-F2B7-47BA-AA71-53605E8E5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57F3C-65BE-4F89-8032-436F70F3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138B-1C8A-49A6-AC57-DEA63AA96D2E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1C77-2188-4898-B44B-67956F96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1399-0D39-46E9-BE3C-4724519B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1EA8-E2C0-4A7B-B710-3A6867D0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5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392C-8352-449D-B4BA-0DF7AB02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A93B0-FDAB-4C0C-AA65-0BE73CD9C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BDE52-EF97-4748-8BF8-61441D6D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138B-1C8A-49A6-AC57-DEA63AA96D2E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E9627-B85A-4EAE-834E-05CA4705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26516-01AC-4039-AD09-287FBE16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1EA8-E2C0-4A7B-B710-3A6867D0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9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CFD33-B827-4D61-8D37-328C3281E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759F5-F227-4965-A90C-C9273A598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9E3F0-21BB-44A1-99DB-D3651453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138B-1C8A-49A6-AC57-DEA63AA96D2E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C341A-0CB1-41FD-B2EC-188616DF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0F3D7-BCD9-4AC6-8FA0-3263246C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1EA8-E2C0-4A7B-B710-3A6867D0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724C-2B1B-4A4F-991D-6C210D33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DC3C-37B6-4F66-84DE-C54A3CCBE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84521-9757-4355-98B2-3ECDBF13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138B-1C8A-49A6-AC57-DEA63AA96D2E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336C4-DDE3-43B8-84E3-FD84449E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57DF3-F07F-4FCC-A095-36821B5E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1EA8-E2C0-4A7B-B710-3A6867D0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9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452-6F5F-4D98-9AC9-EEF0E1AB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85EB0-BFC3-4A9E-9E9F-592F975B7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CA409-5BE3-4464-8AA5-025EB104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138B-1C8A-49A6-AC57-DEA63AA96D2E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1CB10-6C35-499D-96AC-8C5FE9DA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2FD0F-92FF-4A72-8E13-5010348E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1EA8-E2C0-4A7B-B710-3A6867D0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E290-9F6F-40AE-9F75-A4BE7883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A9D9-6C5D-45DF-B290-A4DFEA991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9AD6E-8AC5-4938-B16E-97A32259F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BEFF1-02B0-487A-8F8E-C2CC8C14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138B-1C8A-49A6-AC57-DEA63AA96D2E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3E603-92A6-4C65-9524-7C4346E7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A1C04-9575-482B-BEC1-2093C766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1EA8-E2C0-4A7B-B710-3A6867D0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4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093A-C69D-4018-A4CD-745CFBC5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47161-4DFB-4F75-9280-250347CD1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7F81B-2FEB-442C-9B0D-E61EBAEA4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902A0-BCBF-4BF0-9CA3-939F24667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5323B-12CB-4547-B980-1E543ABDE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06D3E-114A-47CE-B43C-994E0E92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138B-1C8A-49A6-AC57-DEA63AA96D2E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68565-0B48-4C5B-B206-E447243B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645AC-E47E-4D20-8217-4CCBABDC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1EA8-E2C0-4A7B-B710-3A6867D0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9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EF07-72B8-4F14-90BE-18F89D5E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370BD9-EDE1-4B52-99EC-4F7B989A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138B-1C8A-49A6-AC57-DEA63AA96D2E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95EE8-02CB-4D43-A950-C06F2E45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D520C-C91A-48EF-90E0-EC74CC2F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1EA8-E2C0-4A7B-B710-3A6867D0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6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15CE6-C473-4677-B217-CBF58947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138B-1C8A-49A6-AC57-DEA63AA96D2E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672FC-68C0-4DE1-9AF2-7CBB440B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8FF26-A847-4F78-BF1A-32866F11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1EA8-E2C0-4A7B-B710-3A6867D0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9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993E-E583-42AA-A7E9-F914FB7C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6E20-6C1A-43D7-931A-255B61EFD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765FC-F8CD-4B15-A6F7-7402A0638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468C5-3B04-431A-ADF9-6CF345E5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138B-1C8A-49A6-AC57-DEA63AA96D2E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3AAA5-DA22-4806-841D-12942287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C72E7-BB41-48EE-96F4-8DAA8E15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1EA8-E2C0-4A7B-B710-3A6867D0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0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6DDE-DFD7-4E02-8966-447C2290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85DFC-67B7-4A22-80DF-27F2495A8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8B84E-2976-48AC-8691-88F47FEAB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B919D-2371-4A45-8AF8-9421822D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138B-1C8A-49A6-AC57-DEA63AA96D2E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38356-3592-42FC-8BC7-48D634F8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68EDA-9FCD-4DD2-8232-AB561399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1EA8-E2C0-4A7B-B710-3A6867D0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6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D144D-F92B-4761-A67E-279635EB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600FA-D99D-40D1-A265-D1057B184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2FCA4-5688-4CAD-8A60-41F4282AE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9138B-1C8A-49A6-AC57-DEA63AA96D2E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6637-CF42-401B-AA2D-D4C11250E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787A-77A4-48CA-8AF0-580ECA655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11EA8-E2C0-4A7B-B710-3A6867D0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2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E78500B-5AB4-4238-A649-20597F4B832B}"/>
              </a:ext>
            </a:extLst>
          </p:cNvPr>
          <p:cNvSpPr/>
          <p:nvPr/>
        </p:nvSpPr>
        <p:spPr>
          <a:xfrm>
            <a:off x="2561322" y="1283678"/>
            <a:ext cx="353863" cy="3960170"/>
          </a:xfrm>
          <a:custGeom>
            <a:avLst/>
            <a:gdLst>
              <a:gd name="connsiteX0" fmla="*/ 337961 w 353863"/>
              <a:gd name="connsiteY0" fmla="*/ 2178657 h 2178657"/>
              <a:gd name="connsiteX1" fmla="*/ 30 w 353863"/>
              <a:gd name="connsiteY1" fmla="*/ 1144987 h 2178657"/>
              <a:gd name="connsiteX2" fmla="*/ 353863 w 353863"/>
              <a:gd name="connsiteY2" fmla="*/ 0 h 217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863" h="2178657">
                <a:moveTo>
                  <a:pt x="337961" y="2178657"/>
                </a:moveTo>
                <a:cubicBezTo>
                  <a:pt x="167670" y="1843376"/>
                  <a:pt x="-2620" y="1508096"/>
                  <a:pt x="30" y="1144987"/>
                </a:cubicBezTo>
                <a:cubicBezTo>
                  <a:pt x="2680" y="781878"/>
                  <a:pt x="178271" y="390939"/>
                  <a:pt x="353863" y="0"/>
                </a:cubicBezTo>
              </a:path>
            </a:pathLst>
          </a:custGeom>
          <a:noFill/>
          <a:ln w="190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2958EEE-B2C3-4275-B66A-B4D7508C01DA}"/>
              </a:ext>
            </a:extLst>
          </p:cNvPr>
          <p:cNvSpPr/>
          <p:nvPr/>
        </p:nvSpPr>
        <p:spPr>
          <a:xfrm>
            <a:off x="5023806" y="1186961"/>
            <a:ext cx="1264797" cy="3960170"/>
          </a:xfrm>
          <a:custGeom>
            <a:avLst/>
            <a:gdLst>
              <a:gd name="connsiteX0" fmla="*/ 337961 w 353863"/>
              <a:gd name="connsiteY0" fmla="*/ 2178657 h 2178657"/>
              <a:gd name="connsiteX1" fmla="*/ 30 w 353863"/>
              <a:gd name="connsiteY1" fmla="*/ 1144987 h 2178657"/>
              <a:gd name="connsiteX2" fmla="*/ 353863 w 353863"/>
              <a:gd name="connsiteY2" fmla="*/ 0 h 217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863" h="2178657">
                <a:moveTo>
                  <a:pt x="337961" y="2178657"/>
                </a:moveTo>
                <a:cubicBezTo>
                  <a:pt x="167670" y="1843376"/>
                  <a:pt x="-2620" y="1508096"/>
                  <a:pt x="30" y="1144987"/>
                </a:cubicBezTo>
                <a:cubicBezTo>
                  <a:pt x="2680" y="781878"/>
                  <a:pt x="178271" y="390939"/>
                  <a:pt x="353863" y="0"/>
                </a:cubicBezTo>
              </a:path>
            </a:pathLst>
          </a:custGeom>
          <a:noFill/>
          <a:ln w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DC9A07A-A5F9-4578-94F6-87D114B7235F}"/>
              </a:ext>
            </a:extLst>
          </p:cNvPr>
          <p:cNvSpPr/>
          <p:nvPr/>
        </p:nvSpPr>
        <p:spPr>
          <a:xfrm>
            <a:off x="7979780" y="1186961"/>
            <a:ext cx="1059123" cy="3934558"/>
          </a:xfrm>
          <a:custGeom>
            <a:avLst/>
            <a:gdLst>
              <a:gd name="connsiteX0" fmla="*/ 529691 w 1059123"/>
              <a:gd name="connsiteY0" fmla="*/ 3934558 h 3934558"/>
              <a:gd name="connsiteX1" fmla="*/ 1044041 w 1059123"/>
              <a:gd name="connsiteY1" fmla="*/ 2681654 h 3934558"/>
              <a:gd name="connsiteX2" fmla="*/ 10945 w 1059123"/>
              <a:gd name="connsiteY2" fmla="*/ 1538654 h 3934558"/>
              <a:gd name="connsiteX3" fmla="*/ 591237 w 1059123"/>
              <a:gd name="connsiteY3" fmla="*/ 0 h 3934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9123" h="3934558">
                <a:moveTo>
                  <a:pt x="529691" y="3934558"/>
                </a:moveTo>
                <a:cubicBezTo>
                  <a:pt x="830095" y="3507764"/>
                  <a:pt x="1130499" y="3080971"/>
                  <a:pt x="1044041" y="2681654"/>
                </a:cubicBezTo>
                <a:cubicBezTo>
                  <a:pt x="957583" y="2282337"/>
                  <a:pt x="86412" y="1985596"/>
                  <a:pt x="10945" y="1538654"/>
                </a:cubicBezTo>
                <a:cubicBezTo>
                  <a:pt x="-64522" y="1091712"/>
                  <a:pt x="263357" y="545856"/>
                  <a:pt x="591237" y="0"/>
                </a:cubicBezTo>
              </a:path>
            </a:pathLst>
          </a:custGeom>
          <a:noFill/>
          <a:ln w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238A18-5B20-4BFC-8428-087624C23B23}"/>
              </a:ext>
            </a:extLst>
          </p:cNvPr>
          <p:cNvSpPr/>
          <p:nvPr/>
        </p:nvSpPr>
        <p:spPr>
          <a:xfrm rot="21150076">
            <a:off x="2780719" y="3682744"/>
            <a:ext cx="400050" cy="6770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3855D0-6913-4709-B722-7C4D417CD44F}"/>
              </a:ext>
            </a:extLst>
          </p:cNvPr>
          <p:cNvSpPr/>
          <p:nvPr/>
        </p:nvSpPr>
        <p:spPr>
          <a:xfrm rot="244775">
            <a:off x="2752145" y="2709260"/>
            <a:ext cx="400050" cy="6770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4FA216-E91C-4C24-80CC-1FE12E69FA67}"/>
              </a:ext>
            </a:extLst>
          </p:cNvPr>
          <p:cNvSpPr/>
          <p:nvPr/>
        </p:nvSpPr>
        <p:spPr>
          <a:xfrm rot="628746">
            <a:off x="2883179" y="1850564"/>
            <a:ext cx="400050" cy="6770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B6556-F979-45E8-890B-3D299C2A6034}"/>
              </a:ext>
            </a:extLst>
          </p:cNvPr>
          <p:cNvSpPr/>
          <p:nvPr/>
        </p:nvSpPr>
        <p:spPr>
          <a:xfrm>
            <a:off x="3279050" y="2592294"/>
            <a:ext cx="166672" cy="15386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E6A9DD-39AC-4AEC-8DD5-42F8C61EE904}"/>
              </a:ext>
            </a:extLst>
          </p:cNvPr>
          <p:cNvSpPr/>
          <p:nvPr/>
        </p:nvSpPr>
        <p:spPr>
          <a:xfrm>
            <a:off x="3222504" y="3429000"/>
            <a:ext cx="166672" cy="15386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34CD1-6C34-4B07-AFD2-9A0D7DEBEE92}"/>
              </a:ext>
            </a:extLst>
          </p:cNvPr>
          <p:cNvSpPr/>
          <p:nvPr/>
        </p:nvSpPr>
        <p:spPr>
          <a:xfrm rot="20615495">
            <a:off x="2388211" y="4573344"/>
            <a:ext cx="400050" cy="677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7A9538-70EA-4906-8280-D2349A5BDF4C}"/>
              </a:ext>
            </a:extLst>
          </p:cNvPr>
          <p:cNvSpPr txBox="1"/>
          <p:nvPr/>
        </p:nvSpPr>
        <p:spPr>
          <a:xfrm>
            <a:off x="104358" y="5375877"/>
            <a:ext cx="5957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Modeling task # 1</a:t>
            </a:r>
          </a:p>
          <a:p>
            <a:r>
              <a:rPr lang="en-US"/>
              <a:t>Input: lane centerline for next 10/5/3 meter, front camera image (for last 10 frames)</a:t>
            </a:r>
          </a:p>
          <a:p>
            <a:r>
              <a:rPr lang="en-US"/>
              <a:t>Task: follow the lane</a:t>
            </a:r>
          </a:p>
          <a:p>
            <a:r>
              <a:rPr lang="en-US"/>
              <a:t>Output: maximum safe speed after exactly 1 sec.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9E4A5A-0076-4947-93E2-9D33D6837B1B}"/>
              </a:ext>
            </a:extLst>
          </p:cNvPr>
          <p:cNvSpPr txBox="1"/>
          <p:nvPr/>
        </p:nvSpPr>
        <p:spPr>
          <a:xfrm>
            <a:off x="6154615" y="5361858"/>
            <a:ext cx="595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Impact:</a:t>
            </a:r>
            <a:endParaRPr lang="en-US"/>
          </a:p>
          <a:p>
            <a:r>
              <a:rPr lang="en-US"/>
              <a:t>1. Upper bound on speed for other driving models.</a:t>
            </a:r>
          </a:p>
        </p:txBody>
      </p:sp>
    </p:spTree>
    <p:extLst>
      <p:ext uri="{BB962C8B-B14F-4D97-AF65-F5344CB8AC3E}">
        <p14:creationId xmlns:p14="http://schemas.microsoft.com/office/powerpoint/2010/main" val="312415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E78500B-5AB4-4238-A649-20597F4B832B}"/>
              </a:ext>
            </a:extLst>
          </p:cNvPr>
          <p:cNvSpPr/>
          <p:nvPr/>
        </p:nvSpPr>
        <p:spPr>
          <a:xfrm>
            <a:off x="2561322" y="1283678"/>
            <a:ext cx="353863" cy="3960170"/>
          </a:xfrm>
          <a:custGeom>
            <a:avLst/>
            <a:gdLst>
              <a:gd name="connsiteX0" fmla="*/ 337961 w 353863"/>
              <a:gd name="connsiteY0" fmla="*/ 2178657 h 2178657"/>
              <a:gd name="connsiteX1" fmla="*/ 30 w 353863"/>
              <a:gd name="connsiteY1" fmla="*/ 1144987 h 2178657"/>
              <a:gd name="connsiteX2" fmla="*/ 353863 w 353863"/>
              <a:gd name="connsiteY2" fmla="*/ 0 h 217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863" h="2178657">
                <a:moveTo>
                  <a:pt x="337961" y="2178657"/>
                </a:moveTo>
                <a:cubicBezTo>
                  <a:pt x="167670" y="1843376"/>
                  <a:pt x="-2620" y="1508096"/>
                  <a:pt x="30" y="1144987"/>
                </a:cubicBezTo>
                <a:cubicBezTo>
                  <a:pt x="2680" y="781878"/>
                  <a:pt x="178271" y="390939"/>
                  <a:pt x="353863" y="0"/>
                </a:cubicBezTo>
              </a:path>
            </a:pathLst>
          </a:custGeom>
          <a:noFill/>
          <a:ln w="190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2958EEE-B2C3-4275-B66A-B4D7508C01DA}"/>
              </a:ext>
            </a:extLst>
          </p:cNvPr>
          <p:cNvSpPr/>
          <p:nvPr/>
        </p:nvSpPr>
        <p:spPr>
          <a:xfrm>
            <a:off x="4705180" y="1283678"/>
            <a:ext cx="1264797" cy="3960170"/>
          </a:xfrm>
          <a:custGeom>
            <a:avLst/>
            <a:gdLst>
              <a:gd name="connsiteX0" fmla="*/ 337961 w 353863"/>
              <a:gd name="connsiteY0" fmla="*/ 2178657 h 2178657"/>
              <a:gd name="connsiteX1" fmla="*/ 30 w 353863"/>
              <a:gd name="connsiteY1" fmla="*/ 1144987 h 2178657"/>
              <a:gd name="connsiteX2" fmla="*/ 353863 w 353863"/>
              <a:gd name="connsiteY2" fmla="*/ 0 h 217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863" h="2178657">
                <a:moveTo>
                  <a:pt x="337961" y="2178657"/>
                </a:moveTo>
                <a:cubicBezTo>
                  <a:pt x="167670" y="1843376"/>
                  <a:pt x="-2620" y="1508096"/>
                  <a:pt x="30" y="1144987"/>
                </a:cubicBezTo>
                <a:cubicBezTo>
                  <a:pt x="2680" y="781878"/>
                  <a:pt x="178271" y="390939"/>
                  <a:pt x="353863" y="0"/>
                </a:cubicBezTo>
              </a:path>
            </a:pathLst>
          </a:custGeom>
          <a:noFill/>
          <a:ln w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DC9A07A-A5F9-4578-94F6-87D114B7235F}"/>
              </a:ext>
            </a:extLst>
          </p:cNvPr>
          <p:cNvSpPr/>
          <p:nvPr/>
        </p:nvSpPr>
        <p:spPr>
          <a:xfrm>
            <a:off x="7979780" y="1186961"/>
            <a:ext cx="1059123" cy="3934558"/>
          </a:xfrm>
          <a:custGeom>
            <a:avLst/>
            <a:gdLst>
              <a:gd name="connsiteX0" fmla="*/ 529691 w 1059123"/>
              <a:gd name="connsiteY0" fmla="*/ 3934558 h 3934558"/>
              <a:gd name="connsiteX1" fmla="*/ 1044041 w 1059123"/>
              <a:gd name="connsiteY1" fmla="*/ 2681654 h 3934558"/>
              <a:gd name="connsiteX2" fmla="*/ 10945 w 1059123"/>
              <a:gd name="connsiteY2" fmla="*/ 1538654 h 3934558"/>
              <a:gd name="connsiteX3" fmla="*/ 591237 w 1059123"/>
              <a:gd name="connsiteY3" fmla="*/ 0 h 3934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9123" h="3934558">
                <a:moveTo>
                  <a:pt x="529691" y="3934558"/>
                </a:moveTo>
                <a:cubicBezTo>
                  <a:pt x="830095" y="3507764"/>
                  <a:pt x="1130499" y="3080971"/>
                  <a:pt x="1044041" y="2681654"/>
                </a:cubicBezTo>
                <a:cubicBezTo>
                  <a:pt x="957583" y="2282337"/>
                  <a:pt x="86412" y="1985596"/>
                  <a:pt x="10945" y="1538654"/>
                </a:cubicBezTo>
                <a:cubicBezTo>
                  <a:pt x="-64522" y="1091712"/>
                  <a:pt x="263357" y="545856"/>
                  <a:pt x="591237" y="0"/>
                </a:cubicBezTo>
              </a:path>
            </a:pathLst>
          </a:custGeom>
          <a:noFill/>
          <a:ln w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238A18-5B20-4BFC-8428-087624C23B23}"/>
              </a:ext>
            </a:extLst>
          </p:cNvPr>
          <p:cNvSpPr/>
          <p:nvPr/>
        </p:nvSpPr>
        <p:spPr>
          <a:xfrm rot="21150076">
            <a:off x="2780719" y="3682744"/>
            <a:ext cx="400050" cy="6770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3855D0-6913-4709-B722-7C4D417CD44F}"/>
              </a:ext>
            </a:extLst>
          </p:cNvPr>
          <p:cNvSpPr/>
          <p:nvPr/>
        </p:nvSpPr>
        <p:spPr>
          <a:xfrm rot="244775">
            <a:off x="2752145" y="2709260"/>
            <a:ext cx="400050" cy="6770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4FA216-E91C-4C24-80CC-1FE12E69FA67}"/>
              </a:ext>
            </a:extLst>
          </p:cNvPr>
          <p:cNvSpPr/>
          <p:nvPr/>
        </p:nvSpPr>
        <p:spPr>
          <a:xfrm rot="628746">
            <a:off x="2883179" y="1850564"/>
            <a:ext cx="400050" cy="6770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B6556-F979-45E8-890B-3D299C2A6034}"/>
              </a:ext>
            </a:extLst>
          </p:cNvPr>
          <p:cNvSpPr/>
          <p:nvPr/>
        </p:nvSpPr>
        <p:spPr>
          <a:xfrm>
            <a:off x="3279050" y="2592294"/>
            <a:ext cx="166672" cy="15386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E6A9DD-39AC-4AEC-8DD5-42F8C61EE904}"/>
              </a:ext>
            </a:extLst>
          </p:cNvPr>
          <p:cNvSpPr/>
          <p:nvPr/>
        </p:nvSpPr>
        <p:spPr>
          <a:xfrm>
            <a:off x="2584702" y="3442878"/>
            <a:ext cx="166672" cy="15386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34CD1-6C34-4B07-AFD2-9A0D7DEBEE92}"/>
              </a:ext>
            </a:extLst>
          </p:cNvPr>
          <p:cNvSpPr/>
          <p:nvPr/>
        </p:nvSpPr>
        <p:spPr>
          <a:xfrm rot="20615495">
            <a:off x="2378037" y="4541116"/>
            <a:ext cx="400050" cy="677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7A9538-70EA-4906-8280-D2349A5BDF4C}"/>
              </a:ext>
            </a:extLst>
          </p:cNvPr>
          <p:cNvSpPr txBox="1"/>
          <p:nvPr/>
        </p:nvSpPr>
        <p:spPr>
          <a:xfrm>
            <a:off x="196924" y="5484187"/>
            <a:ext cx="5957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Modeling task # 2</a:t>
            </a:r>
          </a:p>
          <a:p>
            <a:r>
              <a:rPr lang="en-US"/>
              <a:t>Input: lane centerline for next 10/5/3 meter, front camera image, lane offset</a:t>
            </a:r>
          </a:p>
          <a:p>
            <a:r>
              <a:rPr lang="en-US"/>
              <a:t>Task: follow the lane, but can go to left up to lane offset</a:t>
            </a:r>
          </a:p>
          <a:p>
            <a:r>
              <a:rPr lang="en-US"/>
              <a:t>Output: max-speed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9E4A5A-0076-4947-93E2-9D33D6837B1B}"/>
              </a:ext>
            </a:extLst>
          </p:cNvPr>
          <p:cNvSpPr txBox="1"/>
          <p:nvPr/>
        </p:nvSpPr>
        <p:spPr>
          <a:xfrm>
            <a:off x="6154615" y="5361858"/>
            <a:ext cx="595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Impact:</a:t>
            </a:r>
            <a:endParaRPr lang="en-US"/>
          </a:p>
          <a:p>
            <a:r>
              <a:rPr lang="en-US"/>
              <a:t>1. Upper bound on speed for other driving models.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C382CD-BAB8-43C8-A463-4D224973F3EA}"/>
              </a:ext>
            </a:extLst>
          </p:cNvPr>
          <p:cNvSpPr/>
          <p:nvPr/>
        </p:nvSpPr>
        <p:spPr>
          <a:xfrm rot="20615495">
            <a:off x="1935023" y="3646427"/>
            <a:ext cx="400050" cy="677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B18988-5217-4590-8C0C-D7144B1FFA46}"/>
              </a:ext>
            </a:extLst>
          </p:cNvPr>
          <p:cNvSpPr/>
          <p:nvPr/>
        </p:nvSpPr>
        <p:spPr>
          <a:xfrm>
            <a:off x="1787572" y="2831390"/>
            <a:ext cx="400050" cy="677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ABB392-2E85-48F8-AF9B-136B69D65DE3}"/>
              </a:ext>
            </a:extLst>
          </p:cNvPr>
          <p:cNvSpPr/>
          <p:nvPr/>
        </p:nvSpPr>
        <p:spPr>
          <a:xfrm rot="1019418">
            <a:off x="2053247" y="1764990"/>
            <a:ext cx="400050" cy="677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1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Golam Md Muktadir</dc:creator>
  <cp:lastModifiedBy>Golam Md Muktadir</cp:lastModifiedBy>
  <cp:revision>5</cp:revision>
  <dcterms:created xsi:type="dcterms:W3CDTF">2024-02-10T18:21:13Z</dcterms:created>
  <dcterms:modified xsi:type="dcterms:W3CDTF">2024-02-10T19:14:34Z</dcterms:modified>
</cp:coreProperties>
</file>