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70" r:id="rId8"/>
    <p:sldId id="261" r:id="rId9"/>
    <p:sldId id="262" r:id="rId10"/>
    <p:sldId id="264" r:id="rId11"/>
    <p:sldId id="263" r:id="rId12"/>
    <p:sldId id="265" r:id="rId13"/>
    <p:sldId id="267"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89"/>
    <a:srgbClr val="FF5D5D"/>
    <a:srgbClr val="FFAFAF"/>
    <a:srgbClr val="D86262"/>
    <a:srgbClr val="FFDDDD"/>
    <a:srgbClr val="FF9797"/>
    <a:srgbClr val="FF1919"/>
    <a:srgbClr val="D14747"/>
    <a:srgbClr val="E8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752B-371B-4915-9293-04F9F22F9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4F6C0-AFB4-45AD-8276-1CF3016FE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E77D-DBF3-4755-AE91-F8E2B4A2A46A}"/>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589ECB00-6261-401A-A07A-4DD51472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AE14-DADE-4C33-A312-365B66D64A76}"/>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317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66-7D72-45B4-9BC4-2BA553EB3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41D22-5A7B-479A-8EC0-EBC807B9BF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7F26-1EEB-49CB-8CB0-DDAB9B0258BC}"/>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79A5C76C-2241-4DDE-8B73-AEE6003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BDD3-C5F9-44E2-943F-6B62E73302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99919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28B9-2020-4510-8D46-FDB327A6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639C-8589-4C9A-A401-FF9356F4BE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97C8-EB4A-4FDC-A9A4-956A7DF7BC24}"/>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A0BDAA70-9BF7-4823-BB2D-C3D6CBFA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BC50-4536-4825-9004-B5920F6795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642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13B9-BE7D-491D-BE52-70723E4AA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5BB4F-03CC-4F3F-B4A3-E4B9B346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DB1B-087A-4039-A6B0-1D72AFD2114E}"/>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594B1B83-6C78-4C65-AD6F-F80E64F33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2EE-0E5B-42D4-A6EF-BAECD585F8A4}"/>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86492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5D34-5389-473E-84D8-9AE07C29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4B80F-F6E8-45A0-8DAD-588E3EBD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8993F-1F56-48FF-8F52-706929A545E4}"/>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179F1898-5B76-4D24-9A78-B74D45D6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1034-AD16-41F0-BAE2-0E0B472E882A}"/>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7848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F92-8E19-4E36-83C9-1634AFF5E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91E73-3275-42DF-AEA2-753A78782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2B01-43D5-4419-95D8-68158BDDE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7FE0-F48A-473A-96C3-64487E377B5C}"/>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6" name="Footer Placeholder 5">
            <a:extLst>
              <a:ext uri="{FF2B5EF4-FFF2-40B4-BE49-F238E27FC236}">
                <a16:creationId xmlns:a16="http://schemas.microsoft.com/office/drawing/2014/main" id="{6CE195BD-FA3A-4DB6-9BAF-8577D1F0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A403-FEEB-4FB8-AC8C-1B09AD7A07D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4519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FBE-D6D3-4DCD-8614-B5F2357F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35DBB-3906-47F4-B268-A8A53D3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FB23D-499C-456A-8099-7DB714F0E4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EE346-E4E2-4430-8A5E-E78BCA6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DF448-2AFD-4685-B285-A772AFCE7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C1B45-E62A-4C69-88B0-13B98BE922EB}"/>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8" name="Footer Placeholder 7">
            <a:extLst>
              <a:ext uri="{FF2B5EF4-FFF2-40B4-BE49-F238E27FC236}">
                <a16:creationId xmlns:a16="http://schemas.microsoft.com/office/drawing/2014/main" id="{9CBDB3CB-6C6E-426A-81E4-BF04361C9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C7206-2C56-406D-987E-25F6A0F9B382}"/>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4494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93-EB0C-412B-857B-FC91DED0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58128-67EB-4C28-82AB-AB1387830B8A}"/>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4" name="Footer Placeholder 3">
            <a:extLst>
              <a:ext uri="{FF2B5EF4-FFF2-40B4-BE49-F238E27FC236}">
                <a16:creationId xmlns:a16="http://schemas.microsoft.com/office/drawing/2014/main" id="{F60366D8-BC64-406B-8384-AE90332CB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201BC-8B25-43C0-A206-DA7FBB5C920D}"/>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6911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22595-57B1-4BF4-BBE2-683306131C9B}"/>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3" name="Footer Placeholder 2">
            <a:extLst>
              <a:ext uri="{FF2B5EF4-FFF2-40B4-BE49-F238E27FC236}">
                <a16:creationId xmlns:a16="http://schemas.microsoft.com/office/drawing/2014/main" id="{FF5E026D-70A0-46F7-843B-B10F0892C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FE02-BD74-41E0-A530-3C24D1E258B1}"/>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39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1BA-8753-4EB4-BE57-5122FBB4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6DB39-6F28-4687-876F-2260ED0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D21DF-1EF2-4EDE-84AC-1EFCC735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B594B-C0BD-4EBD-9BDE-45D297A8BCBD}"/>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6" name="Footer Placeholder 5">
            <a:extLst>
              <a:ext uri="{FF2B5EF4-FFF2-40B4-BE49-F238E27FC236}">
                <a16:creationId xmlns:a16="http://schemas.microsoft.com/office/drawing/2014/main" id="{D8FF95D2-6AAE-4A04-B283-12B5682D6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64CE1-AFB0-4801-807C-C21C97BE42A3}"/>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186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497-706D-49C6-8D85-1DF71E274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7C77-CEC9-4904-8464-A2F84945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A1D9-0805-4B8C-A86C-BB8410E7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95B40-0979-400D-8DF6-D706193763E5}"/>
              </a:ext>
            </a:extLst>
          </p:cNvPr>
          <p:cNvSpPr>
            <a:spLocks noGrp="1"/>
          </p:cNvSpPr>
          <p:nvPr>
            <p:ph type="dt" sz="half" idx="10"/>
          </p:nvPr>
        </p:nvSpPr>
        <p:spPr/>
        <p:txBody>
          <a:bodyPr/>
          <a:lstStyle/>
          <a:p>
            <a:fld id="{703F9F46-E76C-4ADE-B0B1-1D536710AC72}" type="datetimeFigureOut">
              <a:rPr lang="en-US" smtClean="0"/>
              <a:t>4/6/2024</a:t>
            </a:fld>
            <a:endParaRPr lang="en-US"/>
          </a:p>
        </p:txBody>
      </p:sp>
      <p:sp>
        <p:nvSpPr>
          <p:cNvPr id="6" name="Footer Placeholder 5">
            <a:extLst>
              <a:ext uri="{FF2B5EF4-FFF2-40B4-BE49-F238E27FC236}">
                <a16:creationId xmlns:a16="http://schemas.microsoft.com/office/drawing/2014/main" id="{A11E43F4-707E-4312-87C7-1B31AA45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4086-602F-420C-85D7-1452052B2A5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556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333E-7A25-4DA9-A5F9-E62DD781E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BF2A4-18D4-45A9-B3FA-53A7BCF02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A1A-37AA-4A34-92C9-75F4A0EC0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F9F46-E76C-4ADE-B0B1-1D536710AC72}" type="datetimeFigureOut">
              <a:rPr lang="en-US" smtClean="0"/>
              <a:t>4/6/2024</a:t>
            </a:fld>
            <a:endParaRPr lang="en-US"/>
          </a:p>
        </p:txBody>
      </p:sp>
      <p:sp>
        <p:nvSpPr>
          <p:cNvPr id="5" name="Footer Placeholder 4">
            <a:extLst>
              <a:ext uri="{FF2B5EF4-FFF2-40B4-BE49-F238E27FC236}">
                <a16:creationId xmlns:a16="http://schemas.microsoft.com/office/drawing/2014/main" id="{3343464D-D866-4787-BF29-91D3F4FFD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5BDB-0DBA-4A6B-A2A2-DCB784727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FFB4-1D59-45F1-9CCB-3ADE0A5A1224}" type="slidenum">
              <a:rPr lang="en-US" smtClean="0"/>
              <a:t>‹#›</a:t>
            </a:fld>
            <a:endParaRPr lang="en-US"/>
          </a:p>
        </p:txBody>
      </p:sp>
    </p:spTree>
    <p:extLst>
      <p:ext uri="{BB962C8B-B14F-4D97-AF65-F5344CB8AC3E}">
        <p14:creationId xmlns:p14="http://schemas.microsoft.com/office/powerpoint/2010/main" val="17890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F80-9558-4245-A1B6-FC5E3820A200}"/>
              </a:ext>
            </a:extLst>
          </p:cNvPr>
          <p:cNvSpPr>
            <a:spLocks noGrp="1"/>
          </p:cNvSpPr>
          <p:nvPr>
            <p:ph type="ctrTitle"/>
          </p:nvPr>
        </p:nvSpPr>
        <p:spPr/>
        <p:txBody>
          <a:bodyPr/>
          <a:lstStyle/>
          <a:p>
            <a:r>
              <a:rPr lang="en-US"/>
              <a:t>NavPath Modeling</a:t>
            </a:r>
          </a:p>
        </p:txBody>
      </p:sp>
      <p:sp>
        <p:nvSpPr>
          <p:cNvPr id="3" name="Subtitle 2">
            <a:extLst>
              <a:ext uri="{FF2B5EF4-FFF2-40B4-BE49-F238E27FC236}">
                <a16:creationId xmlns:a16="http://schemas.microsoft.com/office/drawing/2014/main" id="{1BCDD25B-3EA5-4EC1-9816-EBDFEFE6E635}"/>
              </a:ext>
            </a:extLst>
          </p:cNvPr>
          <p:cNvSpPr>
            <a:spLocks noGrp="1"/>
          </p:cNvSpPr>
          <p:nvPr>
            <p:ph type="subTitle" idx="1"/>
          </p:nvPr>
        </p:nvSpPr>
        <p:spPr/>
        <p:txBody>
          <a:bodyPr/>
          <a:lstStyle/>
          <a:p>
            <a:r>
              <a:rPr lang="en-US"/>
              <a:t>Golam Md Muktadir</a:t>
            </a:r>
          </a:p>
        </p:txBody>
      </p:sp>
    </p:spTree>
    <p:extLst>
      <p:ext uri="{BB962C8B-B14F-4D97-AF65-F5344CB8AC3E}">
        <p14:creationId xmlns:p14="http://schemas.microsoft.com/office/powerpoint/2010/main" val="164491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89FF0-674D-4302-BD2F-9FF5171045F0}"/>
              </a:ext>
            </a:extLst>
          </p:cNvPr>
          <p:cNvSpPr>
            <a:spLocks noGrp="1"/>
          </p:cNvSpPr>
          <p:nvPr>
            <p:ph type="title"/>
          </p:nvPr>
        </p:nvSpPr>
        <p:spPr/>
        <p:txBody>
          <a:bodyPr/>
          <a:lstStyle/>
          <a:p>
            <a:pPr algn="ctr"/>
            <a:r>
              <a:rPr lang="en-US"/>
              <a:t>Behavior Matcher</a:t>
            </a:r>
          </a:p>
        </p:txBody>
      </p:sp>
    </p:spTree>
    <p:extLst>
      <p:ext uri="{BB962C8B-B14F-4D97-AF65-F5344CB8AC3E}">
        <p14:creationId xmlns:p14="http://schemas.microsoft.com/office/powerpoint/2010/main" val="269755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p:txBody>
          <a:bodyPr/>
          <a:lstStyle/>
          <a:p>
            <a:r>
              <a:rPr lang="en-US"/>
              <a:t>Flinch</a:t>
            </a:r>
          </a:p>
        </p:txBody>
      </p:sp>
      <p:grpSp>
        <p:nvGrpSpPr>
          <p:cNvPr id="4" name="Group 3">
            <a:extLst>
              <a:ext uri="{FF2B5EF4-FFF2-40B4-BE49-F238E27FC236}">
                <a16:creationId xmlns:a16="http://schemas.microsoft.com/office/drawing/2014/main" id="{FAE10865-49FE-4EAD-B859-E9165DCEB79F}"/>
              </a:ext>
            </a:extLst>
          </p:cNvPr>
          <p:cNvGrpSpPr/>
          <p:nvPr/>
        </p:nvGrpSpPr>
        <p:grpSpPr>
          <a:xfrm>
            <a:off x="2773943" y="1530880"/>
            <a:ext cx="2357929" cy="3265715"/>
            <a:chOff x="1078739" y="1841441"/>
            <a:chExt cx="1748737" cy="3265715"/>
          </a:xfrm>
        </p:grpSpPr>
        <p:sp>
          <p:nvSpPr>
            <p:cNvPr id="5" name="Rectangle 4">
              <a:extLst>
                <a:ext uri="{FF2B5EF4-FFF2-40B4-BE49-F238E27FC236}">
                  <a16:creationId xmlns:a16="http://schemas.microsoft.com/office/drawing/2014/main" id="{2D34F1DF-72E9-4AA4-8CD8-0AE97F79D21A}"/>
                </a:ext>
              </a:extLst>
            </p:cNvPr>
            <p:cNvSpPr/>
            <p:nvPr/>
          </p:nvSpPr>
          <p:spPr>
            <a:xfrm>
              <a:off x="1078739" y="1841441"/>
              <a:ext cx="1748737"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64E7688-404E-4DBE-BE17-085041A5ECA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925750-3714-4C72-A75B-493AE8DE279F}"/>
                </a:ext>
              </a:extLst>
            </p:cNvPr>
            <p:cNvCxnSpPr>
              <a:cxnSpLocks/>
              <a:stCxn id="5" idx="0"/>
              <a:endCxn id="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FA254C-3649-4A71-89D0-283CAACA9282}"/>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10" name="Picture 9">
            <a:extLst>
              <a:ext uri="{FF2B5EF4-FFF2-40B4-BE49-F238E27FC236}">
                <a16:creationId xmlns:a16="http://schemas.microsoft.com/office/drawing/2014/main" id="{CA17F05D-BF12-4CE9-9094-2E477C0C16A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11" name="Picture 10">
            <a:extLst>
              <a:ext uri="{FF2B5EF4-FFF2-40B4-BE49-F238E27FC236}">
                <a16:creationId xmlns:a16="http://schemas.microsoft.com/office/drawing/2014/main" id="{B2A8377A-2BF6-4CA5-8C0F-E8EAF1DFCE34}"/>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12" name="Picture 11">
            <a:extLst>
              <a:ext uri="{FF2B5EF4-FFF2-40B4-BE49-F238E27FC236}">
                <a16:creationId xmlns:a16="http://schemas.microsoft.com/office/drawing/2014/main" id="{CE7A2F8B-5594-412A-850C-0AA073EE18A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3" name="TextBox 12">
            <a:extLst>
              <a:ext uri="{FF2B5EF4-FFF2-40B4-BE49-F238E27FC236}">
                <a16:creationId xmlns:a16="http://schemas.microsoft.com/office/drawing/2014/main" id="{B1BAA234-408E-4594-A527-A57ADF689FBB}"/>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4" name="TextBox 13">
            <a:extLst>
              <a:ext uri="{FF2B5EF4-FFF2-40B4-BE49-F238E27FC236}">
                <a16:creationId xmlns:a16="http://schemas.microsoft.com/office/drawing/2014/main" id="{4B5F9D19-2A17-4AE4-A6AF-15B1798198E4}"/>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5" name="TextBox 14">
            <a:extLst>
              <a:ext uri="{FF2B5EF4-FFF2-40B4-BE49-F238E27FC236}">
                <a16:creationId xmlns:a16="http://schemas.microsoft.com/office/drawing/2014/main" id="{46389346-20B6-4B29-AD32-445AE7EAE647}"/>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6" name="TextBox 15">
            <a:extLst>
              <a:ext uri="{FF2B5EF4-FFF2-40B4-BE49-F238E27FC236}">
                <a16:creationId xmlns:a16="http://schemas.microsoft.com/office/drawing/2014/main" id="{D0D39856-575B-4F33-924B-C87F92CB0F93}"/>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7" name="TextBox 16">
            <a:extLst>
              <a:ext uri="{FF2B5EF4-FFF2-40B4-BE49-F238E27FC236}">
                <a16:creationId xmlns:a16="http://schemas.microsoft.com/office/drawing/2014/main" id="{53C8A1E5-8C98-49C5-814E-C2D8240A3605}"/>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8" name="TextBox 17">
            <a:extLst>
              <a:ext uri="{FF2B5EF4-FFF2-40B4-BE49-F238E27FC236}">
                <a16:creationId xmlns:a16="http://schemas.microsoft.com/office/drawing/2014/main" id="{95924E7E-3F38-46B7-96B8-6329A86D751B}"/>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9" name="TextBox 18">
            <a:extLst>
              <a:ext uri="{FF2B5EF4-FFF2-40B4-BE49-F238E27FC236}">
                <a16:creationId xmlns:a16="http://schemas.microsoft.com/office/drawing/2014/main" id="{E5C5E591-C292-46CE-89D3-D5D2249CAC9A}"/>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20" name="TextBox 19">
            <a:extLst>
              <a:ext uri="{FF2B5EF4-FFF2-40B4-BE49-F238E27FC236}">
                <a16:creationId xmlns:a16="http://schemas.microsoft.com/office/drawing/2014/main" id="{1112DC50-C82F-401A-B5DC-31FBBA264FCF}"/>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21" name="Freeform: Shape 20">
            <a:extLst>
              <a:ext uri="{FF2B5EF4-FFF2-40B4-BE49-F238E27FC236}">
                <a16:creationId xmlns:a16="http://schemas.microsoft.com/office/drawing/2014/main" id="{9B6EB057-9164-4B1F-ABB2-AE775617F249}"/>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FBAE571-13DD-45CA-9A80-C6DE0AB297F4}"/>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6961D56-0144-4D43-AD2D-3BA0B91752E3}"/>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208D454-D69E-4229-887C-ABB7CF5B22E0}"/>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98F822E-62C3-4FDB-A464-228DE986B2E8}"/>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5C1AAA0-FE17-4458-BDF9-BE6068F85AF3}"/>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F82D49C-2F21-4D08-A20B-6D7F065254DC}"/>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D03844A-CC99-481F-97A7-01860B2E8CB7}"/>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10CFBEF-CC1B-4072-973F-0405855A156E}"/>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7A52A8A-EFA1-477D-8C10-D2E62A304F5B}"/>
              </a:ext>
            </a:extLst>
          </p:cNvPr>
          <p:cNvGrpSpPr/>
          <p:nvPr/>
        </p:nvGrpSpPr>
        <p:grpSpPr>
          <a:xfrm>
            <a:off x="6693143" y="1437375"/>
            <a:ext cx="1911989" cy="3275758"/>
            <a:chOff x="4791314" y="1526286"/>
            <a:chExt cx="1135098" cy="3275758"/>
          </a:xfrm>
        </p:grpSpPr>
        <p:sp>
          <p:nvSpPr>
            <p:cNvPr id="31" name="Rectangle 30">
              <a:extLst>
                <a:ext uri="{FF2B5EF4-FFF2-40B4-BE49-F238E27FC236}">
                  <a16:creationId xmlns:a16="http://schemas.microsoft.com/office/drawing/2014/main" id="{E85EAE42-5359-4DAD-BDE8-A77AA8727637}"/>
                </a:ext>
              </a:extLst>
            </p:cNvPr>
            <p:cNvSpPr/>
            <p:nvPr/>
          </p:nvSpPr>
          <p:spPr>
            <a:xfrm>
              <a:off x="4791314" y="1526286"/>
              <a:ext cx="1135098"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5175127" y="1526286"/>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5544494" y="1536329"/>
              <a:ext cx="0" cy="3265715"/>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827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B25FCDD4-B401-46BE-84A1-4E1D72AE6EAC}"/>
              </a:ext>
            </a:extLst>
          </p:cNvPr>
          <p:cNvGrpSpPr/>
          <p:nvPr/>
        </p:nvGrpSpPr>
        <p:grpSpPr>
          <a:xfrm>
            <a:off x="3303675" y="2002907"/>
            <a:ext cx="1911989" cy="1931289"/>
            <a:chOff x="3303675" y="2002907"/>
            <a:chExt cx="1911989" cy="1931289"/>
          </a:xfrm>
        </p:grpSpPr>
        <p:grpSp>
          <p:nvGrpSpPr>
            <p:cNvPr id="74" name="Group 73">
              <a:extLst>
                <a:ext uri="{FF2B5EF4-FFF2-40B4-BE49-F238E27FC236}">
                  <a16:creationId xmlns:a16="http://schemas.microsoft.com/office/drawing/2014/main" id="{FBC7FEAA-BD79-4AA0-808D-1F4D67E1096F}"/>
                </a:ext>
              </a:extLst>
            </p:cNvPr>
            <p:cNvGrpSpPr/>
            <p:nvPr/>
          </p:nvGrpSpPr>
          <p:grpSpPr>
            <a:xfrm>
              <a:off x="3303675" y="2002907"/>
              <a:ext cx="1911989" cy="1931289"/>
              <a:chOff x="3303675" y="2002907"/>
              <a:chExt cx="1911989" cy="1931289"/>
            </a:xfrm>
          </p:grpSpPr>
          <p:grpSp>
            <p:nvGrpSpPr>
              <p:cNvPr id="49" name="Group 48">
                <a:extLst>
                  <a:ext uri="{FF2B5EF4-FFF2-40B4-BE49-F238E27FC236}">
                    <a16:creationId xmlns:a16="http://schemas.microsoft.com/office/drawing/2014/main" id="{1D6FFF18-CDB1-4623-9F3F-97A7F36EEB19}"/>
                  </a:ext>
                </a:extLst>
              </p:cNvPr>
              <p:cNvGrpSpPr/>
              <p:nvPr/>
            </p:nvGrpSpPr>
            <p:grpSpPr>
              <a:xfrm>
                <a:off x="3950180" y="2002907"/>
                <a:ext cx="622171" cy="1924638"/>
                <a:chOff x="3950180" y="2009781"/>
                <a:chExt cx="622171" cy="3275758"/>
              </a:xfrm>
            </p:grpSpPr>
            <p:cxnSp>
              <p:nvCxnSpPr>
                <p:cNvPr id="32" name="Straight Connector 31">
                  <a:extLst>
                    <a:ext uri="{FF2B5EF4-FFF2-40B4-BE49-F238E27FC236}">
                      <a16:creationId xmlns:a16="http://schemas.microsoft.com/office/drawing/2014/main" id="{E0260EC1-7C37-41ED-AEDB-B013ADA09878}"/>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C1D37B1-8B33-49CF-BD25-22A9FC0346F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71B71E86-3E61-49E1-8FE3-1FA65F04C19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7" name="Rectangle 46">
                <a:extLst>
                  <a:ext uri="{FF2B5EF4-FFF2-40B4-BE49-F238E27FC236}">
                    <a16:creationId xmlns:a16="http://schemas.microsoft.com/office/drawing/2014/main" id="{7627602C-67C2-4589-B8D0-E8CA67449B89}"/>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31" name="Rectangle 30">
                <a:extLst>
                  <a:ext uri="{FF2B5EF4-FFF2-40B4-BE49-F238E27FC236}">
                    <a16:creationId xmlns:a16="http://schemas.microsoft.com/office/drawing/2014/main" id="{E85EAE42-5359-4DAD-BDE8-A77AA8727637}"/>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3B35E65-8A84-4B4E-83C6-476B687D6337}"/>
                </a:ext>
              </a:extLst>
            </p:cNvPr>
            <p:cNvGrpSpPr/>
            <p:nvPr/>
          </p:nvGrpSpPr>
          <p:grpSpPr>
            <a:xfrm>
              <a:off x="3702905" y="2578707"/>
              <a:ext cx="427872" cy="435748"/>
              <a:chOff x="3798119" y="550908"/>
              <a:chExt cx="427872" cy="435748"/>
            </a:xfrm>
          </p:grpSpPr>
          <p:sp>
            <p:nvSpPr>
              <p:cNvPr id="69" name="Rectangle 68">
                <a:extLst>
                  <a:ext uri="{FF2B5EF4-FFF2-40B4-BE49-F238E27FC236}">
                    <a16:creationId xmlns:a16="http://schemas.microsoft.com/office/drawing/2014/main" id="{B49CCF34-963F-4BBC-B9EA-626E30B0700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70" name="Rectangle 69">
                <a:extLst>
                  <a:ext uri="{FF2B5EF4-FFF2-40B4-BE49-F238E27FC236}">
                    <a16:creationId xmlns:a16="http://schemas.microsoft.com/office/drawing/2014/main" id="{A6A0346B-83B3-4393-B343-E9CD72A7ED4C}"/>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71" name="Rectangle 70">
                <a:extLst>
                  <a:ext uri="{FF2B5EF4-FFF2-40B4-BE49-F238E27FC236}">
                    <a16:creationId xmlns:a16="http://schemas.microsoft.com/office/drawing/2014/main" id="{F8F6CD60-167B-4F38-A7F6-E0972B23174D}"/>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72" name="Connector: Curved 71">
                <a:extLst>
                  <a:ext uri="{FF2B5EF4-FFF2-40B4-BE49-F238E27FC236}">
                    <a16:creationId xmlns:a16="http://schemas.microsoft.com/office/drawing/2014/main" id="{129B1873-D910-44F6-BF16-68A0FCFD9178}"/>
                  </a:ext>
                </a:extLst>
              </p:cNvPr>
              <p:cNvCxnSpPr>
                <a:cxnSpLocks/>
                <a:stCxn id="70" idx="0"/>
                <a:endCxn id="69"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95835DE5-75B5-4A02-9658-FB688616E614}"/>
                  </a:ext>
                </a:extLst>
              </p:cNvPr>
              <p:cNvCxnSpPr>
                <a:cxnSpLocks/>
                <a:stCxn id="69" idx="2"/>
                <a:endCxn id="71"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19115131-5271-4525-B32A-AE54E01F0AF1}"/>
              </a:ext>
            </a:extLst>
          </p:cNvPr>
          <p:cNvGrpSpPr/>
          <p:nvPr/>
        </p:nvGrpSpPr>
        <p:grpSpPr>
          <a:xfrm>
            <a:off x="5271662" y="2003505"/>
            <a:ext cx="1911989" cy="1931289"/>
            <a:chOff x="5271662" y="2003505"/>
            <a:chExt cx="1911989" cy="1931289"/>
          </a:xfrm>
        </p:grpSpPr>
        <p:grpSp>
          <p:nvGrpSpPr>
            <p:cNvPr id="75" name="Group 74">
              <a:extLst>
                <a:ext uri="{FF2B5EF4-FFF2-40B4-BE49-F238E27FC236}">
                  <a16:creationId xmlns:a16="http://schemas.microsoft.com/office/drawing/2014/main" id="{22595898-56EA-4214-9076-DAEBECF1AC09}"/>
                </a:ext>
              </a:extLst>
            </p:cNvPr>
            <p:cNvGrpSpPr/>
            <p:nvPr/>
          </p:nvGrpSpPr>
          <p:grpSpPr>
            <a:xfrm>
              <a:off x="5271662" y="2003505"/>
              <a:ext cx="1911989" cy="1931289"/>
              <a:chOff x="3303675" y="2002907"/>
              <a:chExt cx="1911989" cy="1931289"/>
            </a:xfrm>
          </p:grpSpPr>
          <p:grpSp>
            <p:nvGrpSpPr>
              <p:cNvPr id="76" name="Group 75">
                <a:extLst>
                  <a:ext uri="{FF2B5EF4-FFF2-40B4-BE49-F238E27FC236}">
                    <a16:creationId xmlns:a16="http://schemas.microsoft.com/office/drawing/2014/main" id="{3EF026E2-8085-4703-BFB1-83FEBF6721E0}"/>
                  </a:ext>
                </a:extLst>
              </p:cNvPr>
              <p:cNvGrpSpPr/>
              <p:nvPr/>
            </p:nvGrpSpPr>
            <p:grpSpPr>
              <a:xfrm>
                <a:off x="3950180" y="2002907"/>
                <a:ext cx="622171" cy="1924638"/>
                <a:chOff x="3950180" y="2009781"/>
                <a:chExt cx="622171" cy="3275758"/>
              </a:xfrm>
            </p:grpSpPr>
            <p:cxnSp>
              <p:nvCxnSpPr>
                <p:cNvPr id="80" name="Straight Connector 79">
                  <a:extLst>
                    <a:ext uri="{FF2B5EF4-FFF2-40B4-BE49-F238E27FC236}">
                      <a16:creationId xmlns:a16="http://schemas.microsoft.com/office/drawing/2014/main" id="{590A10B2-68C8-4A43-83CE-E997110D389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5DB609F-3792-476F-AF00-6138ED4CDD8C}"/>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77" name="Picture 76">
                <a:extLst>
                  <a:ext uri="{FF2B5EF4-FFF2-40B4-BE49-F238E27FC236}">
                    <a16:creationId xmlns:a16="http://schemas.microsoft.com/office/drawing/2014/main" id="{DE003308-0EDC-45BC-BFE5-CDD2238B24B7}"/>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78" name="Rectangle 77">
                <a:extLst>
                  <a:ext uri="{FF2B5EF4-FFF2-40B4-BE49-F238E27FC236}">
                    <a16:creationId xmlns:a16="http://schemas.microsoft.com/office/drawing/2014/main" id="{6001F309-BC0C-4785-BB24-FB8463BDA225}"/>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79" name="Rectangle 78">
                <a:extLst>
                  <a:ext uri="{FF2B5EF4-FFF2-40B4-BE49-F238E27FC236}">
                    <a16:creationId xmlns:a16="http://schemas.microsoft.com/office/drawing/2014/main" id="{97C79778-4D89-4822-ACCF-B8CEF9BB0A5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2298DC3A-CA37-4FDA-BFF8-51D6E72CD0C8}"/>
                </a:ext>
              </a:extLst>
            </p:cNvPr>
            <p:cNvGrpSpPr/>
            <p:nvPr/>
          </p:nvGrpSpPr>
          <p:grpSpPr>
            <a:xfrm>
              <a:off x="5902989" y="2527725"/>
              <a:ext cx="833506" cy="435748"/>
              <a:chOff x="3392485" y="550908"/>
              <a:chExt cx="833506" cy="435748"/>
            </a:xfrm>
          </p:grpSpPr>
          <p:sp>
            <p:nvSpPr>
              <p:cNvPr id="83" name="Rectangle 82">
                <a:extLst>
                  <a:ext uri="{FF2B5EF4-FFF2-40B4-BE49-F238E27FC236}">
                    <a16:creationId xmlns:a16="http://schemas.microsoft.com/office/drawing/2014/main" id="{274F9349-EA33-4181-A9C7-B94449D2C6E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84" name="Rectangle 83">
                <a:extLst>
                  <a:ext uri="{FF2B5EF4-FFF2-40B4-BE49-F238E27FC236}">
                    <a16:creationId xmlns:a16="http://schemas.microsoft.com/office/drawing/2014/main" id="{511F24C2-CFD8-4E51-9F7F-333DD497A4F8}"/>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85" name="Rectangle 84">
                <a:extLst>
                  <a:ext uri="{FF2B5EF4-FFF2-40B4-BE49-F238E27FC236}">
                    <a16:creationId xmlns:a16="http://schemas.microsoft.com/office/drawing/2014/main" id="{7CD37591-D0C4-4BE1-A7FC-CB8292982C44}"/>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86" name="Connector: Curved 85">
                <a:extLst>
                  <a:ext uri="{FF2B5EF4-FFF2-40B4-BE49-F238E27FC236}">
                    <a16:creationId xmlns:a16="http://schemas.microsoft.com/office/drawing/2014/main" id="{753216E9-1884-455F-BEC2-863FA8647E18}"/>
                  </a:ext>
                </a:extLst>
              </p:cNvPr>
              <p:cNvCxnSpPr>
                <a:cxnSpLocks/>
                <a:stCxn id="84" idx="0"/>
                <a:endCxn id="83"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Curved 86">
                <a:extLst>
                  <a:ext uri="{FF2B5EF4-FFF2-40B4-BE49-F238E27FC236}">
                    <a16:creationId xmlns:a16="http://schemas.microsoft.com/office/drawing/2014/main" id="{6CE6B99E-4ACD-4161-B700-20ED689CA1EE}"/>
                  </a:ext>
                </a:extLst>
              </p:cNvPr>
              <p:cNvCxnSpPr>
                <a:cxnSpLocks/>
                <a:stCxn id="83" idx="2"/>
                <a:endCxn id="85"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9859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1808747" cy="1325563"/>
          </a:xfrm>
        </p:spPr>
        <p:txBody>
          <a:bodyPr/>
          <a:lstStyle/>
          <a:p>
            <a:r>
              <a:rPr lang="en-US"/>
              <a:t>Flinch</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5CDAA86-C70F-4004-93C3-5F4AC76FBDF2}"/>
              </a:ext>
            </a:extLst>
          </p:cNvPr>
          <p:cNvGrpSpPr/>
          <p:nvPr/>
        </p:nvGrpSpPr>
        <p:grpSpPr>
          <a:xfrm>
            <a:off x="5290436" y="2470229"/>
            <a:ext cx="1911989" cy="1931289"/>
            <a:chOff x="5251690" y="2555068"/>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51690" y="2555068"/>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1</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B031E326-349A-4AF6-90CD-94640246CFEB}"/>
                </a:ext>
              </a:extLst>
            </p:cNvPr>
            <p:cNvGrpSpPr/>
            <p:nvPr/>
          </p:nvGrpSpPr>
          <p:grpSpPr>
            <a:xfrm>
              <a:off x="5492271" y="3057237"/>
              <a:ext cx="591890" cy="360125"/>
              <a:chOff x="3613475" y="571532"/>
              <a:chExt cx="591890" cy="360125"/>
            </a:xfrm>
          </p:grpSpPr>
          <p:sp>
            <p:nvSpPr>
              <p:cNvPr id="62" name="Rectangle 61">
                <a:extLst>
                  <a:ext uri="{FF2B5EF4-FFF2-40B4-BE49-F238E27FC236}">
                    <a16:creationId xmlns:a16="http://schemas.microsoft.com/office/drawing/2014/main" id="{2D1F3555-73D6-4E63-A3C8-DCED79CDEC6B}"/>
                  </a:ext>
                </a:extLst>
              </p:cNvPr>
              <p:cNvSpPr/>
              <p:nvPr/>
            </p:nvSpPr>
            <p:spPr>
              <a:xfrm>
                <a:off x="4026772"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63" name="Rectangle 62">
                <a:extLst>
                  <a:ext uri="{FF2B5EF4-FFF2-40B4-BE49-F238E27FC236}">
                    <a16:creationId xmlns:a16="http://schemas.microsoft.com/office/drawing/2014/main" id="{56FD66A8-7D37-4111-929E-9C3252608F63}"/>
                  </a:ext>
                </a:extLst>
              </p:cNvPr>
              <p:cNvSpPr/>
              <p:nvPr/>
            </p:nvSpPr>
            <p:spPr>
              <a:xfrm>
                <a:off x="3791242" y="57153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64" name="Rectangle 63">
                <a:extLst>
                  <a:ext uri="{FF2B5EF4-FFF2-40B4-BE49-F238E27FC236}">
                    <a16:creationId xmlns:a16="http://schemas.microsoft.com/office/drawing/2014/main" id="{64CB0C2B-3357-449E-A324-C1BA9B845DDA}"/>
                  </a:ext>
                </a:extLst>
              </p:cNvPr>
              <p:cNvSpPr/>
              <p:nvPr/>
            </p:nvSpPr>
            <p:spPr>
              <a:xfrm>
                <a:off x="3613475" y="737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65" name="Connector: Curved 64">
                <a:extLst>
                  <a:ext uri="{FF2B5EF4-FFF2-40B4-BE49-F238E27FC236}">
                    <a16:creationId xmlns:a16="http://schemas.microsoft.com/office/drawing/2014/main" id="{79CA5826-5940-4315-9620-D93926C83C5C}"/>
                  </a:ext>
                </a:extLst>
              </p:cNvPr>
              <p:cNvCxnSpPr>
                <a:cxnSpLocks/>
                <a:stCxn id="63" idx="0"/>
                <a:endCxn id="62" idx="0"/>
              </p:cNvCxnSpPr>
              <p:nvPr/>
            </p:nvCxnSpPr>
            <p:spPr>
              <a:xfrm rot="16200000" flipH="1">
                <a:off x="3955388" y="496683"/>
                <a:ext cx="85831" cy="235530"/>
              </a:xfrm>
              <a:prstGeom prst="curvedConnector3">
                <a:avLst>
                  <a:gd name="adj1" fmla="val -13817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a:off x="3869486" y="685073"/>
                <a:ext cx="79870" cy="413297"/>
              </a:xfrm>
              <a:prstGeom prst="curvedConnector3">
                <a:avLst>
                  <a:gd name="adj1" fmla="val 29152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5" name="Group 94">
            <a:extLst>
              <a:ext uri="{FF2B5EF4-FFF2-40B4-BE49-F238E27FC236}">
                <a16:creationId xmlns:a16="http://schemas.microsoft.com/office/drawing/2014/main" id="{5105A0D9-87C5-4578-807F-B222B00C60C2}"/>
              </a:ext>
            </a:extLst>
          </p:cNvPr>
          <p:cNvGrpSpPr/>
          <p:nvPr/>
        </p:nvGrpSpPr>
        <p:grpSpPr>
          <a:xfrm>
            <a:off x="7258423" y="2470827"/>
            <a:ext cx="1911989" cy="1931289"/>
            <a:chOff x="5251690" y="2555068"/>
            <a:chExt cx="1911989" cy="1931289"/>
          </a:xfrm>
        </p:grpSpPr>
        <p:grpSp>
          <p:nvGrpSpPr>
            <p:cNvPr id="96" name="Group 95">
              <a:extLst>
                <a:ext uri="{FF2B5EF4-FFF2-40B4-BE49-F238E27FC236}">
                  <a16:creationId xmlns:a16="http://schemas.microsoft.com/office/drawing/2014/main" id="{D2EE214B-441A-447B-99D5-28085401F665}"/>
                </a:ext>
              </a:extLst>
            </p:cNvPr>
            <p:cNvGrpSpPr/>
            <p:nvPr/>
          </p:nvGrpSpPr>
          <p:grpSpPr>
            <a:xfrm>
              <a:off x="5251690" y="2555068"/>
              <a:ext cx="1911989" cy="1931289"/>
              <a:chOff x="3303675" y="2002907"/>
              <a:chExt cx="1911989" cy="1931289"/>
            </a:xfrm>
          </p:grpSpPr>
          <p:grpSp>
            <p:nvGrpSpPr>
              <p:cNvPr id="103" name="Group 102">
                <a:extLst>
                  <a:ext uri="{FF2B5EF4-FFF2-40B4-BE49-F238E27FC236}">
                    <a16:creationId xmlns:a16="http://schemas.microsoft.com/office/drawing/2014/main" id="{05F75190-E612-4B47-AAE6-F274B40311E1}"/>
                  </a:ext>
                </a:extLst>
              </p:cNvPr>
              <p:cNvGrpSpPr/>
              <p:nvPr/>
            </p:nvGrpSpPr>
            <p:grpSpPr>
              <a:xfrm>
                <a:off x="3950180" y="2002907"/>
                <a:ext cx="622171" cy="1924638"/>
                <a:chOff x="3950180" y="2009781"/>
                <a:chExt cx="622171" cy="3275758"/>
              </a:xfrm>
            </p:grpSpPr>
            <p:cxnSp>
              <p:nvCxnSpPr>
                <p:cNvPr id="107" name="Straight Connector 106">
                  <a:extLst>
                    <a:ext uri="{FF2B5EF4-FFF2-40B4-BE49-F238E27FC236}">
                      <a16:creationId xmlns:a16="http://schemas.microsoft.com/office/drawing/2014/main" id="{B49D8250-66B1-4ED9-B9CD-7B5F0F7DC791}"/>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BA0851F-3F23-47DC-87C0-C499BA9F8CA8}"/>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04" name="Picture 103">
                <a:extLst>
                  <a:ext uri="{FF2B5EF4-FFF2-40B4-BE49-F238E27FC236}">
                    <a16:creationId xmlns:a16="http://schemas.microsoft.com/office/drawing/2014/main" id="{D5A61AE9-0D6B-4797-B2B5-1204F029C22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05" name="Rectangle 104">
                <a:extLst>
                  <a:ext uri="{FF2B5EF4-FFF2-40B4-BE49-F238E27FC236}">
                    <a16:creationId xmlns:a16="http://schemas.microsoft.com/office/drawing/2014/main" id="{43BE72F1-9B08-4CA2-81E4-33FE62A75A43}"/>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 2</a:t>
                </a:r>
              </a:p>
            </p:txBody>
          </p:sp>
          <p:sp>
            <p:nvSpPr>
              <p:cNvPr id="106" name="Rectangle 105">
                <a:extLst>
                  <a:ext uri="{FF2B5EF4-FFF2-40B4-BE49-F238E27FC236}">
                    <a16:creationId xmlns:a16="http://schemas.microsoft.com/office/drawing/2014/main" id="{6ED4AA82-DFD7-4C39-8526-9C5E25891B1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F769FDFA-A262-4347-80EF-346549EDFD8A}"/>
                </a:ext>
              </a:extLst>
            </p:cNvPr>
            <p:cNvGrpSpPr/>
            <p:nvPr/>
          </p:nvGrpSpPr>
          <p:grpSpPr>
            <a:xfrm>
              <a:off x="5299766" y="3070988"/>
              <a:ext cx="997523" cy="318873"/>
              <a:chOff x="3420970" y="585283"/>
              <a:chExt cx="997523" cy="318873"/>
            </a:xfrm>
          </p:grpSpPr>
          <p:sp>
            <p:nvSpPr>
              <p:cNvPr id="98" name="Rectangle 97">
                <a:extLst>
                  <a:ext uri="{FF2B5EF4-FFF2-40B4-BE49-F238E27FC236}">
                    <a16:creationId xmlns:a16="http://schemas.microsoft.com/office/drawing/2014/main" id="{300566E3-0D03-4562-A7E0-AAEBB9ED62FB}"/>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99" name="Rectangle 98">
                <a:extLst>
                  <a:ext uri="{FF2B5EF4-FFF2-40B4-BE49-F238E27FC236}">
                    <a16:creationId xmlns:a16="http://schemas.microsoft.com/office/drawing/2014/main" id="{3201AA97-0E41-41F0-9109-220F7566DB9A}"/>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00" name="Rectangle 99">
                <a:extLst>
                  <a:ext uri="{FF2B5EF4-FFF2-40B4-BE49-F238E27FC236}">
                    <a16:creationId xmlns:a16="http://schemas.microsoft.com/office/drawing/2014/main" id="{0294A8DC-4C1E-43FE-A2A2-790AF277EFD3}"/>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01" name="Connector: Curved 100">
                <a:extLst>
                  <a:ext uri="{FF2B5EF4-FFF2-40B4-BE49-F238E27FC236}">
                    <a16:creationId xmlns:a16="http://schemas.microsoft.com/office/drawing/2014/main" id="{1AB2E9C9-AC94-4980-8288-1B3796814AA8}"/>
                  </a:ext>
                </a:extLst>
              </p:cNvPr>
              <p:cNvCxnSpPr>
                <a:cxnSpLocks/>
                <a:stCxn id="99" idx="0"/>
                <a:endCxn id="98"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101">
                <a:extLst>
                  <a:ext uri="{FF2B5EF4-FFF2-40B4-BE49-F238E27FC236}">
                    <a16:creationId xmlns:a16="http://schemas.microsoft.com/office/drawing/2014/main" id="{3ABAD08A-EB9E-497B-BAC7-CBA49A0890F6}"/>
                  </a:ext>
                </a:extLst>
              </p:cNvPr>
              <p:cNvCxnSpPr>
                <a:cxnSpLocks/>
                <a:stCxn id="98" idx="2"/>
                <a:endCxn id="100"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3C332F63-06FC-476E-A5D8-D55DB29AA789}"/>
              </a:ext>
            </a:extLst>
          </p:cNvPr>
          <p:cNvGrpSpPr/>
          <p:nvPr/>
        </p:nvGrpSpPr>
        <p:grpSpPr>
          <a:xfrm>
            <a:off x="5290436" y="509099"/>
            <a:ext cx="1911989" cy="1931289"/>
            <a:chOff x="3303675" y="2002907"/>
            <a:chExt cx="1911989" cy="1931289"/>
          </a:xfrm>
        </p:grpSpPr>
        <p:grpSp>
          <p:nvGrpSpPr>
            <p:cNvPr id="110" name="Group 109">
              <a:extLst>
                <a:ext uri="{FF2B5EF4-FFF2-40B4-BE49-F238E27FC236}">
                  <a16:creationId xmlns:a16="http://schemas.microsoft.com/office/drawing/2014/main" id="{2B5397A4-CB86-4800-AC04-B93F63032D19}"/>
                </a:ext>
              </a:extLst>
            </p:cNvPr>
            <p:cNvGrpSpPr/>
            <p:nvPr/>
          </p:nvGrpSpPr>
          <p:grpSpPr>
            <a:xfrm>
              <a:off x="3303675" y="2002907"/>
              <a:ext cx="1911989" cy="1931289"/>
              <a:chOff x="3303675" y="2002907"/>
              <a:chExt cx="1911989" cy="1931289"/>
            </a:xfrm>
          </p:grpSpPr>
          <p:grpSp>
            <p:nvGrpSpPr>
              <p:cNvPr id="117" name="Group 116">
                <a:extLst>
                  <a:ext uri="{FF2B5EF4-FFF2-40B4-BE49-F238E27FC236}">
                    <a16:creationId xmlns:a16="http://schemas.microsoft.com/office/drawing/2014/main" id="{1B819B24-2F58-4B8D-A093-F1A8DDFD9BF3}"/>
                  </a:ext>
                </a:extLst>
              </p:cNvPr>
              <p:cNvGrpSpPr/>
              <p:nvPr/>
            </p:nvGrpSpPr>
            <p:grpSpPr>
              <a:xfrm>
                <a:off x="3950180" y="2002907"/>
                <a:ext cx="622171" cy="1924638"/>
                <a:chOff x="3950180" y="2009781"/>
                <a:chExt cx="622171" cy="3275758"/>
              </a:xfrm>
            </p:grpSpPr>
            <p:cxnSp>
              <p:nvCxnSpPr>
                <p:cNvPr id="121" name="Straight Connector 120">
                  <a:extLst>
                    <a:ext uri="{FF2B5EF4-FFF2-40B4-BE49-F238E27FC236}">
                      <a16:creationId xmlns:a16="http://schemas.microsoft.com/office/drawing/2014/main" id="{8E274326-3416-4E7E-AEC7-D2F56743F37A}"/>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E074D80-F046-44CD-9BEF-84A34E9A5176}"/>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18" name="Picture 117">
                <a:extLst>
                  <a:ext uri="{FF2B5EF4-FFF2-40B4-BE49-F238E27FC236}">
                    <a16:creationId xmlns:a16="http://schemas.microsoft.com/office/drawing/2014/main" id="{2BAC9D13-C01B-48D4-A82C-D325CB43B4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19" name="Rectangle 118">
                <a:extLst>
                  <a:ext uri="{FF2B5EF4-FFF2-40B4-BE49-F238E27FC236}">
                    <a16:creationId xmlns:a16="http://schemas.microsoft.com/office/drawing/2014/main" id="{D4027E35-99AD-4F44-B9FB-4E33F3D252AB}"/>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20" name="Rectangle 119">
                <a:extLst>
                  <a:ext uri="{FF2B5EF4-FFF2-40B4-BE49-F238E27FC236}">
                    <a16:creationId xmlns:a16="http://schemas.microsoft.com/office/drawing/2014/main" id="{932CFFEF-E280-43B4-9181-7F9D185BB84E}"/>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993DDD7-387A-4201-B5D7-26F8E7FED794}"/>
                </a:ext>
              </a:extLst>
            </p:cNvPr>
            <p:cNvGrpSpPr/>
            <p:nvPr/>
          </p:nvGrpSpPr>
          <p:grpSpPr>
            <a:xfrm>
              <a:off x="3702905" y="2578707"/>
              <a:ext cx="427872" cy="435748"/>
              <a:chOff x="3798119" y="550908"/>
              <a:chExt cx="427872" cy="435748"/>
            </a:xfrm>
          </p:grpSpPr>
          <p:sp>
            <p:nvSpPr>
              <p:cNvPr id="112" name="Rectangle 111">
                <a:extLst>
                  <a:ext uri="{FF2B5EF4-FFF2-40B4-BE49-F238E27FC236}">
                    <a16:creationId xmlns:a16="http://schemas.microsoft.com/office/drawing/2014/main" id="{30862705-8E11-4B43-91EF-E9F43360E226}"/>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13" name="Rectangle 112">
                <a:extLst>
                  <a:ext uri="{FF2B5EF4-FFF2-40B4-BE49-F238E27FC236}">
                    <a16:creationId xmlns:a16="http://schemas.microsoft.com/office/drawing/2014/main" id="{C9A91ADB-60A7-4EF2-9049-21D9D7B4B9BE}"/>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14" name="Rectangle 113">
                <a:extLst>
                  <a:ext uri="{FF2B5EF4-FFF2-40B4-BE49-F238E27FC236}">
                    <a16:creationId xmlns:a16="http://schemas.microsoft.com/office/drawing/2014/main" id="{15784866-B541-4B6B-9932-232EC395A373}"/>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15" name="Connector: Curved 114">
                <a:extLst>
                  <a:ext uri="{FF2B5EF4-FFF2-40B4-BE49-F238E27FC236}">
                    <a16:creationId xmlns:a16="http://schemas.microsoft.com/office/drawing/2014/main" id="{E731BFBB-920A-4A62-93A1-09620C6A4A8D}"/>
                  </a:ext>
                </a:extLst>
              </p:cNvPr>
              <p:cNvCxnSpPr>
                <a:cxnSpLocks/>
                <a:stCxn id="113" idx="0"/>
                <a:endCxn id="112"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Curved 115">
                <a:extLst>
                  <a:ext uri="{FF2B5EF4-FFF2-40B4-BE49-F238E27FC236}">
                    <a16:creationId xmlns:a16="http://schemas.microsoft.com/office/drawing/2014/main" id="{71B3D14E-AA03-4C0C-B272-BB6420DFFDF2}"/>
                  </a:ext>
                </a:extLst>
              </p:cNvPr>
              <p:cNvCxnSpPr>
                <a:cxnSpLocks/>
                <a:stCxn id="112" idx="2"/>
                <a:endCxn id="114"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3" name="Group 122">
            <a:extLst>
              <a:ext uri="{FF2B5EF4-FFF2-40B4-BE49-F238E27FC236}">
                <a16:creationId xmlns:a16="http://schemas.microsoft.com/office/drawing/2014/main" id="{B90BC1F0-B7B1-42E4-95BA-FA5C1DE04F29}"/>
              </a:ext>
            </a:extLst>
          </p:cNvPr>
          <p:cNvGrpSpPr/>
          <p:nvPr/>
        </p:nvGrpSpPr>
        <p:grpSpPr>
          <a:xfrm>
            <a:off x="7258423" y="509697"/>
            <a:ext cx="1911989" cy="1931289"/>
            <a:chOff x="5271662" y="2003505"/>
            <a:chExt cx="1911989" cy="1931289"/>
          </a:xfrm>
        </p:grpSpPr>
        <p:grpSp>
          <p:nvGrpSpPr>
            <p:cNvPr id="124" name="Group 123">
              <a:extLst>
                <a:ext uri="{FF2B5EF4-FFF2-40B4-BE49-F238E27FC236}">
                  <a16:creationId xmlns:a16="http://schemas.microsoft.com/office/drawing/2014/main" id="{92881BEA-24A7-42CB-BB93-1232FB5F621F}"/>
                </a:ext>
              </a:extLst>
            </p:cNvPr>
            <p:cNvGrpSpPr/>
            <p:nvPr/>
          </p:nvGrpSpPr>
          <p:grpSpPr>
            <a:xfrm>
              <a:off x="5271662" y="2003505"/>
              <a:ext cx="1911989" cy="1931289"/>
              <a:chOff x="3303675" y="2002907"/>
              <a:chExt cx="1911989" cy="1931289"/>
            </a:xfrm>
          </p:grpSpPr>
          <p:grpSp>
            <p:nvGrpSpPr>
              <p:cNvPr id="131" name="Group 130">
                <a:extLst>
                  <a:ext uri="{FF2B5EF4-FFF2-40B4-BE49-F238E27FC236}">
                    <a16:creationId xmlns:a16="http://schemas.microsoft.com/office/drawing/2014/main" id="{968A2548-D7FD-4574-A584-71C009648A6B}"/>
                  </a:ext>
                </a:extLst>
              </p:cNvPr>
              <p:cNvGrpSpPr/>
              <p:nvPr/>
            </p:nvGrpSpPr>
            <p:grpSpPr>
              <a:xfrm>
                <a:off x="3950180" y="2002907"/>
                <a:ext cx="622171" cy="1924638"/>
                <a:chOff x="3950180" y="2009781"/>
                <a:chExt cx="622171" cy="3275758"/>
              </a:xfrm>
            </p:grpSpPr>
            <p:cxnSp>
              <p:nvCxnSpPr>
                <p:cNvPr id="135" name="Straight Connector 134">
                  <a:extLst>
                    <a:ext uri="{FF2B5EF4-FFF2-40B4-BE49-F238E27FC236}">
                      <a16:creationId xmlns:a16="http://schemas.microsoft.com/office/drawing/2014/main" id="{6A783AE2-E6FF-43EC-8BC7-3ADCDA45210C}"/>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78B53C1B-7DDA-4D28-BF2F-A3D7AFD9934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32" name="Picture 131">
                <a:extLst>
                  <a:ext uri="{FF2B5EF4-FFF2-40B4-BE49-F238E27FC236}">
                    <a16:creationId xmlns:a16="http://schemas.microsoft.com/office/drawing/2014/main" id="{3531D8FD-161A-4C26-A7B8-1230DC5FF23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33" name="Rectangle 132">
                <a:extLst>
                  <a:ext uri="{FF2B5EF4-FFF2-40B4-BE49-F238E27FC236}">
                    <a16:creationId xmlns:a16="http://schemas.microsoft.com/office/drawing/2014/main" id="{051703CE-48FB-4D45-A80C-F3FA4D61118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34" name="Rectangle 133">
                <a:extLst>
                  <a:ext uri="{FF2B5EF4-FFF2-40B4-BE49-F238E27FC236}">
                    <a16:creationId xmlns:a16="http://schemas.microsoft.com/office/drawing/2014/main" id="{10EA0CAE-427A-495D-A239-D8EB1DEE959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351023E8-9068-45A1-B314-5C2ADF631C16}"/>
                </a:ext>
              </a:extLst>
            </p:cNvPr>
            <p:cNvGrpSpPr/>
            <p:nvPr/>
          </p:nvGrpSpPr>
          <p:grpSpPr>
            <a:xfrm>
              <a:off x="5902989" y="2527725"/>
              <a:ext cx="833506" cy="435748"/>
              <a:chOff x="3392485" y="550908"/>
              <a:chExt cx="833506" cy="435748"/>
            </a:xfrm>
          </p:grpSpPr>
          <p:sp>
            <p:nvSpPr>
              <p:cNvPr id="126" name="Rectangle 125">
                <a:extLst>
                  <a:ext uri="{FF2B5EF4-FFF2-40B4-BE49-F238E27FC236}">
                    <a16:creationId xmlns:a16="http://schemas.microsoft.com/office/drawing/2014/main" id="{775DD8D2-6130-46A7-8723-61D20A9F321C}"/>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27" name="Rectangle 126">
                <a:extLst>
                  <a:ext uri="{FF2B5EF4-FFF2-40B4-BE49-F238E27FC236}">
                    <a16:creationId xmlns:a16="http://schemas.microsoft.com/office/drawing/2014/main" id="{68DEBD8C-AC58-4ADA-9FF7-36A00DAFAD12}"/>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28" name="Rectangle 127">
                <a:extLst>
                  <a:ext uri="{FF2B5EF4-FFF2-40B4-BE49-F238E27FC236}">
                    <a16:creationId xmlns:a16="http://schemas.microsoft.com/office/drawing/2014/main" id="{8597FC07-C4E2-466D-B1D9-5B66A1985C99}"/>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29" name="Connector: Curved 128">
                <a:extLst>
                  <a:ext uri="{FF2B5EF4-FFF2-40B4-BE49-F238E27FC236}">
                    <a16:creationId xmlns:a16="http://schemas.microsoft.com/office/drawing/2014/main" id="{887F694F-D22E-4478-91B8-4E924E83465A}"/>
                  </a:ext>
                </a:extLst>
              </p:cNvPr>
              <p:cNvCxnSpPr>
                <a:cxnSpLocks/>
                <a:stCxn id="127" idx="0"/>
                <a:endCxn id="126"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onnector: Curved 129">
                <a:extLst>
                  <a:ext uri="{FF2B5EF4-FFF2-40B4-BE49-F238E27FC236}">
                    <a16:creationId xmlns:a16="http://schemas.microsoft.com/office/drawing/2014/main" id="{F075AE5F-A1D9-42E0-BC2D-C7D2084E3A55}"/>
                  </a:ext>
                </a:extLst>
              </p:cNvPr>
              <p:cNvCxnSpPr>
                <a:cxnSpLocks/>
                <a:stCxn id="126" idx="2"/>
                <a:endCxn id="128"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1" name="Group 90">
            <a:extLst>
              <a:ext uri="{FF2B5EF4-FFF2-40B4-BE49-F238E27FC236}">
                <a16:creationId xmlns:a16="http://schemas.microsoft.com/office/drawing/2014/main" id="{7C550E93-6F27-4E7F-ADE4-3E4C1EE3ED56}"/>
              </a:ext>
            </a:extLst>
          </p:cNvPr>
          <p:cNvGrpSpPr/>
          <p:nvPr/>
        </p:nvGrpSpPr>
        <p:grpSpPr>
          <a:xfrm>
            <a:off x="5394510" y="4732284"/>
            <a:ext cx="1911989" cy="1931289"/>
            <a:chOff x="5251690" y="2555068"/>
            <a:chExt cx="1911989" cy="1931289"/>
          </a:xfrm>
        </p:grpSpPr>
        <p:grpSp>
          <p:nvGrpSpPr>
            <p:cNvPr id="92" name="Group 91">
              <a:extLst>
                <a:ext uri="{FF2B5EF4-FFF2-40B4-BE49-F238E27FC236}">
                  <a16:creationId xmlns:a16="http://schemas.microsoft.com/office/drawing/2014/main" id="{5C449E29-BF09-4A24-BB10-A67C223AFF0D}"/>
                </a:ext>
              </a:extLst>
            </p:cNvPr>
            <p:cNvGrpSpPr/>
            <p:nvPr/>
          </p:nvGrpSpPr>
          <p:grpSpPr>
            <a:xfrm>
              <a:off x="5251690" y="2555068"/>
              <a:ext cx="1911989" cy="1931289"/>
              <a:chOff x="3303675" y="2002907"/>
              <a:chExt cx="1911989" cy="1931289"/>
            </a:xfrm>
          </p:grpSpPr>
          <p:grpSp>
            <p:nvGrpSpPr>
              <p:cNvPr id="141" name="Group 140">
                <a:extLst>
                  <a:ext uri="{FF2B5EF4-FFF2-40B4-BE49-F238E27FC236}">
                    <a16:creationId xmlns:a16="http://schemas.microsoft.com/office/drawing/2014/main" id="{64A80CE5-7476-454E-BE42-165F124A8504}"/>
                  </a:ext>
                </a:extLst>
              </p:cNvPr>
              <p:cNvGrpSpPr/>
              <p:nvPr/>
            </p:nvGrpSpPr>
            <p:grpSpPr>
              <a:xfrm>
                <a:off x="3950180" y="2002907"/>
                <a:ext cx="622171" cy="1924638"/>
                <a:chOff x="3950180" y="2009781"/>
                <a:chExt cx="622171" cy="3275758"/>
              </a:xfrm>
            </p:grpSpPr>
            <p:cxnSp>
              <p:nvCxnSpPr>
                <p:cNvPr id="145" name="Straight Connector 144">
                  <a:extLst>
                    <a:ext uri="{FF2B5EF4-FFF2-40B4-BE49-F238E27FC236}">
                      <a16:creationId xmlns:a16="http://schemas.microsoft.com/office/drawing/2014/main" id="{787E7736-C8E6-4844-B350-AD3F129466A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912F0FF-4A74-43E9-BF49-B88F1AD320F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42" name="Picture 141">
                <a:extLst>
                  <a:ext uri="{FF2B5EF4-FFF2-40B4-BE49-F238E27FC236}">
                    <a16:creationId xmlns:a16="http://schemas.microsoft.com/office/drawing/2014/main" id="{3CF9E3A3-9AFE-4CDA-A2D1-6AEB58F7D14B}"/>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43" name="Rectangle 142">
                <a:extLst>
                  <a:ext uri="{FF2B5EF4-FFF2-40B4-BE49-F238E27FC236}">
                    <a16:creationId xmlns:a16="http://schemas.microsoft.com/office/drawing/2014/main" id="{B8BD6E62-64C6-4BDD-8CEC-8967CF8804F0}"/>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Retreat</a:t>
                </a:r>
              </a:p>
            </p:txBody>
          </p:sp>
          <p:sp>
            <p:nvSpPr>
              <p:cNvPr id="144" name="Rectangle 143">
                <a:extLst>
                  <a:ext uri="{FF2B5EF4-FFF2-40B4-BE49-F238E27FC236}">
                    <a16:creationId xmlns:a16="http://schemas.microsoft.com/office/drawing/2014/main" id="{E787AF37-21E8-4C17-9947-9FEBD77311D8}"/>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0838513D-9F71-43A3-9A10-233A426D3209}"/>
                </a:ext>
              </a:extLst>
            </p:cNvPr>
            <p:cNvGrpSpPr/>
            <p:nvPr/>
          </p:nvGrpSpPr>
          <p:grpSpPr>
            <a:xfrm>
              <a:off x="5299766" y="3070988"/>
              <a:ext cx="997523" cy="318873"/>
              <a:chOff x="3420970" y="585283"/>
              <a:chExt cx="997523" cy="318873"/>
            </a:xfrm>
          </p:grpSpPr>
          <p:sp>
            <p:nvSpPr>
              <p:cNvPr id="94" name="Rectangle 93">
                <a:extLst>
                  <a:ext uri="{FF2B5EF4-FFF2-40B4-BE49-F238E27FC236}">
                    <a16:creationId xmlns:a16="http://schemas.microsoft.com/office/drawing/2014/main" id="{915DDBB3-2962-41DA-B973-25DEB1492B26}"/>
                  </a:ext>
                </a:extLst>
              </p:cNvPr>
              <p:cNvSpPr/>
              <p:nvPr/>
            </p:nvSpPr>
            <p:spPr>
              <a:xfrm>
                <a:off x="4239900"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37" name="Rectangle 136">
                <a:extLst>
                  <a:ext uri="{FF2B5EF4-FFF2-40B4-BE49-F238E27FC236}">
                    <a16:creationId xmlns:a16="http://schemas.microsoft.com/office/drawing/2014/main" id="{C6A4302D-1FA1-41A5-9CE5-FD2E852D906D}"/>
                  </a:ext>
                </a:extLst>
              </p:cNvPr>
              <p:cNvSpPr/>
              <p:nvPr/>
            </p:nvSpPr>
            <p:spPr>
              <a:xfrm>
                <a:off x="3749993" y="585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38" name="Rectangle 137">
                <a:extLst>
                  <a:ext uri="{FF2B5EF4-FFF2-40B4-BE49-F238E27FC236}">
                    <a16:creationId xmlns:a16="http://schemas.microsoft.com/office/drawing/2014/main" id="{E4DD95F4-D6EF-41FD-87E2-51E82E3CE4CD}"/>
                  </a:ext>
                </a:extLst>
              </p:cNvPr>
              <p:cNvSpPr/>
              <p:nvPr/>
            </p:nvSpPr>
            <p:spPr>
              <a:xfrm>
                <a:off x="3420970" y="7097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39" name="Connector: Curved 138">
                <a:extLst>
                  <a:ext uri="{FF2B5EF4-FFF2-40B4-BE49-F238E27FC236}">
                    <a16:creationId xmlns:a16="http://schemas.microsoft.com/office/drawing/2014/main" id="{71053ACA-BAF2-4667-B863-BE8DD6F064BF}"/>
                  </a:ext>
                </a:extLst>
              </p:cNvPr>
              <p:cNvCxnSpPr>
                <a:cxnSpLocks/>
                <a:stCxn id="137" idx="0"/>
                <a:endCxn id="94" idx="0"/>
              </p:cNvCxnSpPr>
              <p:nvPr/>
            </p:nvCxnSpPr>
            <p:spPr>
              <a:xfrm rot="16200000" flipH="1">
                <a:off x="4048202" y="376370"/>
                <a:ext cx="72081" cy="489907"/>
              </a:xfrm>
              <a:prstGeom prst="curvedConnector3">
                <a:avLst>
                  <a:gd name="adj1" fmla="val -202686"/>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83559E78-160B-4790-9F5C-F69BC3A99D11}"/>
                  </a:ext>
                </a:extLst>
              </p:cNvPr>
              <p:cNvCxnSpPr>
                <a:cxnSpLocks/>
                <a:stCxn id="94" idx="2"/>
                <a:endCxn id="138" idx="2"/>
              </p:cNvCxnSpPr>
              <p:nvPr/>
            </p:nvCxnSpPr>
            <p:spPr>
              <a:xfrm rot="5400000">
                <a:off x="3893547" y="468506"/>
                <a:ext cx="52370" cy="818930"/>
              </a:xfrm>
              <a:prstGeom prst="curvedConnector3">
                <a:avLst>
                  <a:gd name="adj1" fmla="val 44461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C160C1E5-21DE-4E9B-B2B3-4615F533846F}"/>
              </a:ext>
            </a:extLst>
          </p:cNvPr>
          <p:cNvGrpSpPr/>
          <p:nvPr/>
        </p:nvGrpSpPr>
        <p:grpSpPr>
          <a:xfrm>
            <a:off x="1462064" y="4732284"/>
            <a:ext cx="1911989" cy="1931289"/>
            <a:chOff x="3303675" y="2002907"/>
            <a:chExt cx="1911989" cy="1931289"/>
          </a:xfrm>
        </p:grpSpPr>
        <p:grpSp>
          <p:nvGrpSpPr>
            <p:cNvPr id="148" name="Group 147">
              <a:extLst>
                <a:ext uri="{FF2B5EF4-FFF2-40B4-BE49-F238E27FC236}">
                  <a16:creationId xmlns:a16="http://schemas.microsoft.com/office/drawing/2014/main" id="{B61FCCBB-0559-4EF2-A9EC-D7CCC3EE4EB2}"/>
                </a:ext>
              </a:extLst>
            </p:cNvPr>
            <p:cNvGrpSpPr/>
            <p:nvPr/>
          </p:nvGrpSpPr>
          <p:grpSpPr>
            <a:xfrm>
              <a:off x="3303675" y="2002907"/>
              <a:ext cx="1911989" cy="1931289"/>
              <a:chOff x="3303675" y="2002907"/>
              <a:chExt cx="1911989" cy="1931289"/>
            </a:xfrm>
          </p:grpSpPr>
          <p:grpSp>
            <p:nvGrpSpPr>
              <p:cNvPr id="155" name="Group 154">
                <a:extLst>
                  <a:ext uri="{FF2B5EF4-FFF2-40B4-BE49-F238E27FC236}">
                    <a16:creationId xmlns:a16="http://schemas.microsoft.com/office/drawing/2014/main" id="{7C3C3BDE-8A5F-4318-8846-FFE4259D7E8E}"/>
                  </a:ext>
                </a:extLst>
              </p:cNvPr>
              <p:cNvGrpSpPr/>
              <p:nvPr/>
            </p:nvGrpSpPr>
            <p:grpSpPr>
              <a:xfrm>
                <a:off x="3950180" y="2002907"/>
                <a:ext cx="622171" cy="1924638"/>
                <a:chOff x="3950180" y="2009781"/>
                <a:chExt cx="622171" cy="3275758"/>
              </a:xfrm>
            </p:grpSpPr>
            <p:cxnSp>
              <p:nvCxnSpPr>
                <p:cNvPr id="159" name="Straight Connector 158">
                  <a:extLst>
                    <a:ext uri="{FF2B5EF4-FFF2-40B4-BE49-F238E27FC236}">
                      <a16:creationId xmlns:a16="http://schemas.microsoft.com/office/drawing/2014/main" id="{A83F9F48-524E-42B8-ABB9-4469900C508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1C643C7-7322-47C1-83AF-C77A681463FF}"/>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56" name="Picture 155">
                <a:extLst>
                  <a:ext uri="{FF2B5EF4-FFF2-40B4-BE49-F238E27FC236}">
                    <a16:creationId xmlns:a16="http://schemas.microsoft.com/office/drawing/2014/main" id="{578A5737-57C1-4E20-A35C-C21761C65D5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57" name="Rectangle 156">
                <a:extLst>
                  <a:ext uri="{FF2B5EF4-FFF2-40B4-BE49-F238E27FC236}">
                    <a16:creationId xmlns:a16="http://schemas.microsoft.com/office/drawing/2014/main" id="{2694B42D-32A7-42AE-9D14-5BFD8642766F}"/>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1</a:t>
                </a:r>
              </a:p>
            </p:txBody>
          </p:sp>
          <p:sp>
            <p:nvSpPr>
              <p:cNvPr id="158" name="Rectangle 157">
                <a:extLst>
                  <a:ext uri="{FF2B5EF4-FFF2-40B4-BE49-F238E27FC236}">
                    <a16:creationId xmlns:a16="http://schemas.microsoft.com/office/drawing/2014/main" id="{5F597FBA-CED7-44ED-9AE2-FA152FB22213}"/>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3F91B967-4F8F-4383-85BD-2EA72815FF51}"/>
                </a:ext>
              </a:extLst>
            </p:cNvPr>
            <p:cNvGrpSpPr/>
            <p:nvPr/>
          </p:nvGrpSpPr>
          <p:grpSpPr>
            <a:xfrm>
              <a:off x="3702905" y="2578707"/>
              <a:ext cx="427872" cy="435748"/>
              <a:chOff x="3798119" y="550908"/>
              <a:chExt cx="427872" cy="435748"/>
            </a:xfrm>
          </p:grpSpPr>
          <p:sp>
            <p:nvSpPr>
              <p:cNvPr id="150" name="Rectangle 149">
                <a:extLst>
                  <a:ext uri="{FF2B5EF4-FFF2-40B4-BE49-F238E27FC236}">
                    <a16:creationId xmlns:a16="http://schemas.microsoft.com/office/drawing/2014/main" id="{E5F512FA-6668-454B-A59E-F57F7C223BB8}"/>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51" name="Rectangle 150">
                <a:extLst>
                  <a:ext uri="{FF2B5EF4-FFF2-40B4-BE49-F238E27FC236}">
                    <a16:creationId xmlns:a16="http://schemas.microsoft.com/office/drawing/2014/main" id="{C24BDAAA-CF66-4F2D-8F50-5BBC49772FEF}"/>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52" name="Rectangle 151">
                <a:extLst>
                  <a:ext uri="{FF2B5EF4-FFF2-40B4-BE49-F238E27FC236}">
                    <a16:creationId xmlns:a16="http://schemas.microsoft.com/office/drawing/2014/main" id="{074BD2F7-18D4-4740-8D71-F2225F45E18E}"/>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53" name="Connector: Curved 152">
                <a:extLst>
                  <a:ext uri="{FF2B5EF4-FFF2-40B4-BE49-F238E27FC236}">
                    <a16:creationId xmlns:a16="http://schemas.microsoft.com/office/drawing/2014/main" id="{83F6C269-89F3-4DD4-B10A-00B4EEB6FDF5}"/>
                  </a:ext>
                </a:extLst>
              </p:cNvPr>
              <p:cNvCxnSpPr>
                <a:cxnSpLocks/>
                <a:stCxn id="151" idx="0"/>
                <a:endCxn id="150"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A7FABF77-A3C1-4992-9BFF-808B41043EF0}"/>
                  </a:ext>
                </a:extLst>
              </p:cNvPr>
              <p:cNvCxnSpPr>
                <a:cxnSpLocks/>
                <a:stCxn id="150" idx="2"/>
                <a:endCxn id="152"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61" name="Group 160">
            <a:extLst>
              <a:ext uri="{FF2B5EF4-FFF2-40B4-BE49-F238E27FC236}">
                <a16:creationId xmlns:a16="http://schemas.microsoft.com/office/drawing/2014/main" id="{3DA78FC7-77D0-46C1-8EF9-05E8625F62B3}"/>
              </a:ext>
            </a:extLst>
          </p:cNvPr>
          <p:cNvGrpSpPr/>
          <p:nvPr/>
        </p:nvGrpSpPr>
        <p:grpSpPr>
          <a:xfrm>
            <a:off x="3430051" y="4732882"/>
            <a:ext cx="1911989" cy="1931289"/>
            <a:chOff x="5271662" y="2003505"/>
            <a:chExt cx="1911989" cy="1931289"/>
          </a:xfrm>
        </p:grpSpPr>
        <p:grpSp>
          <p:nvGrpSpPr>
            <p:cNvPr id="162" name="Group 161">
              <a:extLst>
                <a:ext uri="{FF2B5EF4-FFF2-40B4-BE49-F238E27FC236}">
                  <a16:creationId xmlns:a16="http://schemas.microsoft.com/office/drawing/2014/main" id="{F4CACCAA-0FC6-40F6-9981-D69711BFA236}"/>
                </a:ext>
              </a:extLst>
            </p:cNvPr>
            <p:cNvGrpSpPr/>
            <p:nvPr/>
          </p:nvGrpSpPr>
          <p:grpSpPr>
            <a:xfrm>
              <a:off x="5271662" y="2003505"/>
              <a:ext cx="1911989" cy="1931289"/>
              <a:chOff x="3303675" y="2002907"/>
              <a:chExt cx="1911989" cy="1931289"/>
            </a:xfrm>
          </p:grpSpPr>
          <p:grpSp>
            <p:nvGrpSpPr>
              <p:cNvPr id="169" name="Group 168">
                <a:extLst>
                  <a:ext uri="{FF2B5EF4-FFF2-40B4-BE49-F238E27FC236}">
                    <a16:creationId xmlns:a16="http://schemas.microsoft.com/office/drawing/2014/main" id="{75A7A670-7DC3-4E44-A952-D3BE9E67159D}"/>
                  </a:ext>
                </a:extLst>
              </p:cNvPr>
              <p:cNvGrpSpPr/>
              <p:nvPr/>
            </p:nvGrpSpPr>
            <p:grpSpPr>
              <a:xfrm>
                <a:off x="3950180" y="2002907"/>
                <a:ext cx="622171" cy="1924638"/>
                <a:chOff x="3950180" y="2009781"/>
                <a:chExt cx="622171" cy="3275758"/>
              </a:xfrm>
            </p:grpSpPr>
            <p:cxnSp>
              <p:nvCxnSpPr>
                <p:cNvPr id="173" name="Straight Connector 172">
                  <a:extLst>
                    <a:ext uri="{FF2B5EF4-FFF2-40B4-BE49-F238E27FC236}">
                      <a16:creationId xmlns:a16="http://schemas.microsoft.com/office/drawing/2014/main" id="{9B636CE8-53CF-4AE9-824B-4757C3CF0A25}"/>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AF0D177B-B85F-4B23-85D8-8D85BA6F3D7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70" name="Picture 169">
                <a:extLst>
                  <a:ext uri="{FF2B5EF4-FFF2-40B4-BE49-F238E27FC236}">
                    <a16:creationId xmlns:a16="http://schemas.microsoft.com/office/drawing/2014/main" id="{548F1EFC-DFE8-4B50-A16F-16071896571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171" name="Rectangle 170">
                <a:extLst>
                  <a:ext uri="{FF2B5EF4-FFF2-40B4-BE49-F238E27FC236}">
                    <a16:creationId xmlns:a16="http://schemas.microsoft.com/office/drawing/2014/main" id="{B983BD23-1EA5-47CF-AE21-6949456739C1}"/>
                  </a:ext>
                </a:extLst>
              </p:cNvPr>
              <p:cNvSpPr/>
              <p:nvPr/>
            </p:nvSpPr>
            <p:spPr>
              <a:xfrm>
                <a:off x="3303675" y="2009781"/>
                <a:ext cx="1911989" cy="19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Flinch 2</a:t>
                </a:r>
              </a:p>
            </p:txBody>
          </p:sp>
          <p:sp>
            <p:nvSpPr>
              <p:cNvPr id="172" name="Rectangle 171">
                <a:extLst>
                  <a:ext uri="{FF2B5EF4-FFF2-40B4-BE49-F238E27FC236}">
                    <a16:creationId xmlns:a16="http://schemas.microsoft.com/office/drawing/2014/main" id="{60458828-430F-4D75-970C-498C4D0B5B5F}"/>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F81C07E9-F9B2-47BC-9B39-05D8183A3A25}"/>
                </a:ext>
              </a:extLst>
            </p:cNvPr>
            <p:cNvGrpSpPr/>
            <p:nvPr/>
          </p:nvGrpSpPr>
          <p:grpSpPr>
            <a:xfrm>
              <a:off x="5902989" y="2527725"/>
              <a:ext cx="833506" cy="435748"/>
              <a:chOff x="3392485" y="550908"/>
              <a:chExt cx="833506" cy="435748"/>
            </a:xfrm>
          </p:grpSpPr>
          <p:sp>
            <p:nvSpPr>
              <p:cNvPr id="164" name="Rectangle 163">
                <a:extLst>
                  <a:ext uri="{FF2B5EF4-FFF2-40B4-BE49-F238E27FC236}">
                    <a16:creationId xmlns:a16="http://schemas.microsoft.com/office/drawing/2014/main" id="{5FE08BB2-3CFD-4394-B2B9-2299D0C9F5F4}"/>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165" name="Rectangle 164">
                <a:extLst>
                  <a:ext uri="{FF2B5EF4-FFF2-40B4-BE49-F238E27FC236}">
                    <a16:creationId xmlns:a16="http://schemas.microsoft.com/office/drawing/2014/main" id="{5A996B46-1BDF-4295-8BD5-2E7D799CFFBD}"/>
                  </a:ext>
                </a:extLst>
              </p:cNvPr>
              <p:cNvSpPr/>
              <p:nvPr/>
            </p:nvSpPr>
            <p:spPr>
              <a:xfrm>
                <a:off x="3392485"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166" name="Rectangle 165">
                <a:extLst>
                  <a:ext uri="{FF2B5EF4-FFF2-40B4-BE49-F238E27FC236}">
                    <a16:creationId xmlns:a16="http://schemas.microsoft.com/office/drawing/2014/main" id="{EA9B1EAD-79E3-40B8-9E4F-3C160A1F814F}"/>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167" name="Connector: Curved 166">
                <a:extLst>
                  <a:ext uri="{FF2B5EF4-FFF2-40B4-BE49-F238E27FC236}">
                    <a16:creationId xmlns:a16="http://schemas.microsoft.com/office/drawing/2014/main" id="{6C4D4D0E-1A88-46C1-B6AA-D66A90727144}"/>
                  </a:ext>
                </a:extLst>
              </p:cNvPr>
              <p:cNvCxnSpPr>
                <a:cxnSpLocks/>
                <a:stCxn id="165" idx="0"/>
                <a:endCxn id="164" idx="0"/>
              </p:cNvCxnSpPr>
              <p:nvPr/>
            </p:nvCxnSpPr>
            <p:spPr>
              <a:xfrm rot="16200000" flipH="1">
                <a:off x="3756010" y="276680"/>
                <a:ext cx="106456" cy="654913"/>
              </a:xfrm>
              <a:prstGeom prst="curvedConnector3">
                <a:avLst>
                  <a:gd name="adj1" fmla="val -21473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B4193523-28DF-43DD-A594-27E2C6BE4B86}"/>
                  </a:ext>
                </a:extLst>
              </p:cNvPr>
              <p:cNvCxnSpPr>
                <a:cxnSpLocks/>
                <a:stCxn id="164" idx="2"/>
                <a:endCxn id="16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8207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1D0-4EDA-4E33-9C64-A68F00DEE66C}"/>
              </a:ext>
            </a:extLst>
          </p:cNvPr>
          <p:cNvSpPr>
            <a:spLocks noGrp="1"/>
          </p:cNvSpPr>
          <p:nvPr>
            <p:ph type="title"/>
          </p:nvPr>
        </p:nvSpPr>
        <p:spPr>
          <a:xfrm>
            <a:off x="838200" y="365125"/>
            <a:ext cx="2386261" cy="1325563"/>
          </a:xfrm>
        </p:spPr>
        <p:txBody>
          <a:bodyPr>
            <a:normAutofit fontScale="90000"/>
          </a:bodyPr>
          <a:lstStyle/>
          <a:p>
            <a:r>
              <a:rPr lang="en-US"/>
              <a:t>Slow down speedup</a:t>
            </a:r>
          </a:p>
        </p:txBody>
      </p:sp>
      <p:grpSp>
        <p:nvGrpSpPr>
          <p:cNvPr id="61" name="Group 60">
            <a:extLst>
              <a:ext uri="{FF2B5EF4-FFF2-40B4-BE49-F238E27FC236}">
                <a16:creationId xmlns:a16="http://schemas.microsoft.com/office/drawing/2014/main" id="{67A28974-CF9E-4190-85D0-F32B38330E0F}"/>
              </a:ext>
            </a:extLst>
          </p:cNvPr>
          <p:cNvGrpSpPr/>
          <p:nvPr/>
        </p:nvGrpSpPr>
        <p:grpSpPr>
          <a:xfrm>
            <a:off x="3798119" y="550908"/>
            <a:ext cx="427872" cy="435748"/>
            <a:chOff x="3798119" y="550908"/>
            <a:chExt cx="427872" cy="435748"/>
          </a:xfrm>
        </p:grpSpPr>
        <p:sp>
          <p:nvSpPr>
            <p:cNvPr id="34" name="Rectangle 33">
              <a:extLst>
                <a:ext uri="{FF2B5EF4-FFF2-40B4-BE49-F238E27FC236}">
                  <a16:creationId xmlns:a16="http://schemas.microsoft.com/office/drawing/2014/main" id="{B88666DA-829C-4BB4-8D34-DF347B56CD27}"/>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C</a:t>
              </a:r>
            </a:p>
          </p:txBody>
        </p:sp>
        <p:sp>
          <p:nvSpPr>
            <p:cNvPr id="35" name="Rectangle 34">
              <a:extLst>
                <a:ext uri="{FF2B5EF4-FFF2-40B4-BE49-F238E27FC236}">
                  <a16:creationId xmlns:a16="http://schemas.microsoft.com/office/drawing/2014/main" id="{3D80539B-D616-472F-B1D9-DF5002E36C00}"/>
                </a:ext>
              </a:extLst>
            </p:cNvPr>
            <p:cNvSpPr/>
            <p:nvPr/>
          </p:nvSpPr>
          <p:spPr>
            <a:xfrm>
              <a:off x="3798119" y="550908"/>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P</a:t>
              </a:r>
            </a:p>
          </p:txBody>
        </p:sp>
        <p:sp>
          <p:nvSpPr>
            <p:cNvPr id="36" name="Rectangle 35">
              <a:extLst>
                <a:ext uri="{FF2B5EF4-FFF2-40B4-BE49-F238E27FC236}">
                  <a16:creationId xmlns:a16="http://schemas.microsoft.com/office/drawing/2014/main" id="{820DB096-26D0-42F3-9806-D141E4CE7DA8}"/>
                </a:ext>
              </a:extLst>
            </p:cNvPr>
            <p:cNvSpPr/>
            <p:nvPr/>
          </p:nvSpPr>
          <p:spPr>
            <a:xfrm>
              <a:off x="3799100" y="792234"/>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N</a:t>
              </a:r>
            </a:p>
          </p:txBody>
        </p:sp>
        <p:cxnSp>
          <p:nvCxnSpPr>
            <p:cNvPr id="30" name="Connector: Curved 29">
              <a:extLst>
                <a:ext uri="{FF2B5EF4-FFF2-40B4-BE49-F238E27FC236}">
                  <a16:creationId xmlns:a16="http://schemas.microsoft.com/office/drawing/2014/main" id="{C80A1F66-3F8F-47B2-9000-8FFA5F4E5846}"/>
                </a:ext>
              </a:extLst>
            </p:cNvPr>
            <p:cNvCxnSpPr>
              <a:cxnSpLocks/>
              <a:stCxn id="35" idx="0"/>
              <a:endCxn id="34" idx="0"/>
            </p:cNvCxnSpPr>
            <p:nvPr/>
          </p:nvCxnSpPr>
          <p:spPr>
            <a:xfrm rot="16200000" flipH="1">
              <a:off x="3958827" y="479497"/>
              <a:ext cx="106456" cy="249279"/>
            </a:xfrm>
            <a:prstGeom prst="curvedConnector3">
              <a:avLst>
                <a:gd name="adj1" fmla="val -111405"/>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089DB361-C2DF-4F90-8D93-E158784AFB6A}"/>
                </a:ext>
              </a:extLst>
            </p:cNvPr>
            <p:cNvCxnSpPr>
              <a:cxnSpLocks/>
              <a:stCxn id="34" idx="2"/>
              <a:endCxn id="36" idx="2"/>
            </p:cNvCxnSpPr>
            <p:nvPr/>
          </p:nvCxnSpPr>
          <p:spPr>
            <a:xfrm rot="5400000">
              <a:off x="3945111" y="795072"/>
              <a:ext cx="134870" cy="248298"/>
            </a:xfrm>
            <a:prstGeom prst="curvedConnector3">
              <a:avLst>
                <a:gd name="adj1" fmla="val 187935"/>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FF1ED2D-00F5-468C-832C-0315D2C20C5F}"/>
              </a:ext>
            </a:extLst>
          </p:cNvPr>
          <p:cNvGrpSpPr/>
          <p:nvPr/>
        </p:nvGrpSpPr>
        <p:grpSpPr>
          <a:xfrm>
            <a:off x="3309442" y="2477103"/>
            <a:ext cx="1911989" cy="1931289"/>
            <a:chOff x="3269996" y="2560745"/>
            <a:chExt cx="1911989" cy="1931289"/>
          </a:xfrm>
        </p:grpSpPr>
        <p:grpSp>
          <p:nvGrpSpPr>
            <p:cNvPr id="37" name="Group 36">
              <a:extLst>
                <a:ext uri="{FF2B5EF4-FFF2-40B4-BE49-F238E27FC236}">
                  <a16:creationId xmlns:a16="http://schemas.microsoft.com/office/drawing/2014/main" id="{2D7CBBBA-B67E-49C5-B5EB-5688527C2887}"/>
                </a:ext>
              </a:extLst>
            </p:cNvPr>
            <p:cNvGrpSpPr/>
            <p:nvPr/>
          </p:nvGrpSpPr>
          <p:grpSpPr>
            <a:xfrm>
              <a:off x="3269996" y="2560745"/>
              <a:ext cx="1911989" cy="1931289"/>
              <a:chOff x="3303675" y="2002907"/>
              <a:chExt cx="1911989" cy="1931289"/>
            </a:xfrm>
          </p:grpSpPr>
          <p:grpSp>
            <p:nvGrpSpPr>
              <p:cNvPr id="39" name="Group 38">
                <a:extLst>
                  <a:ext uri="{FF2B5EF4-FFF2-40B4-BE49-F238E27FC236}">
                    <a16:creationId xmlns:a16="http://schemas.microsoft.com/office/drawing/2014/main" id="{3E9F8D31-D2DB-4DE7-91BA-2E4F0DACF375}"/>
                  </a:ext>
                </a:extLst>
              </p:cNvPr>
              <p:cNvGrpSpPr/>
              <p:nvPr/>
            </p:nvGrpSpPr>
            <p:grpSpPr>
              <a:xfrm>
                <a:off x="3950180" y="2002907"/>
                <a:ext cx="622171" cy="1924638"/>
                <a:chOff x="3950180" y="2009781"/>
                <a:chExt cx="622171" cy="3275758"/>
              </a:xfrm>
            </p:grpSpPr>
            <p:cxnSp>
              <p:nvCxnSpPr>
                <p:cNvPr id="43" name="Straight Connector 42">
                  <a:extLst>
                    <a:ext uri="{FF2B5EF4-FFF2-40B4-BE49-F238E27FC236}">
                      <a16:creationId xmlns:a16="http://schemas.microsoft.com/office/drawing/2014/main" id="{DF6D19CF-AA3D-400A-8BD2-A05D916D81B2}"/>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178B697-589E-4300-96D5-8EE877171915}"/>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40" name="Picture 39">
                <a:extLst>
                  <a:ext uri="{FF2B5EF4-FFF2-40B4-BE49-F238E27FC236}">
                    <a16:creationId xmlns:a16="http://schemas.microsoft.com/office/drawing/2014/main" id="{70F217EE-5573-453A-9442-D9583D2130F9}"/>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41" name="Rectangle 40">
                <a:extLst>
                  <a:ext uri="{FF2B5EF4-FFF2-40B4-BE49-F238E27FC236}">
                    <a16:creationId xmlns:a16="http://schemas.microsoft.com/office/drawing/2014/main" id="{B9FF2AC5-978C-44CB-BF47-2B400FBD48A2}"/>
                  </a:ext>
                </a:extLst>
              </p:cNvPr>
              <p:cNvSpPr/>
              <p:nvPr/>
            </p:nvSpPr>
            <p:spPr>
              <a:xfrm>
                <a:off x="3303675" y="2009781"/>
                <a:ext cx="1911989" cy="4571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Stop: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V_c ~ 0 m/s</a:t>
                </a:r>
              </a:p>
            </p:txBody>
          </p:sp>
          <p:sp>
            <p:nvSpPr>
              <p:cNvPr id="42" name="Rectangle 41">
                <a:extLst>
                  <a:ext uri="{FF2B5EF4-FFF2-40B4-BE49-F238E27FC236}">
                    <a16:creationId xmlns:a16="http://schemas.microsoft.com/office/drawing/2014/main" id="{102549E0-7125-4C36-A2C8-C062FA03682C}"/>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5" name="Group 44">
              <a:extLst>
                <a:ext uri="{FF2B5EF4-FFF2-40B4-BE49-F238E27FC236}">
                  <a16:creationId xmlns:a16="http://schemas.microsoft.com/office/drawing/2014/main" id="{20CD3ED3-105D-4377-B13A-2E9B60953734}"/>
                </a:ext>
              </a:extLst>
            </p:cNvPr>
            <p:cNvGrpSpPr/>
            <p:nvPr/>
          </p:nvGrpSpPr>
          <p:grpSpPr>
            <a:xfrm>
              <a:off x="3407974" y="3225920"/>
              <a:ext cx="496622" cy="211503"/>
              <a:chOff x="3729369" y="640283"/>
              <a:chExt cx="496622" cy="211503"/>
            </a:xfrm>
          </p:grpSpPr>
          <p:sp>
            <p:nvSpPr>
              <p:cNvPr id="46" name="Rectangle 45">
                <a:extLst>
                  <a:ext uri="{FF2B5EF4-FFF2-40B4-BE49-F238E27FC236}">
                    <a16:creationId xmlns:a16="http://schemas.microsoft.com/office/drawing/2014/main" id="{4756F09D-386B-4111-A83B-6EEBE4713729}"/>
                  </a:ext>
                </a:extLst>
              </p:cNvPr>
              <p:cNvSpPr/>
              <p:nvPr/>
            </p:nvSpPr>
            <p:spPr>
              <a:xfrm>
                <a:off x="4047398" y="65736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48" name="Rectangle 47">
                <a:extLst>
                  <a:ext uri="{FF2B5EF4-FFF2-40B4-BE49-F238E27FC236}">
                    <a16:creationId xmlns:a16="http://schemas.microsoft.com/office/drawing/2014/main" id="{3AB905B0-C8A7-4A67-9152-45CE88D0A56A}"/>
                  </a:ext>
                </a:extLst>
              </p:cNvPr>
              <p:cNvSpPr/>
              <p:nvPr/>
            </p:nvSpPr>
            <p:spPr>
              <a:xfrm>
                <a:off x="3729369" y="640283"/>
                <a:ext cx="178593" cy="19442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P</a:t>
                </a:r>
              </a:p>
            </p:txBody>
          </p:sp>
          <p:cxnSp>
            <p:nvCxnSpPr>
              <p:cNvPr id="51" name="Connector: Curved 50">
                <a:extLst>
                  <a:ext uri="{FF2B5EF4-FFF2-40B4-BE49-F238E27FC236}">
                    <a16:creationId xmlns:a16="http://schemas.microsoft.com/office/drawing/2014/main" id="{2750266E-6B45-482F-BBF2-947FE293F6D9}"/>
                  </a:ext>
                </a:extLst>
              </p:cNvPr>
              <p:cNvCxnSpPr>
                <a:cxnSpLocks/>
                <a:stCxn id="48" idx="0"/>
                <a:endCxn id="46" idx="0"/>
              </p:cNvCxnSpPr>
              <p:nvPr/>
            </p:nvCxnSpPr>
            <p:spPr>
              <a:xfrm rot="16200000" flipH="1">
                <a:off x="3969139" y="489809"/>
                <a:ext cx="17081" cy="318029"/>
              </a:xfrm>
              <a:prstGeom prst="curvedConnector3">
                <a:avLst>
                  <a:gd name="adj1" fmla="val -809227"/>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3BDBBBE0-740E-47A4-8D1D-2F8C54FF6C3E}"/>
              </a:ext>
            </a:extLst>
          </p:cNvPr>
          <p:cNvGrpSpPr/>
          <p:nvPr/>
        </p:nvGrpSpPr>
        <p:grpSpPr>
          <a:xfrm>
            <a:off x="5290436" y="2470229"/>
            <a:ext cx="1911989" cy="1931289"/>
            <a:chOff x="5290436" y="2470229"/>
            <a:chExt cx="1911989" cy="1931289"/>
          </a:xfrm>
        </p:grpSpPr>
        <p:grpSp>
          <p:nvGrpSpPr>
            <p:cNvPr id="53" name="Group 52">
              <a:extLst>
                <a:ext uri="{FF2B5EF4-FFF2-40B4-BE49-F238E27FC236}">
                  <a16:creationId xmlns:a16="http://schemas.microsoft.com/office/drawing/2014/main" id="{D60A02AA-2C67-411F-A244-7227974B8E4B}"/>
                </a:ext>
              </a:extLst>
            </p:cNvPr>
            <p:cNvGrpSpPr/>
            <p:nvPr/>
          </p:nvGrpSpPr>
          <p:grpSpPr>
            <a:xfrm>
              <a:off x="5290436" y="2470229"/>
              <a:ext cx="1911989" cy="1931289"/>
              <a:chOff x="3303675" y="2002907"/>
              <a:chExt cx="1911989" cy="1931289"/>
            </a:xfrm>
          </p:grpSpPr>
          <p:grpSp>
            <p:nvGrpSpPr>
              <p:cNvPr id="54" name="Group 53">
                <a:extLst>
                  <a:ext uri="{FF2B5EF4-FFF2-40B4-BE49-F238E27FC236}">
                    <a16:creationId xmlns:a16="http://schemas.microsoft.com/office/drawing/2014/main" id="{2A7EECAC-1FC1-431D-A089-F16342F73144}"/>
                  </a:ext>
                </a:extLst>
              </p:cNvPr>
              <p:cNvGrpSpPr/>
              <p:nvPr/>
            </p:nvGrpSpPr>
            <p:grpSpPr>
              <a:xfrm>
                <a:off x="3950180" y="2002907"/>
                <a:ext cx="622171" cy="1924638"/>
                <a:chOff x="3950180" y="2009781"/>
                <a:chExt cx="622171" cy="3275758"/>
              </a:xfrm>
            </p:grpSpPr>
            <p:cxnSp>
              <p:nvCxnSpPr>
                <p:cNvPr id="58" name="Straight Connector 57">
                  <a:extLst>
                    <a:ext uri="{FF2B5EF4-FFF2-40B4-BE49-F238E27FC236}">
                      <a16:creationId xmlns:a16="http://schemas.microsoft.com/office/drawing/2014/main" id="{4B1F7DD8-2A08-469B-88B2-BA0E80470EA4}"/>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66EE50D-E07B-4AF4-BFD8-F96A14FDCF6D}"/>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55" name="Picture 54">
                <a:extLst>
                  <a:ext uri="{FF2B5EF4-FFF2-40B4-BE49-F238E27FC236}">
                    <a16:creationId xmlns:a16="http://schemas.microsoft.com/office/drawing/2014/main" id="{5395B0F6-823D-4B41-B9F4-12924879E71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72783" y="3138074"/>
                <a:ext cx="543570" cy="796122"/>
              </a:xfrm>
              <a:prstGeom prst="rect">
                <a:avLst/>
              </a:prstGeom>
            </p:spPr>
          </p:pic>
          <p:sp>
            <p:nvSpPr>
              <p:cNvPr id="56" name="Rectangle 55">
                <a:extLst>
                  <a:ext uri="{FF2B5EF4-FFF2-40B4-BE49-F238E27FC236}">
                    <a16:creationId xmlns:a16="http://schemas.microsoft.com/office/drawing/2014/main" id="{920C62F2-94FD-4879-8908-A5A993815486}"/>
                  </a:ext>
                </a:extLst>
              </p:cNvPr>
              <p:cNvSpPr/>
              <p:nvPr/>
            </p:nvSpPr>
            <p:spPr>
              <a:xfrm>
                <a:off x="3303675" y="2009780"/>
                <a:ext cx="1911989" cy="4640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Speedup: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&gt; V_c</a:t>
                </a:r>
              </a:p>
            </p:txBody>
          </p:sp>
          <p:sp>
            <p:nvSpPr>
              <p:cNvPr id="57" name="Rectangle 56">
                <a:extLst>
                  <a:ext uri="{FF2B5EF4-FFF2-40B4-BE49-F238E27FC236}">
                    <a16:creationId xmlns:a16="http://schemas.microsoft.com/office/drawing/2014/main" id="{0077E037-6C9E-4961-A3D7-AFF7840732F6}"/>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62" name="Rectangle 61">
              <a:extLst>
                <a:ext uri="{FF2B5EF4-FFF2-40B4-BE49-F238E27FC236}">
                  <a16:creationId xmlns:a16="http://schemas.microsoft.com/office/drawing/2014/main" id="{2D1F3555-73D6-4E63-A3C8-DCED79CDEC6B}"/>
                </a:ext>
              </a:extLst>
            </p:cNvPr>
            <p:cNvSpPr/>
            <p:nvPr/>
          </p:nvSpPr>
          <p:spPr>
            <a:xfrm>
              <a:off x="5559342" y="3111224"/>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64" name="Rectangle 63">
              <a:extLst>
                <a:ext uri="{FF2B5EF4-FFF2-40B4-BE49-F238E27FC236}">
                  <a16:creationId xmlns:a16="http://schemas.microsoft.com/office/drawing/2014/main" id="{64CB0C2B-3357-449E-A324-C1BA9B845DDA}"/>
                </a:ext>
              </a:extLst>
            </p:cNvPr>
            <p:cNvSpPr/>
            <p:nvPr/>
          </p:nvSpPr>
          <p:spPr>
            <a:xfrm>
              <a:off x="6364150" y="3108588"/>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66" name="Connector: Curved 65">
              <a:extLst>
                <a:ext uri="{FF2B5EF4-FFF2-40B4-BE49-F238E27FC236}">
                  <a16:creationId xmlns:a16="http://schemas.microsoft.com/office/drawing/2014/main" id="{5E8A9B6D-88CC-4CDD-92A5-E68AD03A4561}"/>
                </a:ext>
              </a:extLst>
            </p:cNvPr>
            <p:cNvCxnSpPr>
              <a:cxnSpLocks/>
              <a:stCxn id="62" idx="2"/>
              <a:endCxn id="64" idx="2"/>
            </p:cNvCxnSpPr>
            <p:nvPr/>
          </p:nvCxnSpPr>
          <p:spPr>
            <a:xfrm rot="5400000" flipH="1" flipV="1">
              <a:off x="6049725" y="2901924"/>
              <a:ext cx="2636" cy="804808"/>
            </a:xfrm>
            <a:prstGeom prst="curvedConnector3">
              <a:avLst>
                <a:gd name="adj1" fmla="val -867223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D414730-6F06-448A-B571-07B1178A2527}"/>
              </a:ext>
            </a:extLst>
          </p:cNvPr>
          <p:cNvGrpSpPr/>
          <p:nvPr/>
        </p:nvGrpSpPr>
        <p:grpSpPr>
          <a:xfrm>
            <a:off x="7258423" y="2470229"/>
            <a:ext cx="1911989" cy="1925612"/>
            <a:chOff x="7258423" y="2470229"/>
            <a:chExt cx="1911989" cy="1925612"/>
          </a:xfrm>
        </p:grpSpPr>
        <p:grpSp>
          <p:nvGrpSpPr>
            <p:cNvPr id="52" name="Group 51">
              <a:extLst>
                <a:ext uri="{FF2B5EF4-FFF2-40B4-BE49-F238E27FC236}">
                  <a16:creationId xmlns:a16="http://schemas.microsoft.com/office/drawing/2014/main" id="{96A19465-6402-4672-8FB6-8DB529DEC7FB}"/>
                </a:ext>
              </a:extLst>
            </p:cNvPr>
            <p:cNvGrpSpPr/>
            <p:nvPr/>
          </p:nvGrpSpPr>
          <p:grpSpPr>
            <a:xfrm>
              <a:off x="7258423" y="2470229"/>
              <a:ext cx="1911989" cy="1925612"/>
              <a:chOff x="3303675" y="2002907"/>
              <a:chExt cx="1911989" cy="1925612"/>
            </a:xfrm>
          </p:grpSpPr>
          <p:grpSp>
            <p:nvGrpSpPr>
              <p:cNvPr id="67" name="Group 66">
                <a:extLst>
                  <a:ext uri="{FF2B5EF4-FFF2-40B4-BE49-F238E27FC236}">
                    <a16:creationId xmlns:a16="http://schemas.microsoft.com/office/drawing/2014/main" id="{7E1AC65F-741E-490B-A2A1-E429FE37E318}"/>
                  </a:ext>
                </a:extLst>
              </p:cNvPr>
              <p:cNvGrpSpPr/>
              <p:nvPr/>
            </p:nvGrpSpPr>
            <p:grpSpPr>
              <a:xfrm>
                <a:off x="3950180" y="2002907"/>
                <a:ext cx="622171" cy="1924638"/>
                <a:chOff x="3950180" y="2009781"/>
                <a:chExt cx="622171" cy="3275758"/>
              </a:xfrm>
            </p:grpSpPr>
            <p:cxnSp>
              <p:nvCxnSpPr>
                <p:cNvPr id="71" name="Straight Connector 70">
                  <a:extLst>
                    <a:ext uri="{FF2B5EF4-FFF2-40B4-BE49-F238E27FC236}">
                      <a16:creationId xmlns:a16="http://schemas.microsoft.com/office/drawing/2014/main" id="{13C26AD5-B65A-41EE-8E1B-739975ADC119}"/>
                    </a:ext>
                  </a:extLst>
                </p:cNvPr>
                <p:cNvCxnSpPr>
                  <a:cxnSpLocks/>
                </p:cNvCxnSpPr>
                <p:nvPr/>
              </p:nvCxnSpPr>
              <p:spPr>
                <a:xfrm>
                  <a:off x="3950180" y="2009781"/>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128E6DD-AEDE-4418-B452-345B5947AF62}"/>
                    </a:ext>
                  </a:extLst>
                </p:cNvPr>
                <p:cNvCxnSpPr>
                  <a:cxnSpLocks/>
                </p:cNvCxnSpPr>
                <p:nvPr/>
              </p:nvCxnSpPr>
              <p:spPr>
                <a:xfrm>
                  <a:off x="4572351" y="2019824"/>
                  <a:ext cx="0" cy="326571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6780A7A0-511D-4956-A260-4100083AFD3F}"/>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3989637" y="2531526"/>
                <a:ext cx="530558" cy="608324"/>
              </a:xfrm>
              <a:prstGeom prst="rect">
                <a:avLst/>
              </a:prstGeom>
            </p:spPr>
          </p:pic>
          <p:sp>
            <p:nvSpPr>
              <p:cNvPr id="69" name="Rectangle 68">
                <a:extLst>
                  <a:ext uri="{FF2B5EF4-FFF2-40B4-BE49-F238E27FC236}">
                    <a16:creationId xmlns:a16="http://schemas.microsoft.com/office/drawing/2014/main" id="{290309D2-2829-4FC1-8026-4448C66C0CDE}"/>
                  </a:ext>
                </a:extLst>
              </p:cNvPr>
              <p:cNvSpPr/>
              <p:nvPr/>
            </p:nvSpPr>
            <p:spPr>
              <a:xfrm>
                <a:off x="3303675" y="2009780"/>
                <a:ext cx="1911989" cy="4709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latin typeface="Arial" panose="020B0604020202020204" pitchFamily="34" charset="0"/>
                    <a:cs typeface="Arial" panose="020B0604020202020204" pitchFamily="34" charset="0"/>
                  </a:rPr>
                  <a:t>Slowdown: </a:t>
                </a:r>
              </a:p>
              <a:p>
                <a:pPr algn="ctr"/>
                <a:r>
                  <a:rPr lang="en-US" sz="1400">
                    <a:solidFill>
                      <a:schemeClr val="tx1">
                        <a:lumMod val="75000"/>
                        <a:lumOff val="25000"/>
                      </a:schemeClr>
                    </a:solidFill>
                    <a:latin typeface="Arial" panose="020B0604020202020204" pitchFamily="34" charset="0"/>
                    <a:cs typeface="Arial" panose="020B0604020202020204" pitchFamily="34" charset="0"/>
                  </a:rPr>
                  <a:t>V_n &lt; V_c</a:t>
                </a:r>
              </a:p>
            </p:txBody>
          </p:sp>
          <p:sp>
            <p:nvSpPr>
              <p:cNvPr id="70" name="Rectangle 69">
                <a:extLst>
                  <a:ext uri="{FF2B5EF4-FFF2-40B4-BE49-F238E27FC236}">
                    <a16:creationId xmlns:a16="http://schemas.microsoft.com/office/drawing/2014/main" id="{E772C97E-F20A-4082-BA4B-153ACFE26815}"/>
                  </a:ext>
                </a:extLst>
              </p:cNvPr>
              <p:cNvSpPr/>
              <p:nvPr/>
            </p:nvSpPr>
            <p:spPr>
              <a:xfrm>
                <a:off x="3303675" y="2009782"/>
                <a:ext cx="1911989" cy="1918737"/>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73" name="Rectangle 72">
              <a:extLst>
                <a:ext uri="{FF2B5EF4-FFF2-40B4-BE49-F238E27FC236}">
                  <a16:creationId xmlns:a16="http://schemas.microsoft.com/office/drawing/2014/main" id="{3C318442-473D-4634-A7F1-02B5C110BAC9}"/>
                </a:ext>
              </a:extLst>
            </p:cNvPr>
            <p:cNvSpPr/>
            <p:nvPr/>
          </p:nvSpPr>
          <p:spPr>
            <a:xfrm>
              <a:off x="7504547" y="3571283"/>
              <a:ext cx="178593" cy="19442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C</a:t>
              </a:r>
            </a:p>
          </p:txBody>
        </p:sp>
        <p:sp>
          <p:nvSpPr>
            <p:cNvPr id="74" name="Rectangle 73">
              <a:extLst>
                <a:ext uri="{FF2B5EF4-FFF2-40B4-BE49-F238E27FC236}">
                  <a16:creationId xmlns:a16="http://schemas.microsoft.com/office/drawing/2014/main" id="{EFCF75D0-814B-49A0-94D1-05F7EC52E7FC}"/>
                </a:ext>
              </a:extLst>
            </p:cNvPr>
            <p:cNvSpPr/>
            <p:nvPr/>
          </p:nvSpPr>
          <p:spPr>
            <a:xfrm>
              <a:off x="7829746" y="3571283"/>
              <a:ext cx="178593" cy="19442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N</a:t>
              </a:r>
            </a:p>
          </p:txBody>
        </p:sp>
        <p:cxnSp>
          <p:nvCxnSpPr>
            <p:cNvPr id="75" name="Connector: Curved 74">
              <a:extLst>
                <a:ext uri="{FF2B5EF4-FFF2-40B4-BE49-F238E27FC236}">
                  <a16:creationId xmlns:a16="http://schemas.microsoft.com/office/drawing/2014/main" id="{8DDB8089-EF8E-436C-869D-860518D4A565}"/>
                </a:ext>
              </a:extLst>
            </p:cNvPr>
            <p:cNvCxnSpPr>
              <a:cxnSpLocks/>
              <a:stCxn id="73" idx="2"/>
              <a:endCxn id="74" idx="2"/>
            </p:cNvCxnSpPr>
            <p:nvPr/>
          </p:nvCxnSpPr>
          <p:spPr>
            <a:xfrm rot="16200000" flipH="1">
              <a:off x="7756443" y="3603105"/>
              <a:ext cx="12700" cy="325199"/>
            </a:xfrm>
            <a:prstGeom prst="curvedConnector3">
              <a:avLst>
                <a:gd name="adj1" fmla="val 1800000"/>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49" name="Picture 48">
            <a:extLst>
              <a:ext uri="{FF2B5EF4-FFF2-40B4-BE49-F238E27FC236}">
                <a16:creationId xmlns:a16="http://schemas.microsoft.com/office/drawing/2014/main" id="{BBCF7312-9E38-4B8C-9A5F-8A3E07CB15F3}"/>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8048244" y="3759354"/>
            <a:ext cx="378133" cy="606662"/>
          </a:xfrm>
          <a:prstGeom prst="rect">
            <a:avLst/>
          </a:prstGeom>
          <a:noFill/>
        </p:spPr>
      </p:pic>
      <p:cxnSp>
        <p:nvCxnSpPr>
          <p:cNvPr id="10" name="Straight Arrow Connector 9">
            <a:extLst>
              <a:ext uri="{FF2B5EF4-FFF2-40B4-BE49-F238E27FC236}">
                <a16:creationId xmlns:a16="http://schemas.microsoft.com/office/drawing/2014/main" id="{EE791103-2392-4BA9-AA3B-815CE0EED4E2}"/>
              </a:ext>
            </a:extLst>
          </p:cNvPr>
          <p:cNvCxnSpPr>
            <a:stCxn id="74" idx="3"/>
          </p:cNvCxnSpPr>
          <p:nvPr/>
        </p:nvCxnSpPr>
        <p:spPr>
          <a:xfrm>
            <a:off x="8008339" y="3668494"/>
            <a:ext cx="270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30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3303989" y="2741168"/>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2329119" y="254129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3204054" y="254129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3207424" y="333243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3118549" y="392151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3303991" y="352556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3254024" y="387154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2499719" y="2711898"/>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73826C1-5693-44EB-B0E5-AB30DEDB8E14}"/>
              </a:ext>
            </a:extLst>
          </p:cNvPr>
          <p:cNvSpPr txBox="1"/>
          <p:nvPr/>
        </p:nvSpPr>
        <p:spPr>
          <a:xfrm>
            <a:off x="1005841" y="4215153"/>
            <a:ext cx="1580605" cy="246221"/>
          </a:xfrm>
          <a:prstGeom prst="rect">
            <a:avLst/>
          </a:prstGeom>
          <a:solidFill>
            <a:schemeClr val="bg1">
              <a:lumMod val="95000"/>
            </a:schemeClr>
          </a:solidFill>
        </p:spPr>
        <p:txBody>
          <a:bodyPr wrap="square" rtlCol="0">
            <a:spAutoFit/>
          </a:bodyPr>
          <a:lstStyle/>
          <a:p>
            <a:r>
              <a:rPr lang="en-US" sz="1000" b="1"/>
              <a:t>V</a:t>
            </a:r>
            <a:r>
              <a:rPr lang="en-US" sz="1000"/>
              <a:t>: Vehicle Reference Point</a:t>
            </a:r>
          </a:p>
        </p:txBody>
      </p:sp>
      <p:sp>
        <p:nvSpPr>
          <p:cNvPr id="47" name="TextBox 46">
            <a:extLst>
              <a:ext uri="{FF2B5EF4-FFF2-40B4-BE49-F238E27FC236}">
                <a16:creationId xmlns:a16="http://schemas.microsoft.com/office/drawing/2014/main" id="{4B309A6C-344C-421D-A7B7-8D67E4A2A96F}"/>
              </a:ext>
            </a:extLst>
          </p:cNvPr>
          <p:cNvSpPr txBox="1"/>
          <p:nvPr/>
        </p:nvSpPr>
        <p:spPr>
          <a:xfrm>
            <a:off x="3681511" y="2566787"/>
            <a:ext cx="2002831" cy="1323439"/>
          </a:xfrm>
          <a:prstGeom prst="rect">
            <a:avLst/>
          </a:prstGeom>
          <a:solidFill>
            <a:schemeClr val="bg1">
              <a:lumMod val="95000"/>
            </a:schemeClr>
          </a:solidFill>
        </p:spPr>
        <p:txBody>
          <a:bodyPr wrap="square" rtlCol="0">
            <a:spAutoFit/>
          </a:bodyPr>
          <a:lstStyle/>
          <a:p>
            <a:r>
              <a:rPr lang="en-US" sz="1000" b="1"/>
              <a:t>N: </a:t>
            </a:r>
            <a:r>
              <a:rPr lang="en-US" sz="1000"/>
              <a:t>NavPoint Physical Location</a:t>
            </a:r>
          </a:p>
          <a:p>
            <a:endParaRPr lang="en-US" sz="1000"/>
          </a:p>
          <a:p>
            <a:r>
              <a:rPr lang="en-US" sz="1000" b="1"/>
              <a:t>G: </a:t>
            </a:r>
            <a:r>
              <a:rPr lang="en-US" sz="1000"/>
              <a:t>Projection of NavPoint, N, on vehicle reference line (the line vehicle follows to travel)</a:t>
            </a:r>
          </a:p>
          <a:p>
            <a:endParaRPr lang="en-US" sz="1000" b="1"/>
          </a:p>
          <a:p>
            <a:r>
              <a:rPr lang="en-US" sz="1000" b="1"/>
              <a:t>Z</a:t>
            </a:r>
            <a:r>
              <a:rPr lang="en-US" sz="1000"/>
              <a:t>: Point at distanceToEgo from current V</a:t>
            </a:r>
          </a:p>
        </p:txBody>
      </p:sp>
      <p:cxnSp>
        <p:nvCxnSpPr>
          <p:cNvPr id="49" name="Connector: Curved 48">
            <a:extLst>
              <a:ext uri="{FF2B5EF4-FFF2-40B4-BE49-F238E27FC236}">
                <a16:creationId xmlns:a16="http://schemas.microsoft.com/office/drawing/2014/main" id="{59B9B15D-40E2-41E8-8C2F-DDC04A7E96E0}"/>
              </a:ext>
            </a:extLst>
          </p:cNvPr>
          <p:cNvCxnSpPr>
            <a:cxnSpLocks/>
            <a:stCxn id="45" idx="0"/>
            <a:endCxn id="14" idx="4"/>
          </p:cNvCxnSpPr>
          <p:nvPr/>
        </p:nvCxnSpPr>
        <p:spPr>
          <a:xfrm rot="5400000" flipH="1" flipV="1">
            <a:off x="2428231" y="3339394"/>
            <a:ext cx="243673" cy="15078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457BB3A-BFE6-41A3-A8E8-11461F346855}"/>
                  </a:ext>
                </a:extLst>
              </p:cNvPr>
              <p:cNvSpPr txBox="1"/>
              <p:nvPr/>
            </p:nvSpPr>
            <p:spPr>
              <a:xfrm>
                <a:off x="1005840" y="4891891"/>
                <a:ext cx="4678501" cy="1429109"/>
              </a:xfrm>
              <a:prstGeom prst="rect">
                <a:avLst/>
              </a:prstGeom>
              <a:solidFill>
                <a:schemeClr val="bg1">
                  <a:lumMod val="9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r>
                        <a:rPr lang="en-US" sz="1000" b="0" i="1" smtClean="0">
                          <a:latin typeface="Cambria Math" panose="02040503050406030204" pitchFamily="18" charset="0"/>
                        </a:rPr>
                        <m:t>=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r>
                        <a:rPr lang="en-US" sz="1000" b="0" i="1" smtClean="0">
                          <a:latin typeface="Cambria Math" panose="02040503050406030204" pitchFamily="18" charset="0"/>
                        </a:rPr>
                        <m:t> −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m:oMathPara>
                </a14:m>
                <a:endParaRPr lang="en-US" sz="1000"/>
              </a:p>
              <a:p>
                <a:r>
                  <a:rPr lang="en-US" sz="1000"/>
                  <a:t>                </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oMath>
                </a14:m>
                <a:r>
                  <a:rPr lang="en-US" sz="1000" i="1">
                    <a:latin typeface="Cambria Math" panose="02040503050406030204" pitchFamily="18" charset="0"/>
                  </a:rPr>
                  <a:t>  </a:t>
                </a:r>
                <a:r>
                  <a:rPr lang="en-US" sz="1000">
                    <a:latin typeface="Cambria Math" panose="02040503050406030204" pitchFamily="18" charset="0"/>
                  </a:rPr>
                  <a:t>= Location of G in V’s coordinate system</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a14:m>
                <a:r>
                  <a:rPr lang="en-US" sz="1000" i="1">
                    <a:latin typeface="Cambria Math" panose="02040503050406030204" pitchFamily="18" charset="0"/>
                  </a:rPr>
                  <a:t>  </a:t>
                </a:r>
                <a:r>
                  <a:rPr lang="en-US" sz="1000">
                    <a:latin typeface="Cambria Math" panose="02040503050406030204" pitchFamily="18" charset="0"/>
                  </a:rPr>
                  <a:t>= Location of Z in V’s coordinate system</a:t>
                </a:r>
                <a:endParaRPr lang="en-US" sz="1000" i="1">
                  <a:latin typeface="Cambria Math" panose="02040503050406030204" pitchFamily="18" charset="0"/>
                </a:endParaRP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oMath>
                </a14:m>
                <a:r>
                  <a:rPr lang="en-US" sz="1000"/>
                  <a:t> </a:t>
                </a:r>
                <a:r>
                  <a:rPr lang="en-US" sz="1000">
                    <a:latin typeface="Cambria Math" panose="02040503050406030204" pitchFamily="18" charset="0"/>
                    <a:ea typeface="Cambria Math" panose="02040503050406030204" pitchFamily="18" charset="0"/>
                  </a:rPr>
                  <a:t>= Vehicle Travel Vector to get Z to G</a:t>
                </a:r>
              </a:p>
              <a:p>
                <a:endParaRPr lang="en-US" sz="1000"/>
              </a:p>
              <a:p>
                <a14:m>
                  <m:oMath xmlns:m="http://schemas.openxmlformats.org/officeDocument/2006/math">
                    <m:d>
                      <m:dPr>
                        <m:begChr m:val="|"/>
                        <m:endChr m:val="|"/>
                        <m:ctrlPr>
                          <a:rPr lang="en-US" sz="1000" i="1" smtClean="0">
                            <a:latin typeface="Cambria Math" panose="02040503050406030204" pitchFamily="18" charset="0"/>
                          </a:rPr>
                        </m:ctrlPr>
                      </m:dPr>
                      <m:e>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e>
                    </m:d>
                  </m:oMath>
                </a14:m>
                <a:r>
                  <a:rPr lang="en-US" sz="1000"/>
                  <a:t> </a:t>
                </a:r>
                <a:r>
                  <a:rPr lang="en-US" sz="1000">
                    <a:latin typeface="Cambria Math" panose="02040503050406030204" pitchFamily="18" charset="0"/>
                    <a:ea typeface="Cambria Math" panose="02040503050406030204" pitchFamily="18" charset="0"/>
                  </a:rPr>
                  <a:t>= distanceToVehicle (relative distance of  the NavPoint in Vehicle reference </a:t>
                </a:r>
              </a:p>
              <a:p>
                <a:r>
                  <a:rPr lang="en-US" sz="1000">
                    <a:latin typeface="Cambria Math" panose="02040503050406030204" pitchFamily="18" charset="0"/>
                    <a:ea typeface="Cambria Math" panose="02040503050406030204" pitchFamily="18" charset="0"/>
                  </a:rPr>
                  <a:t>             line)</a:t>
                </a:r>
              </a:p>
            </p:txBody>
          </p:sp>
        </mc:Choice>
        <mc:Fallback xmlns="">
          <p:sp>
            <p:nvSpPr>
              <p:cNvPr id="55" name="TextBox 54">
                <a:extLst>
                  <a:ext uri="{FF2B5EF4-FFF2-40B4-BE49-F238E27FC236}">
                    <a16:creationId xmlns:a16="http://schemas.microsoft.com/office/drawing/2014/main" id="{5457BB3A-BFE6-41A3-A8E8-11461F346855}"/>
                  </a:ext>
                </a:extLst>
              </p:cNvPr>
              <p:cNvSpPr txBox="1">
                <a:spLocks noRot="1" noChangeAspect="1" noMove="1" noResize="1" noEditPoints="1" noAdjustHandles="1" noChangeArrowheads="1" noChangeShapeType="1" noTextEdit="1"/>
              </p:cNvSpPr>
              <p:nvPr/>
            </p:nvSpPr>
            <p:spPr>
              <a:xfrm>
                <a:off x="1005840" y="4891891"/>
                <a:ext cx="4678501" cy="1429109"/>
              </a:xfrm>
              <a:prstGeom prst="rect">
                <a:avLst/>
              </a:prstGeom>
              <a:blipFill>
                <a:blip r:embed="rId2"/>
                <a:stretch>
                  <a:fillRect b="-1277"/>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605A62D6-C9F9-4D71-A3BB-CDF4FB6EAEA2}"/>
              </a:ext>
            </a:extLst>
          </p:cNvPr>
          <p:cNvSpPr txBox="1"/>
          <p:nvPr/>
        </p:nvSpPr>
        <p:spPr>
          <a:xfrm>
            <a:off x="906955" y="1377867"/>
            <a:ext cx="4777386" cy="523220"/>
          </a:xfrm>
          <a:prstGeom prst="rect">
            <a:avLst/>
          </a:prstGeom>
          <a:noFill/>
        </p:spPr>
        <p:txBody>
          <a:bodyPr wrap="square" rtlCol="0">
            <a:spAutoFit/>
          </a:bodyPr>
          <a:lstStyle/>
          <a:p>
            <a:r>
              <a:rPr lang="en-US" sz="1400"/>
              <a:t>Goal: The pedestrian, P, needs to arrive at N, and the vehicle front, V needs to arrive at G at the same time.</a:t>
            </a:r>
          </a:p>
        </p:txBody>
      </p:sp>
      <p:sp>
        <p:nvSpPr>
          <p:cNvPr id="57" name="Rectangle: Rounded Corners 56">
            <a:extLst>
              <a:ext uri="{FF2B5EF4-FFF2-40B4-BE49-F238E27FC236}">
                <a16:creationId xmlns:a16="http://schemas.microsoft.com/office/drawing/2014/main" id="{1FB0ADC5-45EA-41B1-8831-6C481EEA7E65}"/>
              </a:ext>
            </a:extLst>
          </p:cNvPr>
          <p:cNvSpPr/>
          <p:nvPr/>
        </p:nvSpPr>
        <p:spPr>
          <a:xfrm>
            <a:off x="1005842" y="3228507"/>
            <a:ext cx="222068" cy="2462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rPr>
              <a:t>P</a:t>
            </a:r>
          </a:p>
        </p:txBody>
      </p:sp>
      <p:cxnSp>
        <p:nvCxnSpPr>
          <p:cNvPr id="59" name="Connector: Curved 58">
            <a:extLst>
              <a:ext uri="{FF2B5EF4-FFF2-40B4-BE49-F238E27FC236}">
                <a16:creationId xmlns:a16="http://schemas.microsoft.com/office/drawing/2014/main" id="{7D0E2999-F5FD-466D-98B2-1C09F65D56DF}"/>
              </a:ext>
            </a:extLst>
          </p:cNvPr>
          <p:cNvCxnSpPr>
            <a:stCxn id="57" idx="3"/>
            <a:endCxn id="4" idx="2"/>
          </p:cNvCxnSpPr>
          <p:nvPr/>
        </p:nvCxnSpPr>
        <p:spPr>
          <a:xfrm flipV="1">
            <a:off x="1227910" y="2641233"/>
            <a:ext cx="1101209" cy="710385"/>
          </a:xfrm>
          <a:prstGeom prst="curvedConnector3">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7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605A62D6-C9F9-4D71-A3BB-CDF4FB6EAEA2}"/>
              </a:ext>
            </a:extLst>
          </p:cNvPr>
          <p:cNvSpPr txBox="1"/>
          <p:nvPr/>
        </p:nvSpPr>
        <p:spPr>
          <a:xfrm>
            <a:off x="305130" y="842580"/>
            <a:ext cx="5342708" cy="307777"/>
          </a:xfrm>
          <a:prstGeom prst="rect">
            <a:avLst/>
          </a:prstGeom>
          <a:noFill/>
        </p:spPr>
        <p:txBody>
          <a:bodyPr wrap="square" rtlCol="0">
            <a:spAutoFit/>
          </a:bodyPr>
          <a:lstStyle/>
          <a:p>
            <a:r>
              <a:rPr lang="en-US" sz="1400"/>
              <a:t>When distanceToEgo &gt; 0    </a:t>
            </a:r>
            <a:r>
              <a:rPr lang="en-US" sz="1050" i="1"/>
              <a:t>(Z is in front of the vehicle)</a:t>
            </a:r>
            <a:endParaRPr lang="en-US" sz="1400" i="1"/>
          </a:p>
        </p:txBody>
      </p:sp>
      <p:grpSp>
        <p:nvGrpSpPr>
          <p:cNvPr id="9" name="Group 8">
            <a:extLst>
              <a:ext uri="{FF2B5EF4-FFF2-40B4-BE49-F238E27FC236}">
                <a16:creationId xmlns:a16="http://schemas.microsoft.com/office/drawing/2014/main" id="{EE7D8082-7B24-485B-83A0-8D4C6F0045AE}"/>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FD81A1-7E8B-4E85-8371-AB2F04C1C8D8}"/>
                </a:ext>
              </a:extLst>
            </p:cNvPr>
            <p:cNvGrpSpPr/>
            <p:nvPr/>
          </p:nvGrpSpPr>
          <p:grpSpPr>
            <a:xfrm>
              <a:off x="652718" y="2062328"/>
              <a:ext cx="1160311" cy="1967494"/>
              <a:chOff x="491610" y="2092806"/>
              <a:chExt cx="1160311" cy="1967494"/>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1466480" y="2292676"/>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491610" y="2092806"/>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366545" y="2092806"/>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1369915" y="2883941"/>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281040" y="3473022"/>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1466482" y="3077074"/>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416515" y="3423055"/>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662210" y="2263406"/>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C63D21E-B2B8-4411-88E1-3C10FFAFAED9}"/>
              </a:ext>
            </a:extLst>
          </p:cNvPr>
          <p:cNvGrpSpPr/>
          <p:nvPr/>
        </p:nvGrpSpPr>
        <p:grpSpPr>
          <a:xfrm>
            <a:off x="2368440" y="1377209"/>
            <a:ext cx="1789612" cy="2759362"/>
            <a:chOff x="2368440" y="1377209"/>
            <a:chExt cx="1789612" cy="2759362"/>
          </a:xfrm>
        </p:grpSpPr>
        <p:sp>
          <p:nvSpPr>
            <p:cNvPr id="24" name="Rectangle 23">
              <a:extLst>
                <a:ext uri="{FF2B5EF4-FFF2-40B4-BE49-F238E27FC236}">
                  <a16:creationId xmlns:a16="http://schemas.microsoft.com/office/drawing/2014/main" id="{F3B5434D-DEF0-48A6-8B99-62AA3890FF74}"/>
                </a:ext>
              </a:extLst>
            </p:cNvPr>
            <p:cNvSpPr/>
            <p:nvPr/>
          </p:nvSpPr>
          <p:spPr>
            <a:xfrm>
              <a:off x="2368440"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162E730-1148-4A3B-85F1-F5489D573B19}"/>
                </a:ext>
              </a:extLst>
            </p:cNvPr>
            <p:cNvCxnSpPr>
              <a:cxnSpLocks/>
              <a:stCxn id="31" idx="0"/>
              <a:endCxn id="30" idx="4"/>
            </p:cNvCxnSpPr>
            <p:nvPr/>
          </p:nvCxnSpPr>
          <p:spPr>
            <a:xfrm flipH="1">
              <a:off x="3637713" y="2069696"/>
              <a:ext cx="2" cy="192502"/>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71D234-8235-4AF4-90E0-89EE3F846B5E}"/>
                </a:ext>
              </a:extLst>
            </p:cNvPr>
            <p:cNvSpPr/>
            <p:nvPr/>
          </p:nvSpPr>
          <p:spPr>
            <a:xfrm>
              <a:off x="2662843"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30" name="Oval 29">
              <a:extLst>
                <a:ext uri="{FF2B5EF4-FFF2-40B4-BE49-F238E27FC236}">
                  <a16:creationId xmlns:a16="http://schemas.microsoft.com/office/drawing/2014/main" id="{C62B5F10-57A5-42BE-9E29-BFB3F61E8903}"/>
                </a:ext>
              </a:extLst>
            </p:cNvPr>
            <p:cNvSpPr/>
            <p:nvPr/>
          </p:nvSpPr>
          <p:spPr>
            <a:xfrm>
              <a:off x="3537778"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nvGrpSpPr>
            <p:cNvPr id="11" name="Group 10">
              <a:extLst>
                <a:ext uri="{FF2B5EF4-FFF2-40B4-BE49-F238E27FC236}">
                  <a16:creationId xmlns:a16="http://schemas.microsoft.com/office/drawing/2014/main" id="{46BCF344-4BD2-428D-9AFF-F8F12C79EFD8}"/>
                </a:ext>
              </a:extLst>
            </p:cNvPr>
            <p:cNvGrpSpPr/>
            <p:nvPr/>
          </p:nvGrpSpPr>
          <p:grpSpPr>
            <a:xfrm>
              <a:off x="3452273" y="2069696"/>
              <a:ext cx="370881" cy="1176359"/>
              <a:chOff x="3452273" y="2853463"/>
              <a:chExt cx="370881" cy="1176359"/>
            </a:xfrm>
          </p:grpSpPr>
          <p:grpSp>
            <p:nvGrpSpPr>
              <p:cNvPr id="10" name="Group 9">
                <a:extLst>
                  <a:ext uri="{FF2B5EF4-FFF2-40B4-BE49-F238E27FC236}">
                    <a16:creationId xmlns:a16="http://schemas.microsoft.com/office/drawing/2014/main" id="{CBFA6D64-B070-40A7-AB12-A03D7C536044}"/>
                  </a:ext>
                </a:extLst>
              </p:cNvPr>
              <p:cNvGrpSpPr/>
              <p:nvPr/>
            </p:nvGrpSpPr>
            <p:grpSpPr>
              <a:xfrm>
                <a:off x="3452273" y="2853463"/>
                <a:ext cx="370881" cy="1176359"/>
                <a:chOff x="3452273" y="2853463"/>
                <a:chExt cx="370881" cy="1176359"/>
              </a:xfrm>
            </p:grpSpPr>
            <p:sp>
              <p:nvSpPr>
                <p:cNvPr id="31" name="Rectangle 30">
                  <a:extLst>
                    <a:ext uri="{FF2B5EF4-FFF2-40B4-BE49-F238E27FC236}">
                      <a16:creationId xmlns:a16="http://schemas.microsoft.com/office/drawing/2014/main" id="{925FED7F-F4CF-4BE2-9E99-F074E716BC2A}"/>
                    </a:ext>
                  </a:extLst>
                </p:cNvPr>
                <p:cNvSpPr/>
                <p:nvPr/>
              </p:nvSpPr>
              <p:spPr>
                <a:xfrm>
                  <a:off x="3541148" y="285346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32" name="Rectangle: Rounded Corners 31">
                  <a:extLst>
                    <a:ext uri="{FF2B5EF4-FFF2-40B4-BE49-F238E27FC236}">
                      <a16:creationId xmlns:a16="http://schemas.microsoft.com/office/drawing/2014/main" id="{1C14627C-FDB2-413B-95FD-56E9DD05AD03}"/>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33" name="Straight Connector 32">
                  <a:extLst>
                    <a:ext uri="{FF2B5EF4-FFF2-40B4-BE49-F238E27FC236}">
                      <a16:creationId xmlns:a16="http://schemas.microsoft.com/office/drawing/2014/main" id="{45D940FA-1DF0-4122-8077-6D699FF73664}"/>
                    </a:ext>
                  </a:extLst>
                </p:cNvPr>
                <p:cNvCxnSpPr>
                  <a:cxnSpLocks/>
                  <a:stCxn id="34" idx="0"/>
                  <a:endCxn id="31" idx="2"/>
                </p:cNvCxnSpPr>
                <p:nvPr/>
              </p:nvCxnSpPr>
              <p:spPr>
                <a:xfrm flipV="1">
                  <a:off x="3637715" y="304659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FF408489-DE2C-4DE3-B024-ECBD2C2E2BCE}"/>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030A0F0B-1225-4586-ADAC-B75DA8200CD1}"/>
                </a:ext>
              </a:extLst>
            </p:cNvPr>
            <p:cNvCxnSpPr>
              <a:cxnSpLocks/>
              <a:stCxn id="34" idx="0"/>
              <a:endCxn id="29" idx="5"/>
            </p:cNvCxnSpPr>
            <p:nvPr/>
          </p:nvCxnSpPr>
          <p:spPr>
            <a:xfrm flipH="1" flipV="1">
              <a:off x="2833443" y="2232928"/>
              <a:ext cx="804272" cy="375882"/>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DA3C79-46D9-4707-B7F3-DF21BB699ECB}"/>
                    </a:ext>
                  </a:extLst>
                </p:cNvPr>
                <p:cNvSpPr txBox="1"/>
                <p:nvPr/>
              </p:nvSpPr>
              <p:spPr>
                <a:xfrm>
                  <a:off x="2368440"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27" name="TextBox 26">
                  <a:extLst>
                    <a:ext uri="{FF2B5EF4-FFF2-40B4-BE49-F238E27FC236}">
                      <a16:creationId xmlns:a16="http://schemas.microsoft.com/office/drawing/2014/main" id="{A3DA3C79-46D9-4707-B7F3-DF21BB699ECB}"/>
                    </a:ext>
                  </a:extLst>
                </p:cNvPr>
                <p:cNvSpPr txBox="1">
                  <a:spLocks noRot="1" noChangeAspect="1" noMove="1" noResize="1" noEditPoints="1" noAdjustHandles="1" noChangeArrowheads="1" noChangeShapeType="1" noTextEdit="1"/>
                </p:cNvSpPr>
                <p:nvPr/>
              </p:nvSpPr>
              <p:spPr>
                <a:xfrm>
                  <a:off x="2368440" y="1377209"/>
                  <a:ext cx="1789612" cy="432362"/>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56F3E6A7-7E1D-4B38-9C4E-233BE29AF9D4}"/>
              </a:ext>
            </a:extLst>
          </p:cNvPr>
          <p:cNvSpPr/>
          <p:nvPr/>
        </p:nvSpPr>
        <p:spPr>
          <a:xfrm>
            <a:off x="437856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2285041-9293-4E90-BE8F-0411FA2B8A7E}"/>
              </a:ext>
            </a:extLst>
          </p:cNvPr>
          <p:cNvCxnSpPr>
            <a:cxnSpLocks/>
            <a:stCxn id="77" idx="0"/>
            <a:endCxn id="71" idx="0"/>
          </p:cNvCxnSpPr>
          <p:nvPr/>
        </p:nvCxnSpPr>
        <p:spPr>
          <a:xfrm flipH="1">
            <a:off x="5647838" y="2200324"/>
            <a:ext cx="2" cy="148615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AB20521-2ABF-4858-AA84-BA9DC5DA31A3}"/>
              </a:ext>
            </a:extLst>
          </p:cNvPr>
          <p:cNvSpPr/>
          <p:nvPr/>
        </p:nvSpPr>
        <p:spPr>
          <a:xfrm>
            <a:off x="4672968" y="3686479"/>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grpSp>
        <p:nvGrpSpPr>
          <p:cNvPr id="72" name="Group 71">
            <a:extLst>
              <a:ext uri="{FF2B5EF4-FFF2-40B4-BE49-F238E27FC236}">
                <a16:creationId xmlns:a16="http://schemas.microsoft.com/office/drawing/2014/main" id="{07884436-99A1-43DE-8033-A84734A04998}"/>
              </a:ext>
            </a:extLst>
          </p:cNvPr>
          <p:cNvGrpSpPr/>
          <p:nvPr/>
        </p:nvGrpSpPr>
        <p:grpSpPr>
          <a:xfrm>
            <a:off x="5462398" y="2200324"/>
            <a:ext cx="370881" cy="1263445"/>
            <a:chOff x="3452273" y="2766377"/>
            <a:chExt cx="370881" cy="1263445"/>
          </a:xfrm>
        </p:grpSpPr>
        <p:grpSp>
          <p:nvGrpSpPr>
            <p:cNvPr id="75" name="Group 74">
              <a:extLst>
                <a:ext uri="{FF2B5EF4-FFF2-40B4-BE49-F238E27FC236}">
                  <a16:creationId xmlns:a16="http://schemas.microsoft.com/office/drawing/2014/main" id="{1F07E938-D928-4C12-82C8-0DC4736DC83C}"/>
                </a:ext>
              </a:extLst>
            </p:cNvPr>
            <p:cNvGrpSpPr/>
            <p:nvPr/>
          </p:nvGrpSpPr>
          <p:grpSpPr>
            <a:xfrm>
              <a:off x="3452273" y="2766377"/>
              <a:ext cx="370881" cy="1263445"/>
              <a:chOff x="3452273" y="2766377"/>
              <a:chExt cx="370881" cy="1263445"/>
            </a:xfrm>
          </p:grpSpPr>
          <p:cxnSp>
            <p:nvCxnSpPr>
              <p:cNvPr id="79" name="Straight Connector 78">
                <a:extLst>
                  <a:ext uri="{FF2B5EF4-FFF2-40B4-BE49-F238E27FC236}">
                    <a16:creationId xmlns:a16="http://schemas.microsoft.com/office/drawing/2014/main" id="{40377757-085C-4F20-B4F0-DB8771CDC24E}"/>
                  </a:ext>
                </a:extLst>
              </p:cNvPr>
              <p:cNvCxnSpPr>
                <a:cxnSpLocks/>
                <a:stCxn id="76" idx="0"/>
                <a:endCxn id="77" idx="2"/>
              </p:cNvCxnSpPr>
              <p:nvPr/>
            </p:nvCxnSpPr>
            <p:spPr>
              <a:xfrm flipV="1">
                <a:off x="3637715" y="2959510"/>
                <a:ext cx="0" cy="4330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8211A6-3ED1-4E56-AB0E-FA9D36470116}"/>
                  </a:ext>
                </a:extLst>
              </p:cNvPr>
              <p:cNvSpPr/>
              <p:nvPr/>
            </p:nvSpPr>
            <p:spPr>
              <a:xfrm>
                <a:off x="3541148" y="2766377"/>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78" name="Rectangle: Rounded Corners 77">
                <a:extLst>
                  <a:ext uri="{FF2B5EF4-FFF2-40B4-BE49-F238E27FC236}">
                    <a16:creationId xmlns:a16="http://schemas.microsoft.com/office/drawing/2014/main" id="{8CB9340B-3FC2-44DB-8679-A07AAB7C7450}"/>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grpSp>
        <p:sp>
          <p:nvSpPr>
            <p:cNvPr id="76" name="Oval 75">
              <a:extLst>
                <a:ext uri="{FF2B5EF4-FFF2-40B4-BE49-F238E27FC236}">
                  <a16:creationId xmlns:a16="http://schemas.microsoft.com/office/drawing/2014/main" id="{0C8BC1F6-80D7-4677-86ED-52E5C5CD315B}"/>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F72E8CE1-81C3-401F-97F5-46B288845E1F}"/>
              </a:ext>
            </a:extLst>
          </p:cNvPr>
          <p:cNvCxnSpPr>
            <a:cxnSpLocks/>
            <a:stCxn id="78" idx="0"/>
            <a:endCxn id="70" idx="7"/>
          </p:cNvCxnSpPr>
          <p:nvPr/>
        </p:nvCxnSpPr>
        <p:spPr>
          <a:xfrm flipH="1">
            <a:off x="4843568" y="2876491"/>
            <a:ext cx="804271" cy="839258"/>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4CF091A-EA1D-4226-AEFD-D8E7A07535D5}"/>
                  </a:ext>
                </a:extLst>
              </p:cNvPr>
              <p:cNvSpPr txBox="1"/>
              <p:nvPr/>
            </p:nvSpPr>
            <p:spPr>
              <a:xfrm>
                <a:off x="4378565"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a:t>
                </a:r>
                <a:endParaRPr lang="en-US" sz="1100" i="1">
                  <a:solidFill>
                    <a:schemeClr val="tx1">
                      <a:lumMod val="75000"/>
                      <a:lumOff val="25000"/>
                    </a:schemeClr>
                  </a:solidFill>
                </a:endParaRPr>
              </a:p>
            </p:txBody>
          </p:sp>
        </mc:Choice>
        <mc:Fallback xmlns="">
          <p:sp>
            <p:nvSpPr>
              <p:cNvPr id="74" name="TextBox 73">
                <a:extLst>
                  <a:ext uri="{FF2B5EF4-FFF2-40B4-BE49-F238E27FC236}">
                    <a16:creationId xmlns:a16="http://schemas.microsoft.com/office/drawing/2014/main" id="{F4CF091A-EA1D-4226-AEFD-D8E7A07535D5}"/>
                  </a:ext>
                </a:extLst>
              </p:cNvPr>
              <p:cNvSpPr txBox="1">
                <a:spLocks noRot="1" noChangeAspect="1" noMove="1" noResize="1" noEditPoints="1" noAdjustHandles="1" noChangeArrowheads="1" noChangeShapeType="1" noTextEdit="1"/>
              </p:cNvSpPr>
              <p:nvPr/>
            </p:nvSpPr>
            <p:spPr>
              <a:xfrm>
                <a:off x="4378565"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71" name="Oval 70">
            <a:extLst>
              <a:ext uri="{FF2B5EF4-FFF2-40B4-BE49-F238E27FC236}">
                <a16:creationId xmlns:a16="http://schemas.microsoft.com/office/drawing/2014/main" id="{611D2EFC-32E6-4092-BCC9-8B37FB9C9186}"/>
              </a:ext>
            </a:extLst>
          </p:cNvPr>
          <p:cNvSpPr/>
          <p:nvPr/>
        </p:nvSpPr>
        <p:spPr>
          <a:xfrm>
            <a:off x="5547903" y="3686479"/>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80" name="TextBox 79">
            <a:extLst>
              <a:ext uri="{FF2B5EF4-FFF2-40B4-BE49-F238E27FC236}">
                <a16:creationId xmlns:a16="http://schemas.microsoft.com/office/drawing/2014/main" id="{9067CF46-03F9-488F-9748-88D94B3FD03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front of the vehicle</a:t>
            </a:r>
          </a:p>
        </p:txBody>
      </p:sp>
    </p:spTree>
    <p:extLst>
      <p:ext uri="{BB962C8B-B14F-4D97-AF65-F5344CB8AC3E}">
        <p14:creationId xmlns:p14="http://schemas.microsoft.com/office/powerpoint/2010/main" val="10168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E569E47A-329E-45FC-A586-60984967015A}"/>
              </a:ext>
            </a:extLst>
          </p:cNvPr>
          <p:cNvCxnSpPr>
            <a:cxnSpLocks/>
            <a:stCxn id="89" idx="4"/>
            <a:endCxn id="84" idx="0"/>
          </p:cNvCxnSpPr>
          <p:nvPr/>
        </p:nvCxnSpPr>
        <p:spPr>
          <a:xfrm>
            <a:off x="5593044" y="2636390"/>
            <a:ext cx="3588" cy="91510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5A62D6-C9F9-4D71-A3BB-CDF4FB6EAEA2}"/>
              </a:ext>
            </a:extLst>
          </p:cNvPr>
          <p:cNvSpPr txBox="1"/>
          <p:nvPr/>
        </p:nvSpPr>
        <p:spPr>
          <a:xfrm>
            <a:off x="250334" y="829202"/>
            <a:ext cx="5342708" cy="307777"/>
          </a:xfrm>
          <a:prstGeom prst="rect">
            <a:avLst/>
          </a:prstGeom>
          <a:noFill/>
        </p:spPr>
        <p:txBody>
          <a:bodyPr wrap="square" rtlCol="0">
            <a:spAutoFit/>
          </a:bodyPr>
          <a:lstStyle/>
          <a:p>
            <a:r>
              <a:rPr lang="en-US" sz="1400"/>
              <a:t>When distanceToEgo &lt; 0    </a:t>
            </a:r>
            <a:r>
              <a:rPr lang="en-US" sz="1050" i="1"/>
              <a:t>(Z is behind the vehicle)</a:t>
            </a:r>
            <a:endParaRPr lang="en-US" sz="1400" i="1"/>
          </a:p>
        </p:txBody>
      </p:sp>
      <p:grpSp>
        <p:nvGrpSpPr>
          <p:cNvPr id="39" name="Group 38">
            <a:extLst>
              <a:ext uri="{FF2B5EF4-FFF2-40B4-BE49-F238E27FC236}">
                <a16:creationId xmlns:a16="http://schemas.microsoft.com/office/drawing/2014/main" id="{BAD2C748-E4E0-452D-9E5B-F8FE54964430}"/>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898F11E-64F8-49B2-B106-776D1B6C0C15}"/>
                </a:ext>
              </a:extLst>
            </p:cNvPr>
            <p:cNvGrpSpPr/>
            <p:nvPr/>
          </p:nvGrpSpPr>
          <p:grpSpPr>
            <a:xfrm>
              <a:off x="652718" y="2062328"/>
              <a:ext cx="1074805" cy="199870"/>
              <a:chOff x="652718" y="2062328"/>
              <a:chExt cx="1074805" cy="199870"/>
            </a:xfrm>
          </p:grpSpPr>
          <p:sp>
            <p:nvSpPr>
              <p:cNvPr id="4" name="Oval 3">
                <a:extLst>
                  <a:ext uri="{FF2B5EF4-FFF2-40B4-BE49-F238E27FC236}">
                    <a16:creationId xmlns:a16="http://schemas.microsoft.com/office/drawing/2014/main" id="{927333D8-D8F4-4CEF-B5E4-4284CEF0C7EC}"/>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37" name="Group 36">
              <a:extLst>
                <a:ext uri="{FF2B5EF4-FFF2-40B4-BE49-F238E27FC236}">
                  <a16:creationId xmlns:a16="http://schemas.microsoft.com/office/drawing/2014/main" id="{4A337F4C-6FCF-40E8-902F-BBFA90B3E0B6}"/>
                </a:ext>
              </a:extLst>
            </p:cNvPr>
            <p:cNvGrpSpPr/>
            <p:nvPr/>
          </p:nvGrpSpPr>
          <p:grpSpPr>
            <a:xfrm>
              <a:off x="1442148" y="2758698"/>
              <a:ext cx="370881" cy="1180344"/>
              <a:chOff x="1442148" y="2758698"/>
              <a:chExt cx="370881" cy="1180344"/>
            </a:xfrm>
          </p:grpSpPr>
          <p:sp>
            <p:nvSpPr>
              <p:cNvPr id="7" name="Rectangle 6">
                <a:extLst>
                  <a:ext uri="{FF2B5EF4-FFF2-40B4-BE49-F238E27FC236}">
                    <a16:creationId xmlns:a16="http://schemas.microsoft.com/office/drawing/2014/main" id="{748D74BA-1CF3-43E4-9215-BAF55E74783E}"/>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4"/>
                <a:endCxn id="7"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823318" y="2232928"/>
              <a:ext cx="804270" cy="1063081"/>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765E75F-1660-43BF-A2C5-6B49264E9867}"/>
                </a:ext>
              </a:extLst>
            </p:cNvPr>
            <p:cNvCxnSpPr>
              <a:cxnSpLocks/>
              <a:stCxn id="14" idx="0"/>
              <a:endCxn id="5" idx="4"/>
            </p:cNvCxnSpPr>
            <p:nvPr/>
          </p:nvCxnSpPr>
          <p:spPr>
            <a:xfrm flipV="1">
              <a:off x="1627588" y="2262198"/>
              <a:ext cx="0" cy="103381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DDAF44F-60C3-49C6-9AE9-CBA19EA50FE0}"/>
              </a:ext>
            </a:extLst>
          </p:cNvPr>
          <p:cNvGrpSpPr/>
          <p:nvPr/>
        </p:nvGrpSpPr>
        <p:grpSpPr>
          <a:xfrm>
            <a:off x="2336954" y="1377209"/>
            <a:ext cx="1789612" cy="2759362"/>
            <a:chOff x="2336954" y="1377209"/>
            <a:chExt cx="1789612" cy="2759362"/>
          </a:xfrm>
        </p:grpSpPr>
        <p:cxnSp>
          <p:nvCxnSpPr>
            <p:cNvPr id="62" name="Straight Connector 61">
              <a:extLst>
                <a:ext uri="{FF2B5EF4-FFF2-40B4-BE49-F238E27FC236}">
                  <a16:creationId xmlns:a16="http://schemas.microsoft.com/office/drawing/2014/main" id="{5052CF07-04A2-4753-AD22-8428668C3B6B}"/>
                </a:ext>
              </a:extLst>
            </p:cNvPr>
            <p:cNvCxnSpPr>
              <a:cxnSpLocks/>
              <a:stCxn id="66" idx="4"/>
              <a:endCxn id="63" idx="0"/>
            </p:cNvCxnSpPr>
            <p:nvPr/>
          </p:nvCxnSpPr>
          <p:spPr>
            <a:xfrm flipH="1">
              <a:off x="3602638" y="2980380"/>
              <a:ext cx="1" cy="349967"/>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AA57811-0891-4DED-93BC-3F25B037BC8B}"/>
                </a:ext>
              </a:extLst>
            </p:cNvPr>
            <p:cNvSpPr/>
            <p:nvPr/>
          </p:nvSpPr>
          <p:spPr>
            <a:xfrm>
              <a:off x="2336954"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47AE34-C389-4439-9FCE-098E3FC2101E}"/>
                </a:ext>
              </a:extLst>
            </p:cNvPr>
            <p:cNvGrpSpPr/>
            <p:nvPr/>
          </p:nvGrpSpPr>
          <p:grpSpPr>
            <a:xfrm>
              <a:off x="2631357" y="3316361"/>
              <a:ext cx="1074805" cy="199870"/>
              <a:chOff x="652718" y="2062328"/>
              <a:chExt cx="1074805" cy="199870"/>
            </a:xfrm>
          </p:grpSpPr>
          <p:sp>
            <p:nvSpPr>
              <p:cNvPr id="67" name="Oval 66">
                <a:extLst>
                  <a:ext uri="{FF2B5EF4-FFF2-40B4-BE49-F238E27FC236}">
                    <a16:creationId xmlns:a16="http://schemas.microsoft.com/office/drawing/2014/main" id="{4D254728-231B-4E42-8BBE-C424EC084916}"/>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0" name="Oval 79">
                <a:extLst>
                  <a:ext uri="{FF2B5EF4-FFF2-40B4-BE49-F238E27FC236}">
                    <a16:creationId xmlns:a16="http://schemas.microsoft.com/office/drawing/2014/main" id="{7B509A5F-E2E1-460B-9A32-0D98CD781D2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59" name="Group 58">
              <a:extLst>
                <a:ext uri="{FF2B5EF4-FFF2-40B4-BE49-F238E27FC236}">
                  <a16:creationId xmlns:a16="http://schemas.microsoft.com/office/drawing/2014/main" id="{E72A2C47-3BE9-4228-AD59-EE1878310BCE}"/>
                </a:ext>
              </a:extLst>
            </p:cNvPr>
            <p:cNvGrpSpPr/>
            <p:nvPr/>
          </p:nvGrpSpPr>
          <p:grpSpPr>
            <a:xfrm>
              <a:off x="3417199" y="2343136"/>
              <a:ext cx="370881" cy="1180344"/>
              <a:chOff x="1442148" y="2758698"/>
              <a:chExt cx="370881" cy="1180344"/>
            </a:xfrm>
          </p:grpSpPr>
          <p:sp>
            <p:nvSpPr>
              <p:cNvPr id="63" name="Rectangle 62">
                <a:extLst>
                  <a:ext uri="{FF2B5EF4-FFF2-40B4-BE49-F238E27FC236}">
                    <a16:creationId xmlns:a16="http://schemas.microsoft.com/office/drawing/2014/main" id="{A4D3DC25-8200-4A64-9CE4-B7D0630BF8F1}"/>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64" name="Rectangle: Rounded Corners 63">
                <a:extLst>
                  <a:ext uri="{FF2B5EF4-FFF2-40B4-BE49-F238E27FC236}">
                    <a16:creationId xmlns:a16="http://schemas.microsoft.com/office/drawing/2014/main" id="{518553F4-2B26-462F-836E-1BEA4A0ABABA}"/>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65" name="Straight Connector 64">
                <a:extLst>
                  <a:ext uri="{FF2B5EF4-FFF2-40B4-BE49-F238E27FC236}">
                    <a16:creationId xmlns:a16="http://schemas.microsoft.com/office/drawing/2014/main" id="{18694A17-BB1F-42A6-A8B1-24839585ECD5}"/>
                  </a:ext>
                </a:extLst>
              </p:cNvPr>
              <p:cNvCxnSpPr>
                <a:cxnSpLocks/>
                <a:stCxn id="66" idx="4"/>
                <a:endCxn id="63"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AD49581-4498-42F6-B199-0F75EB9BA1E1}"/>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3CA58BAF-EB9F-4568-8936-CF8B4C7F475A}"/>
                </a:ext>
              </a:extLst>
            </p:cNvPr>
            <p:cNvCxnSpPr>
              <a:cxnSpLocks/>
              <a:stCxn id="66" idx="3"/>
              <a:endCxn id="67" idx="7"/>
            </p:cNvCxnSpPr>
            <p:nvPr/>
          </p:nvCxnSpPr>
          <p:spPr>
            <a:xfrm flipH="1">
              <a:off x="2801957" y="2965745"/>
              <a:ext cx="765350" cy="37988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7DDD2DE-4191-46AF-8DBC-3D78F3FD3ECE}"/>
                    </a:ext>
                  </a:extLst>
                </p:cNvPr>
                <p:cNvSpPr txBox="1"/>
                <p:nvPr/>
              </p:nvSpPr>
              <p:spPr>
                <a:xfrm>
                  <a:off x="2336954"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07DDD2DE-4191-46AF-8DBC-3D78F3FD3ECE}"/>
                    </a:ext>
                  </a:extLst>
                </p:cNvPr>
                <p:cNvSpPr txBox="1">
                  <a:spLocks noRot="1" noChangeAspect="1" noMove="1" noResize="1" noEditPoints="1" noAdjustHandles="1" noChangeArrowheads="1" noChangeShapeType="1" noTextEdit="1"/>
                </p:cNvSpPr>
                <p:nvPr/>
              </p:nvSpPr>
              <p:spPr>
                <a:xfrm>
                  <a:off x="2336954" y="1377209"/>
                  <a:ext cx="1789612" cy="416974"/>
                </a:xfrm>
                <a:prstGeom prst="rect">
                  <a:avLst/>
                </a:prstGeom>
                <a:blipFill>
                  <a:blip r:embed="rId3"/>
                  <a:stretch>
                    <a:fillRect b="-2857"/>
                  </a:stretch>
                </a:blipFill>
                <a:ln>
                  <a:solidFill>
                    <a:schemeClr val="tx1">
                      <a:lumMod val="50000"/>
                      <a:lumOff val="50000"/>
                    </a:schemeClr>
                  </a:solidFill>
                </a:ln>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2117360B-58CC-4C24-847A-33259351D3A5}"/>
              </a:ext>
            </a:extLst>
          </p:cNvPr>
          <p:cNvSpPr/>
          <p:nvPr/>
        </p:nvSpPr>
        <p:spPr>
          <a:xfrm>
            <a:off x="4327359"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745EFC8-85D3-4764-ABE1-A829B7249045}"/>
              </a:ext>
            </a:extLst>
          </p:cNvPr>
          <p:cNvGrpSpPr/>
          <p:nvPr/>
        </p:nvGrpSpPr>
        <p:grpSpPr>
          <a:xfrm>
            <a:off x="4621762" y="3551491"/>
            <a:ext cx="1074805" cy="199870"/>
            <a:chOff x="652718" y="2062328"/>
            <a:chExt cx="1074805" cy="199870"/>
          </a:xfrm>
        </p:grpSpPr>
        <p:sp>
          <p:nvSpPr>
            <p:cNvPr id="83" name="Oval 82">
              <a:extLst>
                <a:ext uri="{FF2B5EF4-FFF2-40B4-BE49-F238E27FC236}">
                  <a16:creationId xmlns:a16="http://schemas.microsoft.com/office/drawing/2014/main" id="{B4E76217-ECDC-4F2F-8BA0-B8CD17352E95}"/>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4" name="Oval 83">
              <a:extLst>
                <a:ext uri="{FF2B5EF4-FFF2-40B4-BE49-F238E27FC236}">
                  <a16:creationId xmlns:a16="http://schemas.microsoft.com/office/drawing/2014/main" id="{BB0737C6-2B40-48CB-A5EA-64497E8D7DC3}"/>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85" name="Group 84">
            <a:extLst>
              <a:ext uri="{FF2B5EF4-FFF2-40B4-BE49-F238E27FC236}">
                <a16:creationId xmlns:a16="http://schemas.microsoft.com/office/drawing/2014/main" id="{4C1B633A-A226-488E-AA76-439A62241775}"/>
              </a:ext>
            </a:extLst>
          </p:cNvPr>
          <p:cNvGrpSpPr/>
          <p:nvPr/>
        </p:nvGrpSpPr>
        <p:grpSpPr>
          <a:xfrm>
            <a:off x="5407604" y="1999146"/>
            <a:ext cx="370881" cy="1180344"/>
            <a:chOff x="1442148" y="2758698"/>
            <a:chExt cx="370881" cy="1180344"/>
          </a:xfrm>
        </p:grpSpPr>
        <p:sp>
          <p:nvSpPr>
            <p:cNvPr id="86" name="Rectangle 85">
              <a:extLst>
                <a:ext uri="{FF2B5EF4-FFF2-40B4-BE49-F238E27FC236}">
                  <a16:creationId xmlns:a16="http://schemas.microsoft.com/office/drawing/2014/main" id="{0FCA9352-3E4D-43A8-91F3-BCABACEE9B48}"/>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7" name="Rectangle: Rounded Corners 86">
              <a:extLst>
                <a:ext uri="{FF2B5EF4-FFF2-40B4-BE49-F238E27FC236}">
                  <a16:creationId xmlns:a16="http://schemas.microsoft.com/office/drawing/2014/main" id="{0461EFBD-C65B-4943-84B2-968A77A4120C}"/>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88" name="Straight Connector 87">
              <a:extLst>
                <a:ext uri="{FF2B5EF4-FFF2-40B4-BE49-F238E27FC236}">
                  <a16:creationId xmlns:a16="http://schemas.microsoft.com/office/drawing/2014/main" id="{C8D831FB-9033-4A41-89B3-8CE52FC4F70F}"/>
                </a:ext>
              </a:extLst>
            </p:cNvPr>
            <p:cNvCxnSpPr>
              <a:cxnSpLocks/>
              <a:stCxn id="89" idx="4"/>
              <a:endCxn id="86"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DA3E5A7-B70A-4A98-B8E4-EC0E641C3292}"/>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497CB552-B08C-4C37-8E86-223E2CBABA06}"/>
              </a:ext>
            </a:extLst>
          </p:cNvPr>
          <p:cNvCxnSpPr>
            <a:cxnSpLocks/>
            <a:stCxn id="89" idx="3"/>
            <a:endCxn id="83" idx="7"/>
          </p:cNvCxnSpPr>
          <p:nvPr/>
        </p:nvCxnSpPr>
        <p:spPr>
          <a:xfrm flipH="1">
            <a:off x="4792362" y="2621755"/>
            <a:ext cx="765350" cy="95900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BB63ED5-8F8E-4CF6-9CBC-AC7C1FBB24BB}"/>
                  </a:ext>
                </a:extLst>
              </p:cNvPr>
              <p:cNvSpPr txBox="1"/>
              <p:nvPr/>
            </p:nvSpPr>
            <p:spPr>
              <a:xfrm>
                <a:off x="4327359"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 </a:t>
                </a:r>
                <a:endParaRPr lang="en-US" sz="1100" i="1">
                  <a:solidFill>
                    <a:schemeClr val="tx1">
                      <a:lumMod val="75000"/>
                      <a:lumOff val="25000"/>
                    </a:schemeClr>
                  </a:solidFill>
                </a:endParaRPr>
              </a:p>
            </p:txBody>
          </p:sp>
        </mc:Choice>
        <mc:Fallback xmlns="">
          <p:sp>
            <p:nvSpPr>
              <p:cNvPr id="91" name="TextBox 90">
                <a:extLst>
                  <a:ext uri="{FF2B5EF4-FFF2-40B4-BE49-F238E27FC236}">
                    <a16:creationId xmlns:a16="http://schemas.microsoft.com/office/drawing/2014/main" id="{1BB63ED5-8F8E-4CF6-9CBC-AC7C1FBB24BB}"/>
                  </a:ext>
                </a:extLst>
              </p:cNvPr>
              <p:cNvSpPr txBox="1">
                <a:spLocks noRot="1" noChangeAspect="1" noMove="1" noResize="1" noEditPoints="1" noAdjustHandles="1" noChangeArrowheads="1" noChangeShapeType="1" noTextEdit="1"/>
              </p:cNvSpPr>
              <p:nvPr/>
            </p:nvSpPr>
            <p:spPr>
              <a:xfrm>
                <a:off x="4327359"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93" name="TextBox 92">
            <a:extLst>
              <a:ext uri="{FF2B5EF4-FFF2-40B4-BE49-F238E27FC236}">
                <a16:creationId xmlns:a16="http://schemas.microsoft.com/office/drawing/2014/main" id="{A22F2956-5237-475E-8B0A-C94FED133C8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back of the vehicle</a:t>
            </a:r>
          </a:p>
        </p:txBody>
      </p:sp>
    </p:spTree>
    <p:extLst>
      <p:ext uri="{BB962C8B-B14F-4D97-AF65-F5344CB8AC3E}">
        <p14:creationId xmlns:p14="http://schemas.microsoft.com/office/powerpoint/2010/main" val="18110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404C40B1-6663-4361-BCEB-EB9A49AE9E9E}"/>
              </a:ext>
            </a:extLst>
          </p:cNvPr>
          <p:cNvSpPr txBox="1"/>
          <p:nvPr/>
        </p:nvSpPr>
        <p:spPr>
          <a:xfrm>
            <a:off x="566616" y="5304576"/>
            <a:ext cx="7424598" cy="1015663"/>
          </a:xfrm>
          <a:prstGeom prst="rect">
            <a:avLst/>
          </a:prstGeom>
          <a:noFill/>
        </p:spPr>
        <p:txBody>
          <a:bodyPr wrap="square" rtlCol="0">
            <a:spAutoFit/>
          </a:bodyPr>
          <a:lstStyle/>
          <a:p>
            <a:pPr algn="just"/>
            <a:r>
              <a:rPr lang="en-US" sz="1200">
                <a:latin typeface="Times New Roman" panose="02020603050405020304" pitchFamily="18" charset="0"/>
                <a:cs typeface="Times New Roman" panose="02020603050405020304" pitchFamily="18" charset="0"/>
              </a:rPr>
              <a:t>Fig. 1: </a:t>
            </a:r>
            <a:r>
              <a:rPr lang="en-US" sz="1200" b="1">
                <a:latin typeface="Times New Roman" panose="02020603050405020304" pitchFamily="18" charset="0"/>
                <a:cs typeface="Times New Roman" panose="02020603050405020304" pitchFamily="18" charset="0"/>
              </a:rPr>
              <a:t>PSI 2.0, Video 0019</a:t>
            </a:r>
            <a:r>
              <a:rPr lang="en-US" sz="1200">
                <a:latin typeface="Times New Roman" panose="02020603050405020304" pitchFamily="18" charset="0"/>
                <a:cs typeface="Times New Roman" panose="02020603050405020304" pitchFamily="18" charset="0"/>
              </a:rPr>
              <a:t>. (a) In a 4-lane unidirectional road, the vehicle drives along the second lane from the left at 20 mph. The pedestrian walks over 10 meter along the right lane of the vehicle in a wavering fasion  and suddenly stops crossing in front of the vehicle. (b) Existing simulation models’s low expressiveness and limitation in capturing spatial and temporal variance produces simple behaviors. The circular area shows the trajectory envelope. (c) Our modeling approach captures the behavior and produces variations.</a:t>
            </a:r>
          </a:p>
        </p:txBody>
      </p:sp>
      <p:grpSp>
        <p:nvGrpSpPr>
          <p:cNvPr id="12" name="Group 11">
            <a:extLst>
              <a:ext uri="{FF2B5EF4-FFF2-40B4-BE49-F238E27FC236}">
                <a16:creationId xmlns:a16="http://schemas.microsoft.com/office/drawing/2014/main" id="{10950F2A-C74F-40E7-A374-28F5BDCB5D52}"/>
              </a:ext>
            </a:extLst>
          </p:cNvPr>
          <p:cNvGrpSpPr/>
          <p:nvPr/>
        </p:nvGrpSpPr>
        <p:grpSpPr>
          <a:xfrm>
            <a:off x="1075772" y="2602523"/>
            <a:ext cx="1516977" cy="2232656"/>
            <a:chOff x="1078739" y="1841441"/>
            <a:chExt cx="1748737" cy="3265715"/>
          </a:xfrm>
        </p:grpSpPr>
        <p:sp>
          <p:nvSpPr>
            <p:cNvPr id="4" name="Rectangle 3">
              <a:extLst>
                <a:ext uri="{FF2B5EF4-FFF2-40B4-BE49-F238E27FC236}">
                  <a16:creationId xmlns:a16="http://schemas.microsoft.com/office/drawing/2014/main" id="{7C8D9DDF-5146-4539-A9FB-023F56D73453}"/>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6" name="Straight Connector 5">
              <a:extLst>
                <a:ext uri="{FF2B5EF4-FFF2-40B4-BE49-F238E27FC236}">
                  <a16:creationId xmlns:a16="http://schemas.microsoft.com/office/drawing/2014/main" id="{900F4991-FB91-4FEA-96E5-415F5FF910EE}"/>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60052F-F3E2-4724-8736-CF5BA70026FC}"/>
                </a:ext>
              </a:extLst>
            </p:cNvPr>
            <p:cNvCxnSpPr>
              <a:cxnSpLocks/>
              <a:stCxn id="4" idx="0"/>
              <a:endCxn id="4"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53F374-CA97-473B-866A-9F4C1DA026C3}"/>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AA9A3F36-8EC1-4FC1-B761-16CE74EC1A9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82154" y="2985177"/>
            <a:ext cx="319136" cy="374506"/>
          </a:xfrm>
          <a:prstGeom prst="rect">
            <a:avLst/>
          </a:prstGeom>
        </p:spPr>
      </p:pic>
      <p:pic>
        <p:nvPicPr>
          <p:cNvPr id="19" name="Picture 18">
            <a:extLst>
              <a:ext uri="{FF2B5EF4-FFF2-40B4-BE49-F238E27FC236}">
                <a16:creationId xmlns:a16="http://schemas.microsoft.com/office/drawing/2014/main" id="{AB4E4656-A586-41A5-9B57-12F0E57EA51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55622" y="3481542"/>
            <a:ext cx="201340" cy="412681"/>
          </a:xfrm>
          <a:prstGeom prst="rect">
            <a:avLst/>
          </a:prstGeom>
        </p:spPr>
      </p:pic>
      <p:pic>
        <p:nvPicPr>
          <p:cNvPr id="20" name="Picture 19">
            <a:extLst>
              <a:ext uri="{FF2B5EF4-FFF2-40B4-BE49-F238E27FC236}">
                <a16:creationId xmlns:a16="http://schemas.microsoft.com/office/drawing/2014/main" id="{4495ADB9-8B04-4159-A109-25197A3F195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28466" y="3989290"/>
            <a:ext cx="226512" cy="374506"/>
          </a:xfrm>
          <a:prstGeom prst="rect">
            <a:avLst/>
          </a:prstGeom>
        </p:spPr>
      </p:pic>
      <p:pic>
        <p:nvPicPr>
          <p:cNvPr id="21" name="Picture 20">
            <a:extLst>
              <a:ext uri="{FF2B5EF4-FFF2-40B4-BE49-F238E27FC236}">
                <a16:creationId xmlns:a16="http://schemas.microsoft.com/office/drawing/2014/main" id="{80EF1C6F-339D-4827-ABA0-3B72F3EE1BE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32211" y="4490197"/>
            <a:ext cx="226512" cy="374506"/>
          </a:xfrm>
          <a:prstGeom prst="rect">
            <a:avLst/>
          </a:prstGeom>
          <a:noFill/>
        </p:spPr>
      </p:pic>
      <p:sp>
        <p:nvSpPr>
          <p:cNvPr id="5" name="TextBox 4">
            <a:extLst>
              <a:ext uri="{FF2B5EF4-FFF2-40B4-BE49-F238E27FC236}">
                <a16:creationId xmlns:a16="http://schemas.microsoft.com/office/drawing/2014/main" id="{883D90AD-AACA-45A4-A0FE-168B636B1D8C}"/>
              </a:ext>
            </a:extLst>
          </p:cNvPr>
          <p:cNvSpPr txBox="1"/>
          <p:nvPr/>
        </p:nvSpPr>
        <p:spPr>
          <a:xfrm>
            <a:off x="1932882" y="3730830"/>
            <a:ext cx="128634" cy="168333"/>
          </a:xfrm>
          <a:prstGeom prst="rect">
            <a:avLst/>
          </a:prstGeom>
          <a:noFill/>
        </p:spPr>
        <p:txBody>
          <a:bodyPr wrap="square" rtlCol="0">
            <a:spAutoFit/>
          </a:bodyPr>
          <a:lstStyle/>
          <a:p>
            <a:r>
              <a:rPr lang="en-US" sz="1000"/>
              <a:t>1</a:t>
            </a:r>
          </a:p>
        </p:txBody>
      </p:sp>
      <p:sp>
        <p:nvSpPr>
          <p:cNvPr id="25" name="TextBox 24">
            <a:extLst>
              <a:ext uri="{FF2B5EF4-FFF2-40B4-BE49-F238E27FC236}">
                <a16:creationId xmlns:a16="http://schemas.microsoft.com/office/drawing/2014/main" id="{AE67AC6C-3F6E-4B7F-A66C-AD855DEB1283}"/>
              </a:ext>
            </a:extLst>
          </p:cNvPr>
          <p:cNvSpPr txBox="1"/>
          <p:nvPr/>
        </p:nvSpPr>
        <p:spPr>
          <a:xfrm>
            <a:off x="1852850" y="3498922"/>
            <a:ext cx="128634" cy="168333"/>
          </a:xfrm>
          <a:prstGeom prst="rect">
            <a:avLst/>
          </a:prstGeom>
          <a:noFill/>
        </p:spPr>
        <p:txBody>
          <a:bodyPr wrap="square" rtlCol="0">
            <a:spAutoFit/>
          </a:bodyPr>
          <a:lstStyle/>
          <a:p>
            <a:r>
              <a:rPr lang="en-US" sz="1000"/>
              <a:t>2</a:t>
            </a:r>
          </a:p>
        </p:txBody>
      </p:sp>
      <p:sp>
        <p:nvSpPr>
          <p:cNvPr id="26" name="TextBox 25">
            <a:extLst>
              <a:ext uri="{FF2B5EF4-FFF2-40B4-BE49-F238E27FC236}">
                <a16:creationId xmlns:a16="http://schemas.microsoft.com/office/drawing/2014/main" id="{DCE05020-B15F-4C56-856B-CA69EF64FB12}"/>
              </a:ext>
            </a:extLst>
          </p:cNvPr>
          <p:cNvSpPr txBox="1"/>
          <p:nvPr/>
        </p:nvSpPr>
        <p:spPr>
          <a:xfrm>
            <a:off x="2023890" y="3143401"/>
            <a:ext cx="128634" cy="168333"/>
          </a:xfrm>
          <a:prstGeom prst="rect">
            <a:avLst/>
          </a:prstGeom>
          <a:noFill/>
        </p:spPr>
        <p:txBody>
          <a:bodyPr wrap="square" rtlCol="0">
            <a:spAutoFit/>
          </a:bodyPr>
          <a:lstStyle/>
          <a:p>
            <a:r>
              <a:rPr lang="en-US" sz="1000"/>
              <a:t>3</a:t>
            </a:r>
          </a:p>
        </p:txBody>
      </p:sp>
      <p:sp>
        <p:nvSpPr>
          <p:cNvPr id="27" name="TextBox 26">
            <a:extLst>
              <a:ext uri="{FF2B5EF4-FFF2-40B4-BE49-F238E27FC236}">
                <a16:creationId xmlns:a16="http://schemas.microsoft.com/office/drawing/2014/main" id="{770E2EBD-FFBD-4451-8FE5-67C1569E987D}"/>
              </a:ext>
            </a:extLst>
          </p:cNvPr>
          <p:cNvSpPr txBox="1"/>
          <p:nvPr/>
        </p:nvSpPr>
        <p:spPr>
          <a:xfrm>
            <a:off x="1895153" y="2759054"/>
            <a:ext cx="128634" cy="168333"/>
          </a:xfrm>
          <a:prstGeom prst="rect">
            <a:avLst/>
          </a:prstGeom>
          <a:noFill/>
        </p:spPr>
        <p:txBody>
          <a:bodyPr wrap="square" rtlCol="0">
            <a:spAutoFit/>
          </a:bodyPr>
          <a:lstStyle/>
          <a:p>
            <a:r>
              <a:rPr lang="en-US" sz="1000"/>
              <a:t>4</a:t>
            </a:r>
          </a:p>
        </p:txBody>
      </p:sp>
      <p:sp>
        <p:nvSpPr>
          <p:cNvPr id="28" name="TextBox 27">
            <a:extLst>
              <a:ext uri="{FF2B5EF4-FFF2-40B4-BE49-F238E27FC236}">
                <a16:creationId xmlns:a16="http://schemas.microsoft.com/office/drawing/2014/main" id="{8599937F-F5B5-4DC0-A192-3229AFEC4021}"/>
              </a:ext>
            </a:extLst>
          </p:cNvPr>
          <p:cNvSpPr txBox="1"/>
          <p:nvPr/>
        </p:nvSpPr>
        <p:spPr>
          <a:xfrm>
            <a:off x="1292776" y="4582762"/>
            <a:ext cx="128634" cy="168333"/>
          </a:xfrm>
          <a:prstGeom prst="rect">
            <a:avLst/>
          </a:prstGeom>
          <a:noFill/>
        </p:spPr>
        <p:txBody>
          <a:bodyPr wrap="square" rtlCol="0">
            <a:spAutoFit/>
          </a:bodyPr>
          <a:lstStyle/>
          <a:p>
            <a:r>
              <a:rPr lang="en-US" sz="1000"/>
              <a:t>1</a:t>
            </a:r>
          </a:p>
        </p:txBody>
      </p:sp>
      <p:sp>
        <p:nvSpPr>
          <p:cNvPr id="29" name="TextBox 28">
            <a:extLst>
              <a:ext uri="{FF2B5EF4-FFF2-40B4-BE49-F238E27FC236}">
                <a16:creationId xmlns:a16="http://schemas.microsoft.com/office/drawing/2014/main" id="{AC1DF77D-4153-43B0-AAC2-CDE7B33727ED}"/>
              </a:ext>
            </a:extLst>
          </p:cNvPr>
          <p:cNvSpPr txBox="1"/>
          <p:nvPr/>
        </p:nvSpPr>
        <p:spPr>
          <a:xfrm>
            <a:off x="1280566" y="4081855"/>
            <a:ext cx="128634" cy="168333"/>
          </a:xfrm>
          <a:prstGeom prst="rect">
            <a:avLst/>
          </a:prstGeom>
          <a:noFill/>
        </p:spPr>
        <p:txBody>
          <a:bodyPr wrap="square" rtlCol="0">
            <a:spAutoFit/>
          </a:bodyPr>
          <a:lstStyle/>
          <a:p>
            <a:r>
              <a:rPr lang="en-US" sz="1000"/>
              <a:t>2</a:t>
            </a:r>
          </a:p>
        </p:txBody>
      </p:sp>
      <p:sp>
        <p:nvSpPr>
          <p:cNvPr id="30" name="TextBox 29">
            <a:extLst>
              <a:ext uri="{FF2B5EF4-FFF2-40B4-BE49-F238E27FC236}">
                <a16:creationId xmlns:a16="http://schemas.microsoft.com/office/drawing/2014/main" id="{F6C440D8-FF1C-4B96-B408-8F129F3798BB}"/>
              </a:ext>
            </a:extLst>
          </p:cNvPr>
          <p:cNvSpPr txBox="1"/>
          <p:nvPr/>
        </p:nvSpPr>
        <p:spPr>
          <a:xfrm>
            <a:off x="1291591" y="3555860"/>
            <a:ext cx="128634" cy="168333"/>
          </a:xfrm>
          <a:prstGeom prst="rect">
            <a:avLst/>
          </a:prstGeom>
          <a:noFill/>
        </p:spPr>
        <p:txBody>
          <a:bodyPr wrap="square" rtlCol="0">
            <a:spAutoFit/>
          </a:bodyPr>
          <a:lstStyle/>
          <a:p>
            <a:r>
              <a:rPr lang="en-US" sz="1000"/>
              <a:t>3</a:t>
            </a:r>
          </a:p>
        </p:txBody>
      </p:sp>
      <p:sp>
        <p:nvSpPr>
          <p:cNvPr id="31" name="TextBox 30">
            <a:extLst>
              <a:ext uri="{FF2B5EF4-FFF2-40B4-BE49-F238E27FC236}">
                <a16:creationId xmlns:a16="http://schemas.microsoft.com/office/drawing/2014/main" id="{73115B2E-B428-45DD-B8CA-3D8452E6D71F}"/>
              </a:ext>
            </a:extLst>
          </p:cNvPr>
          <p:cNvSpPr txBox="1"/>
          <p:nvPr/>
        </p:nvSpPr>
        <p:spPr>
          <a:xfrm>
            <a:off x="1298266" y="3068662"/>
            <a:ext cx="128634" cy="168333"/>
          </a:xfrm>
          <a:prstGeom prst="rect">
            <a:avLst/>
          </a:prstGeom>
          <a:noFill/>
        </p:spPr>
        <p:txBody>
          <a:bodyPr wrap="square" rtlCol="0">
            <a:spAutoFit/>
          </a:bodyPr>
          <a:lstStyle/>
          <a:p>
            <a:r>
              <a:rPr lang="en-US" sz="1000"/>
              <a:t>4</a:t>
            </a:r>
          </a:p>
        </p:txBody>
      </p:sp>
      <p:sp>
        <p:nvSpPr>
          <p:cNvPr id="40" name="Freeform: Shape 39">
            <a:extLst>
              <a:ext uri="{FF2B5EF4-FFF2-40B4-BE49-F238E27FC236}">
                <a16:creationId xmlns:a16="http://schemas.microsoft.com/office/drawing/2014/main" id="{70AF6E43-0D0F-42B5-A978-0DA0FD93F44F}"/>
              </a:ext>
            </a:extLst>
          </p:cNvPr>
          <p:cNvSpPr/>
          <p:nvPr/>
        </p:nvSpPr>
        <p:spPr>
          <a:xfrm>
            <a:off x="1113010"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Oval 12">
            <a:extLst>
              <a:ext uri="{FF2B5EF4-FFF2-40B4-BE49-F238E27FC236}">
                <a16:creationId xmlns:a16="http://schemas.microsoft.com/office/drawing/2014/main" id="{12FC7B9E-0298-4C04-B154-CC3407FE189B}"/>
              </a:ext>
            </a:extLst>
          </p:cNvPr>
          <p:cNvSpPr/>
          <p:nvPr/>
        </p:nvSpPr>
        <p:spPr>
          <a:xfrm>
            <a:off x="1812252" y="3574625"/>
            <a:ext cx="53959" cy="50179"/>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Oval 13">
            <a:extLst>
              <a:ext uri="{FF2B5EF4-FFF2-40B4-BE49-F238E27FC236}">
                <a16:creationId xmlns:a16="http://schemas.microsoft.com/office/drawing/2014/main" id="{E4FFD954-9D82-4DB1-A4C2-CD2C5EF3804F}"/>
              </a:ext>
            </a:extLst>
          </p:cNvPr>
          <p:cNvSpPr/>
          <p:nvPr/>
        </p:nvSpPr>
        <p:spPr>
          <a:xfrm>
            <a:off x="1896292" y="3801458"/>
            <a:ext cx="53959" cy="50179"/>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Oval 14">
            <a:extLst>
              <a:ext uri="{FF2B5EF4-FFF2-40B4-BE49-F238E27FC236}">
                <a16:creationId xmlns:a16="http://schemas.microsoft.com/office/drawing/2014/main" id="{658D75F5-1F47-4AF8-AFE5-16F4C4352BF6}"/>
              </a:ext>
            </a:extLst>
          </p:cNvPr>
          <p:cNvSpPr/>
          <p:nvPr/>
        </p:nvSpPr>
        <p:spPr>
          <a:xfrm>
            <a:off x="1954551" y="3202649"/>
            <a:ext cx="53959" cy="50179"/>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6" name="Oval 15">
            <a:extLst>
              <a:ext uri="{FF2B5EF4-FFF2-40B4-BE49-F238E27FC236}">
                <a16:creationId xmlns:a16="http://schemas.microsoft.com/office/drawing/2014/main" id="{55358CFA-A3A4-49F4-9C4D-F8534AB73DEA}"/>
              </a:ext>
            </a:extLst>
          </p:cNvPr>
          <p:cNvSpPr/>
          <p:nvPr/>
        </p:nvSpPr>
        <p:spPr>
          <a:xfrm>
            <a:off x="1852052" y="2814604"/>
            <a:ext cx="53959" cy="501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 name="Oval 16">
            <a:extLst>
              <a:ext uri="{FF2B5EF4-FFF2-40B4-BE49-F238E27FC236}">
                <a16:creationId xmlns:a16="http://schemas.microsoft.com/office/drawing/2014/main" id="{B3A68798-9904-4395-B4A5-798EC5B3729F}"/>
              </a:ext>
            </a:extLst>
          </p:cNvPr>
          <p:cNvSpPr/>
          <p:nvPr/>
        </p:nvSpPr>
        <p:spPr>
          <a:xfrm>
            <a:off x="1627556" y="2744987"/>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Oval 22">
            <a:extLst>
              <a:ext uri="{FF2B5EF4-FFF2-40B4-BE49-F238E27FC236}">
                <a16:creationId xmlns:a16="http://schemas.microsoft.com/office/drawing/2014/main" id="{01AF5141-424C-4314-AB57-FAC2A8974040}"/>
              </a:ext>
            </a:extLst>
          </p:cNvPr>
          <p:cNvSpPr/>
          <p:nvPr/>
        </p:nvSpPr>
        <p:spPr>
          <a:xfrm>
            <a:off x="1259416" y="2713748"/>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4" name="Oval 23">
            <a:extLst>
              <a:ext uri="{FF2B5EF4-FFF2-40B4-BE49-F238E27FC236}">
                <a16:creationId xmlns:a16="http://schemas.microsoft.com/office/drawing/2014/main" id="{7AE2A65A-27D0-4B01-A1DD-8B934E419ED9}"/>
              </a:ext>
            </a:extLst>
          </p:cNvPr>
          <p:cNvSpPr/>
          <p:nvPr/>
        </p:nvSpPr>
        <p:spPr>
          <a:xfrm>
            <a:off x="1433013" y="2719741"/>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1" name="Arrow: Right 40">
            <a:extLst>
              <a:ext uri="{FF2B5EF4-FFF2-40B4-BE49-F238E27FC236}">
                <a16:creationId xmlns:a16="http://schemas.microsoft.com/office/drawing/2014/main" id="{F2C0CC42-6626-47B5-B83B-E5D15532912C}"/>
              </a:ext>
            </a:extLst>
          </p:cNvPr>
          <p:cNvSpPr/>
          <p:nvPr/>
        </p:nvSpPr>
        <p:spPr>
          <a:xfrm rot="16200000">
            <a:off x="1598658"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43" name="Straight Arrow Connector 42">
            <a:extLst>
              <a:ext uri="{FF2B5EF4-FFF2-40B4-BE49-F238E27FC236}">
                <a16:creationId xmlns:a16="http://schemas.microsoft.com/office/drawing/2014/main" id="{7BA58725-13A9-4309-BFD6-552BEF674A7F}"/>
              </a:ext>
            </a:extLst>
          </p:cNvPr>
          <p:cNvCxnSpPr>
            <a:cxnSpLocks/>
          </p:cNvCxnSpPr>
          <p:nvPr/>
        </p:nvCxnSpPr>
        <p:spPr>
          <a:xfrm>
            <a:off x="834580" y="4019373"/>
            <a:ext cx="10376" cy="81580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C78489C-68CE-4E02-A8A2-3CDF5B805789}"/>
              </a:ext>
            </a:extLst>
          </p:cNvPr>
          <p:cNvSpPr txBox="1"/>
          <p:nvPr/>
        </p:nvSpPr>
        <p:spPr>
          <a:xfrm>
            <a:off x="474994" y="3661022"/>
            <a:ext cx="719172" cy="273541"/>
          </a:xfrm>
          <a:prstGeom prst="rect">
            <a:avLst/>
          </a:prstGeom>
          <a:noFill/>
        </p:spPr>
        <p:txBody>
          <a:bodyPr wrap="square" rtlCol="0">
            <a:spAutoFit/>
          </a:bodyPr>
          <a:lstStyle/>
          <a:p>
            <a:pPr algn="ctr"/>
            <a:r>
              <a:rPr lang="en-US" sz="1000"/>
              <a:t>25</a:t>
            </a:r>
          </a:p>
          <a:p>
            <a:pPr algn="ctr"/>
            <a:r>
              <a:rPr lang="en-US" sz="1000"/>
              <a:t>meter</a:t>
            </a:r>
          </a:p>
        </p:txBody>
      </p:sp>
      <p:cxnSp>
        <p:nvCxnSpPr>
          <p:cNvPr id="45" name="Straight Arrow Connector 44">
            <a:extLst>
              <a:ext uri="{FF2B5EF4-FFF2-40B4-BE49-F238E27FC236}">
                <a16:creationId xmlns:a16="http://schemas.microsoft.com/office/drawing/2014/main" id="{056924B7-B736-4327-B6D5-F8ACE863EC2D}"/>
              </a:ext>
            </a:extLst>
          </p:cNvPr>
          <p:cNvCxnSpPr>
            <a:cxnSpLocks/>
            <a:stCxn id="44" idx="0"/>
          </p:cNvCxnSpPr>
          <p:nvPr/>
        </p:nvCxnSpPr>
        <p:spPr>
          <a:xfrm flipV="1">
            <a:off x="834580" y="2602524"/>
            <a:ext cx="0" cy="105849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98D3B39C-7E18-460C-B3BA-B655F998AFEC}"/>
              </a:ext>
            </a:extLst>
          </p:cNvPr>
          <p:cNvSpPr txBox="1"/>
          <p:nvPr/>
        </p:nvSpPr>
        <p:spPr>
          <a:xfrm>
            <a:off x="1646720" y="483976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(a)</a:t>
            </a:r>
          </a:p>
        </p:txBody>
      </p:sp>
      <p:sp>
        <p:nvSpPr>
          <p:cNvPr id="115" name="Oval 114">
            <a:extLst>
              <a:ext uri="{FF2B5EF4-FFF2-40B4-BE49-F238E27FC236}">
                <a16:creationId xmlns:a16="http://schemas.microsoft.com/office/drawing/2014/main" id="{960AD992-15D8-4CAF-B494-1490B10483DA}"/>
              </a:ext>
            </a:extLst>
          </p:cNvPr>
          <p:cNvSpPr/>
          <p:nvPr/>
        </p:nvSpPr>
        <p:spPr>
          <a:xfrm>
            <a:off x="2702465" y="3311734"/>
            <a:ext cx="783519" cy="736829"/>
          </a:xfrm>
          <a:prstGeom prst="ellipse">
            <a:avLst/>
          </a:prstGeom>
          <a:noFill/>
          <a:ln w="9525">
            <a:solidFill>
              <a:srgbClr val="E3898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56" name="Group 55">
            <a:extLst>
              <a:ext uri="{FF2B5EF4-FFF2-40B4-BE49-F238E27FC236}">
                <a16:creationId xmlns:a16="http://schemas.microsoft.com/office/drawing/2014/main" id="{1D3434A8-9030-4374-9C08-B0A32EF4E737}"/>
              </a:ext>
            </a:extLst>
          </p:cNvPr>
          <p:cNvGrpSpPr/>
          <p:nvPr/>
        </p:nvGrpSpPr>
        <p:grpSpPr>
          <a:xfrm>
            <a:off x="2713675" y="2606291"/>
            <a:ext cx="1516977" cy="2232655"/>
            <a:chOff x="1078739" y="1841441"/>
            <a:chExt cx="1748737" cy="3265715"/>
          </a:xfrm>
          <a:noFill/>
        </p:grpSpPr>
        <p:sp>
          <p:nvSpPr>
            <p:cNvPr id="81" name="Rectangle 80">
              <a:extLst>
                <a:ext uri="{FF2B5EF4-FFF2-40B4-BE49-F238E27FC236}">
                  <a16:creationId xmlns:a16="http://schemas.microsoft.com/office/drawing/2014/main" id="{21C55B86-29C8-472D-93EC-B0C1E95B44EE}"/>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82" name="Straight Connector 81">
              <a:extLst>
                <a:ext uri="{FF2B5EF4-FFF2-40B4-BE49-F238E27FC236}">
                  <a16:creationId xmlns:a16="http://schemas.microsoft.com/office/drawing/2014/main" id="{47032253-B46B-4C6D-9D3C-C60E88DA8D56}"/>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71288FE-0087-4DCE-9395-11321AB2BA4E}"/>
                </a:ext>
              </a:extLst>
            </p:cNvPr>
            <p:cNvCxnSpPr>
              <a:cxnSpLocks/>
              <a:stCxn id="81" idx="0"/>
              <a:endCxn id="81"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2A889D-5CAD-4C7D-B189-ACC169A4592D}"/>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52C69148-6D64-48DB-A2F4-B0AF1CF6B8E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3167935" y="3985522"/>
            <a:ext cx="232384" cy="374506"/>
          </a:xfrm>
          <a:prstGeom prst="rect">
            <a:avLst/>
          </a:prstGeom>
        </p:spPr>
      </p:pic>
      <p:pic>
        <p:nvPicPr>
          <p:cNvPr id="60" name="Picture 59">
            <a:extLst>
              <a:ext uri="{FF2B5EF4-FFF2-40B4-BE49-F238E27FC236}">
                <a16:creationId xmlns:a16="http://schemas.microsoft.com/office/drawing/2014/main" id="{B612BB78-E13F-4136-95C8-F0430A3BE11F}"/>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3171680" y="4486429"/>
            <a:ext cx="232384" cy="374506"/>
          </a:xfrm>
          <a:prstGeom prst="rect">
            <a:avLst/>
          </a:prstGeom>
          <a:noFill/>
        </p:spPr>
      </p:pic>
      <p:sp>
        <p:nvSpPr>
          <p:cNvPr id="61" name="TextBox 60">
            <a:extLst>
              <a:ext uri="{FF2B5EF4-FFF2-40B4-BE49-F238E27FC236}">
                <a16:creationId xmlns:a16="http://schemas.microsoft.com/office/drawing/2014/main" id="{AB4E4D15-EF31-48C5-AF2E-0AA9076CE362}"/>
              </a:ext>
            </a:extLst>
          </p:cNvPr>
          <p:cNvSpPr txBox="1"/>
          <p:nvPr/>
        </p:nvSpPr>
        <p:spPr>
          <a:xfrm>
            <a:off x="3575287" y="3727062"/>
            <a:ext cx="128634" cy="168333"/>
          </a:xfrm>
          <a:prstGeom prst="rect">
            <a:avLst/>
          </a:prstGeom>
          <a:noFill/>
        </p:spPr>
        <p:txBody>
          <a:bodyPr wrap="square" rtlCol="0">
            <a:spAutoFit/>
          </a:bodyPr>
          <a:lstStyle/>
          <a:p>
            <a:r>
              <a:rPr lang="en-US" sz="1000"/>
              <a:t>1</a:t>
            </a:r>
          </a:p>
        </p:txBody>
      </p:sp>
      <p:sp>
        <p:nvSpPr>
          <p:cNvPr id="63" name="TextBox 62">
            <a:extLst>
              <a:ext uri="{FF2B5EF4-FFF2-40B4-BE49-F238E27FC236}">
                <a16:creationId xmlns:a16="http://schemas.microsoft.com/office/drawing/2014/main" id="{0EDA2051-0ACF-4E84-AAC3-9CFF982B2DCA}"/>
              </a:ext>
            </a:extLst>
          </p:cNvPr>
          <p:cNvSpPr txBox="1"/>
          <p:nvPr/>
        </p:nvSpPr>
        <p:spPr>
          <a:xfrm>
            <a:off x="2827469" y="3474268"/>
            <a:ext cx="128634" cy="168333"/>
          </a:xfrm>
          <a:prstGeom prst="rect">
            <a:avLst/>
          </a:prstGeom>
          <a:noFill/>
        </p:spPr>
        <p:txBody>
          <a:bodyPr wrap="square" rtlCol="0">
            <a:spAutoFit/>
          </a:bodyPr>
          <a:lstStyle/>
          <a:p>
            <a:r>
              <a:rPr lang="en-US" sz="1000"/>
              <a:t>3</a:t>
            </a:r>
          </a:p>
        </p:txBody>
      </p:sp>
      <p:sp>
        <p:nvSpPr>
          <p:cNvPr id="65" name="TextBox 64">
            <a:extLst>
              <a:ext uri="{FF2B5EF4-FFF2-40B4-BE49-F238E27FC236}">
                <a16:creationId xmlns:a16="http://schemas.microsoft.com/office/drawing/2014/main" id="{DF2E9352-2D46-494C-BD74-6F913F800324}"/>
              </a:ext>
            </a:extLst>
          </p:cNvPr>
          <p:cNvSpPr txBox="1"/>
          <p:nvPr/>
        </p:nvSpPr>
        <p:spPr>
          <a:xfrm>
            <a:off x="2935181" y="4578994"/>
            <a:ext cx="128634" cy="168333"/>
          </a:xfrm>
          <a:prstGeom prst="rect">
            <a:avLst/>
          </a:prstGeom>
          <a:noFill/>
        </p:spPr>
        <p:txBody>
          <a:bodyPr wrap="square" rtlCol="0">
            <a:spAutoFit/>
          </a:bodyPr>
          <a:lstStyle/>
          <a:p>
            <a:r>
              <a:rPr lang="en-US" sz="1000"/>
              <a:t>1</a:t>
            </a:r>
          </a:p>
        </p:txBody>
      </p:sp>
      <p:sp>
        <p:nvSpPr>
          <p:cNvPr id="66" name="TextBox 65">
            <a:extLst>
              <a:ext uri="{FF2B5EF4-FFF2-40B4-BE49-F238E27FC236}">
                <a16:creationId xmlns:a16="http://schemas.microsoft.com/office/drawing/2014/main" id="{BD756D36-0EFD-4C2F-B6A9-62F2541D553D}"/>
              </a:ext>
            </a:extLst>
          </p:cNvPr>
          <p:cNvSpPr txBox="1"/>
          <p:nvPr/>
        </p:nvSpPr>
        <p:spPr>
          <a:xfrm>
            <a:off x="2922971" y="4078087"/>
            <a:ext cx="128634" cy="168333"/>
          </a:xfrm>
          <a:prstGeom prst="rect">
            <a:avLst/>
          </a:prstGeom>
          <a:noFill/>
        </p:spPr>
        <p:txBody>
          <a:bodyPr wrap="square" rtlCol="0">
            <a:spAutoFit/>
          </a:bodyPr>
          <a:lstStyle/>
          <a:p>
            <a:r>
              <a:rPr lang="en-US" sz="1000"/>
              <a:t>2</a:t>
            </a:r>
          </a:p>
        </p:txBody>
      </p:sp>
      <p:sp>
        <p:nvSpPr>
          <p:cNvPr id="114" name="Freeform: Shape 113">
            <a:extLst>
              <a:ext uri="{FF2B5EF4-FFF2-40B4-BE49-F238E27FC236}">
                <a16:creationId xmlns:a16="http://schemas.microsoft.com/office/drawing/2014/main" id="{C426BB96-7C6F-4831-A721-9AA32B25F579}"/>
              </a:ext>
            </a:extLst>
          </p:cNvPr>
          <p:cNvSpPr/>
          <p:nvPr/>
        </p:nvSpPr>
        <p:spPr>
          <a:xfrm>
            <a:off x="2709749" y="3673273"/>
            <a:ext cx="852991"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6" name="Freeform: Shape 115">
            <a:extLst>
              <a:ext uri="{FF2B5EF4-FFF2-40B4-BE49-F238E27FC236}">
                <a16:creationId xmlns:a16="http://schemas.microsoft.com/office/drawing/2014/main" id="{33B3FA44-EA26-40C8-9AA0-1941A115E6A3}"/>
              </a:ext>
            </a:extLst>
          </p:cNvPr>
          <p:cNvSpPr/>
          <p:nvPr/>
        </p:nvSpPr>
        <p:spPr>
          <a:xfrm rot="20863310">
            <a:off x="2740948" y="3729519"/>
            <a:ext cx="815926" cy="15067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7" name="Freeform: Shape 116">
            <a:extLst>
              <a:ext uri="{FF2B5EF4-FFF2-40B4-BE49-F238E27FC236}">
                <a16:creationId xmlns:a16="http://schemas.microsoft.com/office/drawing/2014/main" id="{5162FB44-40BC-4462-933A-4FA9B74E356C}"/>
              </a:ext>
            </a:extLst>
          </p:cNvPr>
          <p:cNvSpPr/>
          <p:nvPr/>
        </p:nvSpPr>
        <p:spPr>
          <a:xfrm rot="20863310">
            <a:off x="2785323" y="3819086"/>
            <a:ext cx="772247" cy="7082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06721 w 806721"/>
              <a:gd name="connsiteY0" fmla="*/ 190172 h 190172"/>
              <a:gd name="connsiteX1" fmla="*/ 497232 w 806721"/>
              <a:gd name="connsiteY1" fmla="*/ 44805 h 190172"/>
              <a:gd name="connsiteX2" fmla="*/ 122094 w 806721"/>
              <a:gd name="connsiteY2" fmla="*/ 7292 h 190172"/>
              <a:gd name="connsiteX3" fmla="*/ 0 w 806721"/>
              <a:gd name="connsiteY3" fmla="*/ 170798 h 190172"/>
              <a:gd name="connsiteX0" fmla="*/ 822360 w 822360"/>
              <a:gd name="connsiteY0" fmla="*/ 183342 h 183342"/>
              <a:gd name="connsiteX1" fmla="*/ 512871 w 822360"/>
              <a:gd name="connsiteY1" fmla="*/ 37975 h 183342"/>
              <a:gd name="connsiteX2" fmla="*/ 137733 w 822360"/>
              <a:gd name="connsiteY2" fmla="*/ 462 h 183342"/>
              <a:gd name="connsiteX3" fmla="*/ 0 w 822360"/>
              <a:gd name="connsiteY3" fmla="*/ 54899 h 183342"/>
              <a:gd name="connsiteX0" fmla="*/ 822360 w 822360"/>
              <a:gd name="connsiteY0" fmla="*/ 149796 h 149796"/>
              <a:gd name="connsiteX1" fmla="*/ 512871 w 822360"/>
              <a:gd name="connsiteY1" fmla="*/ 4429 h 149796"/>
              <a:gd name="connsiteX2" fmla="*/ 250114 w 822360"/>
              <a:gd name="connsiteY2" fmla="*/ 36108 h 149796"/>
              <a:gd name="connsiteX3" fmla="*/ 0 w 822360"/>
              <a:gd name="connsiteY3" fmla="*/ 21353 h 149796"/>
            </a:gdLst>
            <a:ahLst/>
            <a:cxnLst>
              <a:cxn ang="0">
                <a:pos x="connsiteX0" y="connsiteY0"/>
              </a:cxn>
              <a:cxn ang="0">
                <a:pos x="connsiteX1" y="connsiteY1"/>
              </a:cxn>
              <a:cxn ang="0">
                <a:pos x="connsiteX2" y="connsiteY2"/>
              </a:cxn>
              <a:cxn ang="0">
                <a:pos x="connsiteX3" y="connsiteY3"/>
              </a:cxn>
            </a:cxnLst>
            <a:rect l="l" t="t" r="r" b="b"/>
            <a:pathLst>
              <a:path w="822360" h="149796">
                <a:moveTo>
                  <a:pt x="822360" y="149796"/>
                </a:moveTo>
                <a:cubicBezTo>
                  <a:pt x="724667" y="92352"/>
                  <a:pt x="608245" y="23377"/>
                  <a:pt x="512871" y="4429"/>
                </a:cubicBezTo>
                <a:cubicBezTo>
                  <a:pt x="417497" y="-14519"/>
                  <a:pt x="335592" y="33287"/>
                  <a:pt x="250114" y="36108"/>
                </a:cubicBezTo>
                <a:cubicBezTo>
                  <a:pt x="164636" y="38929"/>
                  <a:pt x="23446" y="33858"/>
                  <a:pt x="0" y="21353"/>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8" name="Freeform: Shape 117">
            <a:extLst>
              <a:ext uri="{FF2B5EF4-FFF2-40B4-BE49-F238E27FC236}">
                <a16:creationId xmlns:a16="http://schemas.microsoft.com/office/drawing/2014/main" id="{1F532B25-5987-4A64-9461-2C1220638D10}"/>
              </a:ext>
            </a:extLst>
          </p:cNvPr>
          <p:cNvSpPr/>
          <p:nvPr/>
        </p:nvSpPr>
        <p:spPr>
          <a:xfrm rot="20863310">
            <a:off x="2848513" y="3363849"/>
            <a:ext cx="647804" cy="510062"/>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908882 w 908882"/>
              <a:gd name="connsiteY0" fmla="*/ 206473 h 206473"/>
              <a:gd name="connsiteX1" fmla="*/ 599393 w 908882"/>
              <a:gd name="connsiteY1" fmla="*/ 61106 h 206473"/>
              <a:gd name="connsiteX2" fmla="*/ 224255 w 908882"/>
              <a:gd name="connsiteY2" fmla="*/ 23593 h 206473"/>
              <a:gd name="connsiteX3" fmla="*/ 0 w 908882"/>
              <a:gd name="connsiteY3" fmla="*/ 0 h 206473"/>
              <a:gd name="connsiteX0" fmla="*/ 908882 w 908882"/>
              <a:gd name="connsiteY0" fmla="*/ 206473 h 206473"/>
              <a:gd name="connsiteX1" fmla="*/ 444051 w 908882"/>
              <a:gd name="connsiteY1" fmla="*/ 113433 h 206473"/>
              <a:gd name="connsiteX2" fmla="*/ 224255 w 908882"/>
              <a:gd name="connsiteY2" fmla="*/ 23593 h 206473"/>
              <a:gd name="connsiteX3" fmla="*/ 0 w 908882"/>
              <a:gd name="connsiteY3" fmla="*/ 0 h 206473"/>
              <a:gd name="connsiteX0" fmla="*/ 841168 w 841168"/>
              <a:gd name="connsiteY0" fmla="*/ 225621 h 225621"/>
              <a:gd name="connsiteX1" fmla="*/ 376337 w 841168"/>
              <a:gd name="connsiteY1" fmla="*/ 132581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28297 w 841168"/>
              <a:gd name="connsiteY2" fmla="*/ 52255 h 225621"/>
              <a:gd name="connsiteX3" fmla="*/ 0 w 841168"/>
              <a:gd name="connsiteY3" fmla="*/ 0 h 225621"/>
            </a:gdLst>
            <a:ahLst/>
            <a:cxnLst>
              <a:cxn ang="0">
                <a:pos x="connsiteX0" y="connsiteY0"/>
              </a:cxn>
              <a:cxn ang="0">
                <a:pos x="connsiteX1" y="connsiteY1"/>
              </a:cxn>
              <a:cxn ang="0">
                <a:pos x="connsiteX2" y="connsiteY2"/>
              </a:cxn>
              <a:cxn ang="0">
                <a:pos x="connsiteX3" y="connsiteY3"/>
              </a:cxn>
            </a:cxnLst>
            <a:rect l="l" t="t" r="r" b="b"/>
            <a:pathLst>
              <a:path w="841168" h="225621">
                <a:moveTo>
                  <a:pt x="841168" y="225621"/>
                </a:moveTo>
                <a:cubicBezTo>
                  <a:pt x="743475" y="168177"/>
                  <a:pt x="534165" y="139179"/>
                  <a:pt x="415353" y="110285"/>
                </a:cubicBezTo>
                <a:cubicBezTo>
                  <a:pt x="296541" y="81391"/>
                  <a:pt x="223982" y="71598"/>
                  <a:pt x="128297" y="52255"/>
                </a:cubicBezTo>
                <a:cubicBezTo>
                  <a:pt x="59072" y="33874"/>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2" name="Group 151">
            <a:extLst>
              <a:ext uri="{FF2B5EF4-FFF2-40B4-BE49-F238E27FC236}">
                <a16:creationId xmlns:a16="http://schemas.microsoft.com/office/drawing/2014/main" id="{7E5C8742-07EA-49A4-A178-580D053EDD10}"/>
              </a:ext>
            </a:extLst>
          </p:cNvPr>
          <p:cNvGrpSpPr/>
          <p:nvPr/>
        </p:nvGrpSpPr>
        <p:grpSpPr>
          <a:xfrm>
            <a:off x="2864892" y="3672125"/>
            <a:ext cx="727764" cy="175744"/>
            <a:chOff x="3208281" y="3407392"/>
            <a:chExt cx="727764" cy="257062"/>
          </a:xfrm>
        </p:grpSpPr>
        <p:sp>
          <p:nvSpPr>
            <p:cNvPr id="71" name="Oval 70">
              <a:extLst>
                <a:ext uri="{FF2B5EF4-FFF2-40B4-BE49-F238E27FC236}">
                  <a16:creationId xmlns:a16="http://schemas.microsoft.com/office/drawing/2014/main" id="{12252F41-FEB2-46E1-9575-2E784C0D383A}"/>
                </a:ext>
              </a:extLst>
            </p:cNvPr>
            <p:cNvSpPr/>
            <p:nvPr/>
          </p:nvSpPr>
          <p:spPr>
            <a:xfrm>
              <a:off x="3882086" y="3591057"/>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2" name="Oval 111">
              <a:extLst>
                <a:ext uri="{FF2B5EF4-FFF2-40B4-BE49-F238E27FC236}">
                  <a16:creationId xmlns:a16="http://schemas.microsoft.com/office/drawing/2014/main" id="{99C423D9-9CE5-4F9E-B560-9C922F50C7D1}"/>
                </a:ext>
              </a:extLst>
            </p:cNvPr>
            <p:cNvSpPr/>
            <p:nvPr/>
          </p:nvSpPr>
          <p:spPr>
            <a:xfrm>
              <a:off x="3576421" y="345082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Oval 112">
              <a:extLst>
                <a:ext uri="{FF2B5EF4-FFF2-40B4-BE49-F238E27FC236}">
                  <a16:creationId xmlns:a16="http://schemas.microsoft.com/office/drawing/2014/main" id="{9CEB6B8B-A05D-4167-950E-4AE5E6589B2B}"/>
                </a:ext>
              </a:extLst>
            </p:cNvPr>
            <p:cNvSpPr/>
            <p:nvPr/>
          </p:nvSpPr>
          <p:spPr>
            <a:xfrm>
              <a:off x="3208281" y="3407392"/>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7" name="TextBox 186">
            <a:extLst>
              <a:ext uri="{FF2B5EF4-FFF2-40B4-BE49-F238E27FC236}">
                <a16:creationId xmlns:a16="http://schemas.microsoft.com/office/drawing/2014/main" id="{8210DAA4-6465-411A-97DB-6925A4AA865F}"/>
              </a:ext>
            </a:extLst>
          </p:cNvPr>
          <p:cNvSpPr txBox="1"/>
          <p:nvPr/>
        </p:nvSpPr>
        <p:spPr>
          <a:xfrm>
            <a:off x="3281265" y="4837024"/>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(b)</a:t>
            </a:r>
          </a:p>
        </p:txBody>
      </p:sp>
      <p:grpSp>
        <p:nvGrpSpPr>
          <p:cNvPr id="158" name="Group 157">
            <a:extLst>
              <a:ext uri="{FF2B5EF4-FFF2-40B4-BE49-F238E27FC236}">
                <a16:creationId xmlns:a16="http://schemas.microsoft.com/office/drawing/2014/main" id="{F6E1932F-2FA1-4F4A-86CF-B9E72C25B027}"/>
              </a:ext>
            </a:extLst>
          </p:cNvPr>
          <p:cNvGrpSpPr/>
          <p:nvPr/>
        </p:nvGrpSpPr>
        <p:grpSpPr>
          <a:xfrm>
            <a:off x="4358789" y="2606548"/>
            <a:ext cx="1516977" cy="2232655"/>
            <a:chOff x="1078739" y="1841441"/>
            <a:chExt cx="1748737" cy="3265715"/>
          </a:xfrm>
          <a:noFill/>
        </p:grpSpPr>
        <p:sp>
          <p:nvSpPr>
            <p:cNvPr id="159" name="Rectangle 158">
              <a:extLst>
                <a:ext uri="{FF2B5EF4-FFF2-40B4-BE49-F238E27FC236}">
                  <a16:creationId xmlns:a16="http://schemas.microsoft.com/office/drawing/2014/main" id="{946349C1-2B91-4B79-A8BA-65103E1094C9}"/>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60" name="Straight Connector 159">
              <a:extLst>
                <a:ext uri="{FF2B5EF4-FFF2-40B4-BE49-F238E27FC236}">
                  <a16:creationId xmlns:a16="http://schemas.microsoft.com/office/drawing/2014/main" id="{4E924B4F-B3D5-4F9C-8F92-C6CEFA2E3E9A}"/>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C1B8FB-9CE1-46F8-9987-7B2CE313B538}"/>
                </a:ext>
              </a:extLst>
            </p:cNvPr>
            <p:cNvCxnSpPr>
              <a:cxnSpLocks/>
              <a:stCxn id="159" idx="0"/>
              <a:endCxn id="159"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5FB3232-05B3-4607-B7F1-E6DDB2B5470E}"/>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163" name="Picture 162">
            <a:extLst>
              <a:ext uri="{FF2B5EF4-FFF2-40B4-BE49-F238E27FC236}">
                <a16:creationId xmlns:a16="http://schemas.microsoft.com/office/drawing/2014/main" id="{849241D5-E6D4-41AD-9DBC-36ADE1AA394D}"/>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4814449" y="3985779"/>
            <a:ext cx="229584" cy="374506"/>
          </a:xfrm>
          <a:prstGeom prst="rect">
            <a:avLst/>
          </a:prstGeom>
        </p:spPr>
      </p:pic>
      <p:pic>
        <p:nvPicPr>
          <p:cNvPr id="164" name="Picture 163">
            <a:extLst>
              <a:ext uri="{FF2B5EF4-FFF2-40B4-BE49-F238E27FC236}">
                <a16:creationId xmlns:a16="http://schemas.microsoft.com/office/drawing/2014/main" id="{162C35FE-64BC-49A5-A463-CCFF607BCF4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4818194" y="4486687"/>
            <a:ext cx="229584" cy="374506"/>
          </a:xfrm>
          <a:prstGeom prst="rect">
            <a:avLst/>
          </a:prstGeom>
          <a:noFill/>
        </p:spPr>
      </p:pic>
      <p:sp>
        <p:nvSpPr>
          <p:cNvPr id="165" name="TextBox 164">
            <a:extLst>
              <a:ext uri="{FF2B5EF4-FFF2-40B4-BE49-F238E27FC236}">
                <a16:creationId xmlns:a16="http://schemas.microsoft.com/office/drawing/2014/main" id="{A36628EF-47A5-435F-9CAD-AC3D5C57B021}"/>
              </a:ext>
            </a:extLst>
          </p:cNvPr>
          <p:cNvSpPr txBox="1"/>
          <p:nvPr/>
        </p:nvSpPr>
        <p:spPr>
          <a:xfrm>
            <a:off x="5220401" y="3727319"/>
            <a:ext cx="128634" cy="168333"/>
          </a:xfrm>
          <a:prstGeom prst="rect">
            <a:avLst/>
          </a:prstGeom>
          <a:noFill/>
        </p:spPr>
        <p:txBody>
          <a:bodyPr wrap="square" rtlCol="0">
            <a:spAutoFit/>
          </a:bodyPr>
          <a:lstStyle/>
          <a:p>
            <a:r>
              <a:rPr lang="en-US" sz="1000"/>
              <a:t>1</a:t>
            </a:r>
          </a:p>
        </p:txBody>
      </p:sp>
      <p:sp>
        <p:nvSpPr>
          <p:cNvPr id="166" name="TextBox 165">
            <a:extLst>
              <a:ext uri="{FF2B5EF4-FFF2-40B4-BE49-F238E27FC236}">
                <a16:creationId xmlns:a16="http://schemas.microsoft.com/office/drawing/2014/main" id="{0E86E59C-5229-4F92-B94C-D6310DB0B137}"/>
              </a:ext>
            </a:extLst>
          </p:cNvPr>
          <p:cNvSpPr txBox="1"/>
          <p:nvPr/>
        </p:nvSpPr>
        <p:spPr>
          <a:xfrm>
            <a:off x="5133081" y="3318282"/>
            <a:ext cx="128634" cy="168333"/>
          </a:xfrm>
          <a:prstGeom prst="rect">
            <a:avLst/>
          </a:prstGeom>
          <a:noFill/>
        </p:spPr>
        <p:txBody>
          <a:bodyPr wrap="square" rtlCol="0">
            <a:spAutoFit/>
          </a:bodyPr>
          <a:lstStyle/>
          <a:p>
            <a:r>
              <a:rPr lang="en-US" sz="1000"/>
              <a:t>2</a:t>
            </a:r>
          </a:p>
        </p:txBody>
      </p:sp>
      <p:sp>
        <p:nvSpPr>
          <p:cNvPr id="167" name="TextBox 166">
            <a:extLst>
              <a:ext uri="{FF2B5EF4-FFF2-40B4-BE49-F238E27FC236}">
                <a16:creationId xmlns:a16="http://schemas.microsoft.com/office/drawing/2014/main" id="{251CDCF1-363A-43C2-9551-B0A4F7DB1907}"/>
              </a:ext>
            </a:extLst>
          </p:cNvPr>
          <p:cNvSpPr txBox="1"/>
          <p:nvPr/>
        </p:nvSpPr>
        <p:spPr>
          <a:xfrm>
            <a:off x="4964774" y="2959408"/>
            <a:ext cx="128634" cy="168333"/>
          </a:xfrm>
          <a:prstGeom prst="rect">
            <a:avLst/>
          </a:prstGeom>
          <a:noFill/>
        </p:spPr>
        <p:txBody>
          <a:bodyPr wrap="square" rtlCol="0">
            <a:spAutoFit/>
          </a:bodyPr>
          <a:lstStyle/>
          <a:p>
            <a:r>
              <a:rPr lang="en-US" sz="1000"/>
              <a:t>3</a:t>
            </a:r>
          </a:p>
        </p:txBody>
      </p:sp>
      <p:sp>
        <p:nvSpPr>
          <p:cNvPr id="168" name="TextBox 167">
            <a:extLst>
              <a:ext uri="{FF2B5EF4-FFF2-40B4-BE49-F238E27FC236}">
                <a16:creationId xmlns:a16="http://schemas.microsoft.com/office/drawing/2014/main" id="{FB37A1AF-068B-4F42-9BAA-36AEE42C6586}"/>
              </a:ext>
            </a:extLst>
          </p:cNvPr>
          <p:cNvSpPr txBox="1"/>
          <p:nvPr/>
        </p:nvSpPr>
        <p:spPr>
          <a:xfrm>
            <a:off x="4580295" y="4579251"/>
            <a:ext cx="128634" cy="168333"/>
          </a:xfrm>
          <a:prstGeom prst="rect">
            <a:avLst/>
          </a:prstGeom>
          <a:noFill/>
        </p:spPr>
        <p:txBody>
          <a:bodyPr wrap="square" rtlCol="0">
            <a:spAutoFit/>
          </a:bodyPr>
          <a:lstStyle/>
          <a:p>
            <a:r>
              <a:rPr lang="en-US" sz="1000"/>
              <a:t>1</a:t>
            </a:r>
          </a:p>
        </p:txBody>
      </p:sp>
      <p:sp>
        <p:nvSpPr>
          <p:cNvPr id="169" name="TextBox 168">
            <a:extLst>
              <a:ext uri="{FF2B5EF4-FFF2-40B4-BE49-F238E27FC236}">
                <a16:creationId xmlns:a16="http://schemas.microsoft.com/office/drawing/2014/main" id="{56F03D3F-6061-4282-8DDA-1145EFEE3724}"/>
              </a:ext>
            </a:extLst>
          </p:cNvPr>
          <p:cNvSpPr txBox="1"/>
          <p:nvPr/>
        </p:nvSpPr>
        <p:spPr>
          <a:xfrm>
            <a:off x="4568085" y="4078344"/>
            <a:ext cx="128634" cy="168333"/>
          </a:xfrm>
          <a:prstGeom prst="rect">
            <a:avLst/>
          </a:prstGeom>
          <a:noFill/>
        </p:spPr>
        <p:txBody>
          <a:bodyPr wrap="square" rtlCol="0">
            <a:spAutoFit/>
          </a:bodyPr>
          <a:lstStyle/>
          <a:p>
            <a:r>
              <a:rPr lang="en-US" sz="1000"/>
              <a:t>2</a:t>
            </a:r>
          </a:p>
        </p:txBody>
      </p:sp>
      <p:sp>
        <p:nvSpPr>
          <p:cNvPr id="170" name="Freeform: Shape 169">
            <a:extLst>
              <a:ext uri="{FF2B5EF4-FFF2-40B4-BE49-F238E27FC236}">
                <a16:creationId xmlns:a16="http://schemas.microsoft.com/office/drawing/2014/main" id="{97FB516D-8464-4346-A617-8418344D8E97}"/>
              </a:ext>
            </a:extLst>
          </p:cNvPr>
          <p:cNvSpPr/>
          <p:nvPr/>
        </p:nvSpPr>
        <p:spPr>
          <a:xfrm>
            <a:off x="4356350" y="2775179"/>
            <a:ext cx="851504"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4139 w 815926"/>
              <a:gd name="connsiteY2" fmla="*/ 22715 h 220394"/>
              <a:gd name="connsiteX3" fmla="*/ 0 w 815926"/>
              <a:gd name="connsiteY3" fmla="*/ 0 h 220394"/>
              <a:gd name="connsiteX0" fmla="*/ 815926 w 815926"/>
              <a:gd name="connsiteY0" fmla="*/ 220394 h 220394"/>
              <a:gd name="connsiteX1" fmla="*/ 580481 w 815926"/>
              <a:gd name="connsiteY1" fmla="*/ 83043 h 220394"/>
              <a:gd name="connsiteX2" fmla="*/ 234139 w 815926"/>
              <a:gd name="connsiteY2" fmla="*/ 22715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77446" y="115990"/>
                  <a:pt x="580481" y="83043"/>
                </a:cubicBezTo>
                <a:cubicBezTo>
                  <a:pt x="483516" y="50096"/>
                  <a:pt x="330886" y="36556"/>
                  <a:pt x="234139" y="22715"/>
                </a:cubicBezTo>
                <a:cubicBezTo>
                  <a:pt x="137392" y="8874"/>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9" name="Freeform: Shape 178">
            <a:extLst>
              <a:ext uri="{FF2B5EF4-FFF2-40B4-BE49-F238E27FC236}">
                <a16:creationId xmlns:a16="http://schemas.microsoft.com/office/drawing/2014/main" id="{0741932C-F4BE-45DD-B259-9D34E26F2B06}"/>
              </a:ext>
            </a:extLst>
          </p:cNvPr>
          <p:cNvSpPr/>
          <p:nvPr/>
        </p:nvSpPr>
        <p:spPr>
          <a:xfrm>
            <a:off x="4354405" y="2777647"/>
            <a:ext cx="860391" cy="1049027"/>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595144" y="115803"/>
                  <a:pt x="480486" y="85145"/>
                </a:cubicBezTo>
                <a:cubicBezTo>
                  <a:pt x="365828" y="54487"/>
                  <a:pt x="281335" y="43241"/>
                  <a:pt x="201254" y="29050"/>
                </a:cubicBezTo>
                <a:cubicBezTo>
                  <a:pt x="121173" y="14859"/>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1" name="Oval 180">
            <a:extLst>
              <a:ext uri="{FF2B5EF4-FFF2-40B4-BE49-F238E27FC236}">
                <a16:creationId xmlns:a16="http://schemas.microsoft.com/office/drawing/2014/main" id="{878B89FE-6F6D-4118-BD6C-DD0031DA25CA}"/>
              </a:ext>
            </a:extLst>
          </p:cNvPr>
          <p:cNvSpPr/>
          <p:nvPr/>
        </p:nvSpPr>
        <p:spPr>
          <a:xfrm>
            <a:off x="4524259" y="2839341"/>
            <a:ext cx="61056" cy="5091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pic>
        <p:nvPicPr>
          <p:cNvPr id="183" name="Picture 182">
            <a:extLst>
              <a:ext uri="{FF2B5EF4-FFF2-40B4-BE49-F238E27FC236}">
                <a16:creationId xmlns:a16="http://schemas.microsoft.com/office/drawing/2014/main" id="{E284B791-AC58-4309-94E7-0328E2BC1EDB}"/>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4845278" y="3496304"/>
            <a:ext cx="204072" cy="412681"/>
          </a:xfrm>
          <a:prstGeom prst="rect">
            <a:avLst/>
          </a:prstGeom>
        </p:spPr>
      </p:pic>
      <p:sp>
        <p:nvSpPr>
          <p:cNvPr id="184" name="Freeform: Shape 183">
            <a:extLst>
              <a:ext uri="{FF2B5EF4-FFF2-40B4-BE49-F238E27FC236}">
                <a16:creationId xmlns:a16="http://schemas.microsoft.com/office/drawing/2014/main" id="{1C5D077E-1094-485C-9605-73685013B334}"/>
              </a:ext>
            </a:extLst>
          </p:cNvPr>
          <p:cNvSpPr/>
          <p:nvPr/>
        </p:nvSpPr>
        <p:spPr>
          <a:xfrm>
            <a:off x="4380363" y="2764243"/>
            <a:ext cx="806416" cy="1028483"/>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627045 w 815926"/>
              <a:gd name="connsiteY1" fmla="*/ 75896 h 220394"/>
              <a:gd name="connsiteX2" fmla="*/ 290818 w 815926"/>
              <a:gd name="connsiteY2" fmla="*/ 2103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714563" y="109123"/>
                  <a:pt x="627045" y="75896"/>
                </a:cubicBezTo>
                <a:cubicBezTo>
                  <a:pt x="539527" y="42669"/>
                  <a:pt x="395325" y="33683"/>
                  <a:pt x="290818" y="21034"/>
                </a:cubicBezTo>
                <a:cubicBezTo>
                  <a:pt x="186311" y="8385"/>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85" name="Group 184">
            <a:extLst>
              <a:ext uri="{FF2B5EF4-FFF2-40B4-BE49-F238E27FC236}">
                <a16:creationId xmlns:a16="http://schemas.microsoft.com/office/drawing/2014/main" id="{560C9A80-3A5C-4D33-A003-20DE7C1D6695}"/>
              </a:ext>
            </a:extLst>
          </p:cNvPr>
          <p:cNvGrpSpPr/>
          <p:nvPr/>
        </p:nvGrpSpPr>
        <p:grpSpPr>
          <a:xfrm>
            <a:off x="4584210" y="2681932"/>
            <a:ext cx="653560" cy="1166194"/>
            <a:chOff x="4950814" y="1935999"/>
            <a:chExt cx="653560" cy="1705797"/>
          </a:xfrm>
        </p:grpSpPr>
        <p:sp>
          <p:nvSpPr>
            <p:cNvPr id="175" name="Oval 174">
              <a:extLst>
                <a:ext uri="{FF2B5EF4-FFF2-40B4-BE49-F238E27FC236}">
                  <a16:creationId xmlns:a16="http://schemas.microsoft.com/office/drawing/2014/main" id="{7296A4BD-010F-47C0-9131-E4D73F94312E}"/>
                </a:ext>
              </a:extLst>
            </p:cNvPr>
            <p:cNvSpPr/>
            <p:nvPr/>
          </p:nvSpPr>
          <p:spPr>
            <a:xfrm>
              <a:off x="5550415" y="3568399"/>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6" name="Oval 175">
              <a:extLst>
                <a:ext uri="{FF2B5EF4-FFF2-40B4-BE49-F238E27FC236}">
                  <a16:creationId xmlns:a16="http://schemas.microsoft.com/office/drawing/2014/main" id="{23CC9D9C-142E-4303-9544-6EE10F19BDD5}"/>
                </a:ext>
              </a:extLst>
            </p:cNvPr>
            <p:cNvSpPr/>
            <p:nvPr/>
          </p:nvSpPr>
          <p:spPr>
            <a:xfrm>
              <a:off x="5425368" y="3021624"/>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7" name="Oval 176">
              <a:extLst>
                <a:ext uri="{FF2B5EF4-FFF2-40B4-BE49-F238E27FC236}">
                  <a16:creationId xmlns:a16="http://schemas.microsoft.com/office/drawing/2014/main" id="{CFF3811B-CFAF-4C70-BF2F-56DBE5966766}"/>
                </a:ext>
              </a:extLst>
            </p:cNvPr>
            <p:cNvSpPr/>
            <p:nvPr/>
          </p:nvSpPr>
          <p:spPr>
            <a:xfrm>
              <a:off x="5232649" y="2500470"/>
              <a:ext cx="53959" cy="73397"/>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2" name="TextBox 181">
              <a:extLst>
                <a:ext uri="{FF2B5EF4-FFF2-40B4-BE49-F238E27FC236}">
                  <a16:creationId xmlns:a16="http://schemas.microsoft.com/office/drawing/2014/main" id="{D02C29CC-E49B-4B9E-B6AC-F0E7C030E5B1}"/>
                </a:ext>
              </a:extLst>
            </p:cNvPr>
            <p:cNvSpPr txBox="1"/>
            <p:nvPr/>
          </p:nvSpPr>
          <p:spPr>
            <a:xfrm>
              <a:off x="4950814" y="1935999"/>
              <a:ext cx="93977" cy="320054"/>
            </a:xfrm>
            <a:prstGeom prst="rect">
              <a:avLst/>
            </a:prstGeom>
            <a:noFill/>
          </p:spPr>
          <p:txBody>
            <a:bodyPr wrap="square" rtlCol="0">
              <a:spAutoFit/>
            </a:bodyPr>
            <a:lstStyle/>
            <a:p>
              <a:r>
                <a:rPr lang="en-US" sz="1000"/>
                <a:t>4</a:t>
              </a:r>
            </a:p>
          </p:txBody>
        </p:sp>
      </p:grpSp>
      <p:sp>
        <p:nvSpPr>
          <p:cNvPr id="188" name="TextBox 187">
            <a:extLst>
              <a:ext uri="{FF2B5EF4-FFF2-40B4-BE49-F238E27FC236}">
                <a16:creationId xmlns:a16="http://schemas.microsoft.com/office/drawing/2014/main" id="{DC1FCCE7-016E-48B2-815F-69888CFBC3AD}"/>
              </a:ext>
            </a:extLst>
          </p:cNvPr>
          <p:cNvSpPr txBox="1"/>
          <p:nvPr/>
        </p:nvSpPr>
        <p:spPr>
          <a:xfrm>
            <a:off x="4929241" y="4843567"/>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(c)</a:t>
            </a:r>
          </a:p>
        </p:txBody>
      </p:sp>
      <p:grpSp>
        <p:nvGrpSpPr>
          <p:cNvPr id="120" name="Group 119">
            <a:extLst>
              <a:ext uri="{FF2B5EF4-FFF2-40B4-BE49-F238E27FC236}">
                <a16:creationId xmlns:a16="http://schemas.microsoft.com/office/drawing/2014/main" id="{23FF29AF-7625-4EB9-B59A-BA62FA9C65ED}"/>
              </a:ext>
            </a:extLst>
          </p:cNvPr>
          <p:cNvGrpSpPr/>
          <p:nvPr/>
        </p:nvGrpSpPr>
        <p:grpSpPr>
          <a:xfrm>
            <a:off x="6000833" y="2602523"/>
            <a:ext cx="1516977" cy="2232656"/>
            <a:chOff x="1078739" y="1841441"/>
            <a:chExt cx="1748737" cy="3265715"/>
          </a:xfrm>
        </p:grpSpPr>
        <p:sp>
          <p:nvSpPr>
            <p:cNvPr id="145" name="Rectangle 144">
              <a:extLst>
                <a:ext uri="{FF2B5EF4-FFF2-40B4-BE49-F238E27FC236}">
                  <a16:creationId xmlns:a16="http://schemas.microsoft.com/office/drawing/2014/main" id="{88D0AFFB-6E57-4FE7-BED4-3C42F0A8879E}"/>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46" name="Straight Connector 145">
              <a:extLst>
                <a:ext uri="{FF2B5EF4-FFF2-40B4-BE49-F238E27FC236}">
                  <a16:creationId xmlns:a16="http://schemas.microsoft.com/office/drawing/2014/main" id="{40130180-5599-47AA-908E-C2705563E93B}"/>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BF259A6-B307-4122-A61C-D419C1E95070}"/>
                </a:ext>
              </a:extLst>
            </p:cNvPr>
            <p:cNvCxnSpPr>
              <a:cxnSpLocks/>
              <a:stCxn id="145" idx="0"/>
              <a:endCxn id="14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E2D0D7-4B38-4AE9-84CA-9D7B44EB21DF}"/>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287CA217-B0CC-4784-B526-21D3FF33692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402342" y="2985177"/>
            <a:ext cx="328882" cy="374506"/>
          </a:xfrm>
          <a:prstGeom prst="rect">
            <a:avLst/>
          </a:prstGeom>
        </p:spPr>
      </p:pic>
      <p:pic>
        <p:nvPicPr>
          <p:cNvPr id="122" name="Picture 121">
            <a:extLst>
              <a:ext uri="{FF2B5EF4-FFF2-40B4-BE49-F238E27FC236}">
                <a16:creationId xmlns:a16="http://schemas.microsoft.com/office/drawing/2014/main" id="{358481EB-B758-4A32-B0FA-E07715F8111A}"/>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477608" y="3481542"/>
            <a:ext cx="207490" cy="412681"/>
          </a:xfrm>
          <a:prstGeom prst="rect">
            <a:avLst/>
          </a:prstGeom>
        </p:spPr>
      </p:pic>
      <p:pic>
        <p:nvPicPr>
          <p:cNvPr id="123" name="Picture 122">
            <a:extLst>
              <a:ext uri="{FF2B5EF4-FFF2-40B4-BE49-F238E27FC236}">
                <a16:creationId xmlns:a16="http://schemas.microsoft.com/office/drawing/2014/main" id="{B19A00EF-B7F9-43C6-8980-8F2CF6AD4626}"/>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450068" y="3989290"/>
            <a:ext cx="233430" cy="374506"/>
          </a:xfrm>
          <a:prstGeom prst="rect">
            <a:avLst/>
          </a:prstGeom>
        </p:spPr>
      </p:pic>
      <p:pic>
        <p:nvPicPr>
          <p:cNvPr id="124" name="Picture 123">
            <a:extLst>
              <a:ext uri="{FF2B5EF4-FFF2-40B4-BE49-F238E27FC236}">
                <a16:creationId xmlns:a16="http://schemas.microsoft.com/office/drawing/2014/main" id="{E1D3481E-51F5-42CD-85CF-AFD3CFFA42E8}"/>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453813" y="4490197"/>
            <a:ext cx="233430" cy="374506"/>
          </a:xfrm>
          <a:prstGeom prst="rect">
            <a:avLst/>
          </a:prstGeom>
          <a:noFill/>
        </p:spPr>
      </p:pic>
      <p:sp>
        <p:nvSpPr>
          <p:cNvPr id="125" name="TextBox 124">
            <a:extLst>
              <a:ext uri="{FF2B5EF4-FFF2-40B4-BE49-F238E27FC236}">
                <a16:creationId xmlns:a16="http://schemas.microsoft.com/office/drawing/2014/main" id="{D04CC968-ACC3-47AF-83A5-B56901CB44B9}"/>
              </a:ext>
            </a:extLst>
          </p:cNvPr>
          <p:cNvSpPr txBox="1"/>
          <p:nvPr/>
        </p:nvSpPr>
        <p:spPr>
          <a:xfrm>
            <a:off x="6857943" y="3730830"/>
            <a:ext cx="128634" cy="168333"/>
          </a:xfrm>
          <a:prstGeom prst="rect">
            <a:avLst/>
          </a:prstGeom>
          <a:noFill/>
        </p:spPr>
        <p:txBody>
          <a:bodyPr wrap="square" rtlCol="0">
            <a:spAutoFit/>
          </a:bodyPr>
          <a:lstStyle/>
          <a:p>
            <a:r>
              <a:rPr lang="en-US" sz="1000"/>
              <a:t>1</a:t>
            </a:r>
          </a:p>
        </p:txBody>
      </p:sp>
      <p:sp>
        <p:nvSpPr>
          <p:cNvPr id="126" name="TextBox 125">
            <a:extLst>
              <a:ext uri="{FF2B5EF4-FFF2-40B4-BE49-F238E27FC236}">
                <a16:creationId xmlns:a16="http://schemas.microsoft.com/office/drawing/2014/main" id="{083354CA-AF2E-4E98-B77B-724599C5540F}"/>
              </a:ext>
            </a:extLst>
          </p:cNvPr>
          <p:cNvSpPr txBox="1"/>
          <p:nvPr/>
        </p:nvSpPr>
        <p:spPr>
          <a:xfrm>
            <a:off x="6777911" y="3498922"/>
            <a:ext cx="128634" cy="168333"/>
          </a:xfrm>
          <a:prstGeom prst="rect">
            <a:avLst/>
          </a:prstGeom>
          <a:noFill/>
        </p:spPr>
        <p:txBody>
          <a:bodyPr wrap="square" rtlCol="0">
            <a:spAutoFit/>
          </a:bodyPr>
          <a:lstStyle/>
          <a:p>
            <a:r>
              <a:rPr lang="en-US" sz="1000"/>
              <a:t>2</a:t>
            </a:r>
          </a:p>
        </p:txBody>
      </p:sp>
      <p:sp>
        <p:nvSpPr>
          <p:cNvPr id="127" name="TextBox 126">
            <a:extLst>
              <a:ext uri="{FF2B5EF4-FFF2-40B4-BE49-F238E27FC236}">
                <a16:creationId xmlns:a16="http://schemas.microsoft.com/office/drawing/2014/main" id="{45F2B500-B292-43AE-9548-D6EF8A5E867B}"/>
              </a:ext>
            </a:extLst>
          </p:cNvPr>
          <p:cNvSpPr txBox="1"/>
          <p:nvPr/>
        </p:nvSpPr>
        <p:spPr>
          <a:xfrm>
            <a:off x="6948951" y="3143401"/>
            <a:ext cx="128634" cy="168333"/>
          </a:xfrm>
          <a:prstGeom prst="rect">
            <a:avLst/>
          </a:prstGeom>
          <a:noFill/>
        </p:spPr>
        <p:txBody>
          <a:bodyPr wrap="square" rtlCol="0">
            <a:spAutoFit/>
          </a:bodyPr>
          <a:lstStyle/>
          <a:p>
            <a:r>
              <a:rPr lang="en-US" sz="1000"/>
              <a:t>3</a:t>
            </a:r>
          </a:p>
        </p:txBody>
      </p:sp>
      <p:sp>
        <p:nvSpPr>
          <p:cNvPr id="128" name="TextBox 127">
            <a:extLst>
              <a:ext uri="{FF2B5EF4-FFF2-40B4-BE49-F238E27FC236}">
                <a16:creationId xmlns:a16="http://schemas.microsoft.com/office/drawing/2014/main" id="{7D042439-90BF-4D0C-8CF4-ADA8C4FB3B86}"/>
              </a:ext>
            </a:extLst>
          </p:cNvPr>
          <p:cNvSpPr txBox="1"/>
          <p:nvPr/>
        </p:nvSpPr>
        <p:spPr>
          <a:xfrm>
            <a:off x="6820214" y="2759054"/>
            <a:ext cx="128634" cy="168333"/>
          </a:xfrm>
          <a:prstGeom prst="rect">
            <a:avLst/>
          </a:prstGeom>
          <a:noFill/>
        </p:spPr>
        <p:txBody>
          <a:bodyPr wrap="square" rtlCol="0">
            <a:spAutoFit/>
          </a:bodyPr>
          <a:lstStyle/>
          <a:p>
            <a:r>
              <a:rPr lang="en-US" sz="1000"/>
              <a:t>4</a:t>
            </a:r>
          </a:p>
        </p:txBody>
      </p:sp>
      <p:sp>
        <p:nvSpPr>
          <p:cNvPr id="129" name="TextBox 128">
            <a:extLst>
              <a:ext uri="{FF2B5EF4-FFF2-40B4-BE49-F238E27FC236}">
                <a16:creationId xmlns:a16="http://schemas.microsoft.com/office/drawing/2014/main" id="{29A51779-7F76-4B8B-816C-9417ECECA479}"/>
              </a:ext>
            </a:extLst>
          </p:cNvPr>
          <p:cNvSpPr txBox="1"/>
          <p:nvPr/>
        </p:nvSpPr>
        <p:spPr>
          <a:xfrm>
            <a:off x="6217837" y="4582762"/>
            <a:ext cx="128634" cy="168333"/>
          </a:xfrm>
          <a:prstGeom prst="rect">
            <a:avLst/>
          </a:prstGeom>
          <a:noFill/>
        </p:spPr>
        <p:txBody>
          <a:bodyPr wrap="square" rtlCol="0">
            <a:spAutoFit/>
          </a:bodyPr>
          <a:lstStyle/>
          <a:p>
            <a:r>
              <a:rPr lang="en-US" sz="1000"/>
              <a:t>1</a:t>
            </a:r>
          </a:p>
        </p:txBody>
      </p:sp>
      <p:sp>
        <p:nvSpPr>
          <p:cNvPr id="130" name="TextBox 129">
            <a:extLst>
              <a:ext uri="{FF2B5EF4-FFF2-40B4-BE49-F238E27FC236}">
                <a16:creationId xmlns:a16="http://schemas.microsoft.com/office/drawing/2014/main" id="{B65E4A2D-CA0A-409C-A77B-875F99EA84B5}"/>
              </a:ext>
            </a:extLst>
          </p:cNvPr>
          <p:cNvSpPr txBox="1"/>
          <p:nvPr/>
        </p:nvSpPr>
        <p:spPr>
          <a:xfrm>
            <a:off x="6205627" y="4081855"/>
            <a:ext cx="128634" cy="168333"/>
          </a:xfrm>
          <a:prstGeom prst="rect">
            <a:avLst/>
          </a:prstGeom>
          <a:noFill/>
        </p:spPr>
        <p:txBody>
          <a:bodyPr wrap="square" rtlCol="0">
            <a:spAutoFit/>
          </a:bodyPr>
          <a:lstStyle/>
          <a:p>
            <a:r>
              <a:rPr lang="en-US" sz="1000"/>
              <a:t>2</a:t>
            </a:r>
          </a:p>
        </p:txBody>
      </p:sp>
      <p:sp>
        <p:nvSpPr>
          <p:cNvPr id="131" name="TextBox 130">
            <a:extLst>
              <a:ext uri="{FF2B5EF4-FFF2-40B4-BE49-F238E27FC236}">
                <a16:creationId xmlns:a16="http://schemas.microsoft.com/office/drawing/2014/main" id="{922A17EF-3B8A-4E40-90CC-AD7A9D072B83}"/>
              </a:ext>
            </a:extLst>
          </p:cNvPr>
          <p:cNvSpPr txBox="1"/>
          <p:nvPr/>
        </p:nvSpPr>
        <p:spPr>
          <a:xfrm>
            <a:off x="6216652" y="3555860"/>
            <a:ext cx="128634" cy="168333"/>
          </a:xfrm>
          <a:prstGeom prst="rect">
            <a:avLst/>
          </a:prstGeom>
          <a:noFill/>
        </p:spPr>
        <p:txBody>
          <a:bodyPr wrap="square" rtlCol="0">
            <a:spAutoFit/>
          </a:bodyPr>
          <a:lstStyle/>
          <a:p>
            <a:r>
              <a:rPr lang="en-US" sz="1000"/>
              <a:t>3</a:t>
            </a:r>
          </a:p>
        </p:txBody>
      </p:sp>
      <p:sp>
        <p:nvSpPr>
          <p:cNvPr id="132" name="TextBox 131">
            <a:extLst>
              <a:ext uri="{FF2B5EF4-FFF2-40B4-BE49-F238E27FC236}">
                <a16:creationId xmlns:a16="http://schemas.microsoft.com/office/drawing/2014/main" id="{BF4ED4DA-06FC-443C-92E2-A84AF3FEB8BA}"/>
              </a:ext>
            </a:extLst>
          </p:cNvPr>
          <p:cNvSpPr txBox="1"/>
          <p:nvPr/>
        </p:nvSpPr>
        <p:spPr>
          <a:xfrm>
            <a:off x="6223327" y="3068662"/>
            <a:ext cx="128634" cy="168333"/>
          </a:xfrm>
          <a:prstGeom prst="rect">
            <a:avLst/>
          </a:prstGeom>
          <a:noFill/>
        </p:spPr>
        <p:txBody>
          <a:bodyPr wrap="square" rtlCol="0">
            <a:spAutoFit/>
          </a:bodyPr>
          <a:lstStyle/>
          <a:p>
            <a:r>
              <a:rPr lang="en-US" sz="1000"/>
              <a:t>4</a:t>
            </a:r>
          </a:p>
        </p:txBody>
      </p:sp>
      <p:sp>
        <p:nvSpPr>
          <p:cNvPr id="149" name="Freeform: Shape 148">
            <a:extLst>
              <a:ext uri="{FF2B5EF4-FFF2-40B4-BE49-F238E27FC236}">
                <a16:creationId xmlns:a16="http://schemas.microsoft.com/office/drawing/2014/main" id="{0684C97C-A6C7-42CF-BDD1-4C6FDAD92B23}"/>
              </a:ext>
            </a:extLst>
          </p:cNvPr>
          <p:cNvSpPr/>
          <p:nvPr/>
        </p:nvSpPr>
        <p:spPr>
          <a:xfrm>
            <a:off x="6020031" y="2650040"/>
            <a:ext cx="898736" cy="1183490"/>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1" name="Arrow: Right 140">
            <a:extLst>
              <a:ext uri="{FF2B5EF4-FFF2-40B4-BE49-F238E27FC236}">
                <a16:creationId xmlns:a16="http://schemas.microsoft.com/office/drawing/2014/main" id="{88CFBF4E-D91D-4D3B-A667-5FFB4AFEE910}"/>
              </a:ext>
            </a:extLst>
          </p:cNvPr>
          <p:cNvSpPr/>
          <p:nvPr/>
        </p:nvSpPr>
        <p:spPr>
          <a:xfrm rot="16200000">
            <a:off x="6523719"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0" name="Freeform: Shape 149">
            <a:extLst>
              <a:ext uri="{FF2B5EF4-FFF2-40B4-BE49-F238E27FC236}">
                <a16:creationId xmlns:a16="http://schemas.microsoft.com/office/drawing/2014/main" id="{58D281F0-4E50-47FF-A0BC-5707F49A9B59}"/>
              </a:ext>
            </a:extLst>
          </p:cNvPr>
          <p:cNvSpPr/>
          <p:nvPr/>
        </p:nvSpPr>
        <p:spPr>
          <a:xfrm>
            <a:off x="6033666" y="2740235"/>
            <a:ext cx="809675" cy="1074829"/>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3" name="Freeform: Shape 132">
            <a:extLst>
              <a:ext uri="{FF2B5EF4-FFF2-40B4-BE49-F238E27FC236}">
                <a16:creationId xmlns:a16="http://schemas.microsoft.com/office/drawing/2014/main" id="{3E12845F-7ACD-45C7-B9E8-8C3477192A3B}"/>
              </a:ext>
            </a:extLst>
          </p:cNvPr>
          <p:cNvSpPr/>
          <p:nvPr/>
        </p:nvSpPr>
        <p:spPr>
          <a:xfrm>
            <a:off x="6038071"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51" name="Group 150">
            <a:extLst>
              <a:ext uri="{FF2B5EF4-FFF2-40B4-BE49-F238E27FC236}">
                <a16:creationId xmlns:a16="http://schemas.microsoft.com/office/drawing/2014/main" id="{B8570813-F9C3-42DC-8D7C-10409ADE3ED9}"/>
              </a:ext>
            </a:extLst>
          </p:cNvPr>
          <p:cNvGrpSpPr/>
          <p:nvPr/>
        </p:nvGrpSpPr>
        <p:grpSpPr>
          <a:xfrm>
            <a:off x="6184477" y="2713749"/>
            <a:ext cx="749094" cy="1137888"/>
            <a:chOff x="5093747" y="2011082"/>
            <a:chExt cx="749094" cy="1664393"/>
          </a:xfrm>
        </p:grpSpPr>
        <p:sp>
          <p:nvSpPr>
            <p:cNvPr id="136" name="Oval 135">
              <a:extLst>
                <a:ext uri="{FF2B5EF4-FFF2-40B4-BE49-F238E27FC236}">
                  <a16:creationId xmlns:a16="http://schemas.microsoft.com/office/drawing/2014/main" id="{BFCA6DF5-FB76-4E1B-B20F-3A10C560BA51}"/>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4" name="Oval 133">
              <a:extLst>
                <a:ext uri="{FF2B5EF4-FFF2-40B4-BE49-F238E27FC236}">
                  <a16:creationId xmlns:a16="http://schemas.microsoft.com/office/drawing/2014/main" id="{415F3625-5F48-484E-A79A-4F5F3CFD235E}"/>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5" name="Oval 134">
              <a:extLst>
                <a:ext uri="{FF2B5EF4-FFF2-40B4-BE49-F238E27FC236}">
                  <a16:creationId xmlns:a16="http://schemas.microsoft.com/office/drawing/2014/main" id="{BAC9C891-3E41-4DCB-8713-6B70CD1A0144}"/>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7" name="Oval 136">
              <a:extLst>
                <a:ext uri="{FF2B5EF4-FFF2-40B4-BE49-F238E27FC236}">
                  <a16:creationId xmlns:a16="http://schemas.microsoft.com/office/drawing/2014/main" id="{D09AE938-4018-4D73-84D6-A8294A5D395A}"/>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8" name="Oval 137">
              <a:extLst>
                <a:ext uri="{FF2B5EF4-FFF2-40B4-BE49-F238E27FC236}">
                  <a16:creationId xmlns:a16="http://schemas.microsoft.com/office/drawing/2014/main" id="{9BB8422A-8ED9-4CCF-A377-CF4B62D232BF}"/>
                </a:ext>
              </a:extLst>
            </p:cNvPr>
            <p:cNvSpPr/>
            <p:nvPr/>
          </p:nvSpPr>
          <p:spPr>
            <a:xfrm>
              <a:off x="5461887" y="2056775"/>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9" name="Oval 138">
              <a:extLst>
                <a:ext uri="{FF2B5EF4-FFF2-40B4-BE49-F238E27FC236}">
                  <a16:creationId xmlns:a16="http://schemas.microsoft.com/office/drawing/2014/main" id="{B9E033E9-71F1-4907-8F2D-1B6F00AC5052}"/>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0" name="Oval 139">
              <a:extLst>
                <a:ext uri="{FF2B5EF4-FFF2-40B4-BE49-F238E27FC236}">
                  <a16:creationId xmlns:a16="http://schemas.microsoft.com/office/drawing/2014/main" id="{DA111C6A-F902-4B09-A6DC-24743676CA43}"/>
                </a:ext>
              </a:extLst>
            </p:cNvPr>
            <p:cNvSpPr/>
            <p:nvPr/>
          </p:nvSpPr>
          <p:spPr>
            <a:xfrm>
              <a:off x="5267344" y="2019846"/>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89" name="TextBox 188">
            <a:extLst>
              <a:ext uri="{FF2B5EF4-FFF2-40B4-BE49-F238E27FC236}">
                <a16:creationId xmlns:a16="http://schemas.microsoft.com/office/drawing/2014/main" id="{A36F02B7-558C-451D-AD29-379DAF41BCA6}"/>
              </a:ext>
            </a:extLst>
          </p:cNvPr>
          <p:cNvSpPr txBox="1"/>
          <p:nvPr/>
        </p:nvSpPr>
        <p:spPr>
          <a:xfrm>
            <a:off x="6569164" y="4836503"/>
            <a:ext cx="369253" cy="168333"/>
          </a:xfrm>
          <a:prstGeom prst="rect">
            <a:avLst/>
          </a:prstGeom>
          <a:noFill/>
        </p:spPr>
        <p:txBody>
          <a:bodyPr wrap="square" rtlCol="0">
            <a:spAutoFit/>
          </a:bodyPr>
          <a:lstStyle/>
          <a:p>
            <a:r>
              <a:rPr lang="en-US" sz="1000">
                <a:latin typeface="Times New Roman" panose="02020603050405020304" pitchFamily="18" charset="0"/>
                <a:cs typeface="Times New Roman" panose="02020603050405020304" pitchFamily="18" charset="0"/>
              </a:rPr>
              <a:t>(d)</a:t>
            </a:r>
          </a:p>
        </p:txBody>
      </p:sp>
      <p:sp>
        <p:nvSpPr>
          <p:cNvPr id="62" name="TextBox 61">
            <a:extLst>
              <a:ext uri="{FF2B5EF4-FFF2-40B4-BE49-F238E27FC236}">
                <a16:creationId xmlns:a16="http://schemas.microsoft.com/office/drawing/2014/main" id="{17AFDB92-A9D7-41B8-A660-3E8BB4F40316}"/>
              </a:ext>
            </a:extLst>
          </p:cNvPr>
          <p:cNvSpPr txBox="1"/>
          <p:nvPr/>
        </p:nvSpPr>
        <p:spPr>
          <a:xfrm>
            <a:off x="3211754" y="3481542"/>
            <a:ext cx="128634" cy="168333"/>
          </a:xfrm>
          <a:prstGeom prst="rect">
            <a:avLst/>
          </a:prstGeom>
          <a:noFill/>
        </p:spPr>
        <p:txBody>
          <a:bodyPr wrap="square" rtlCol="0">
            <a:spAutoFit/>
          </a:bodyPr>
          <a:lstStyle/>
          <a:p>
            <a:r>
              <a:rPr lang="en-US" sz="1000"/>
              <a:t>2</a:t>
            </a:r>
          </a:p>
        </p:txBody>
      </p:sp>
      <p:sp>
        <p:nvSpPr>
          <p:cNvPr id="119" name="TextBox 118">
            <a:extLst>
              <a:ext uri="{FF2B5EF4-FFF2-40B4-BE49-F238E27FC236}">
                <a16:creationId xmlns:a16="http://schemas.microsoft.com/office/drawing/2014/main" id="{50167DD6-6BB7-423F-A340-539AC7DB2B4D}"/>
              </a:ext>
            </a:extLst>
          </p:cNvPr>
          <p:cNvSpPr txBox="1"/>
          <p:nvPr/>
        </p:nvSpPr>
        <p:spPr>
          <a:xfrm>
            <a:off x="4573631" y="3567347"/>
            <a:ext cx="128634" cy="168333"/>
          </a:xfrm>
          <a:prstGeom prst="rect">
            <a:avLst/>
          </a:prstGeom>
          <a:noFill/>
        </p:spPr>
        <p:txBody>
          <a:bodyPr wrap="square" rtlCol="0">
            <a:spAutoFit/>
          </a:bodyPr>
          <a:lstStyle/>
          <a:p>
            <a:r>
              <a:rPr lang="en-US" sz="1000"/>
              <a:t>3</a:t>
            </a:r>
          </a:p>
        </p:txBody>
      </p:sp>
    </p:spTree>
    <p:extLst>
      <p:ext uri="{BB962C8B-B14F-4D97-AF65-F5344CB8AC3E}">
        <p14:creationId xmlns:p14="http://schemas.microsoft.com/office/powerpoint/2010/main" val="4267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5CD1F429-2571-40BF-A33F-6407AEFCAAED}"/>
              </a:ext>
            </a:extLst>
          </p:cNvPr>
          <p:cNvGrpSpPr/>
          <p:nvPr/>
        </p:nvGrpSpPr>
        <p:grpSpPr>
          <a:xfrm>
            <a:off x="6131982" y="985144"/>
            <a:ext cx="2107256" cy="4094212"/>
            <a:chOff x="1078739" y="1841441"/>
            <a:chExt cx="1748737" cy="3265715"/>
          </a:xfrm>
        </p:grpSpPr>
        <p:sp>
          <p:nvSpPr>
            <p:cNvPr id="89" name="Rectangle 88">
              <a:extLst>
                <a:ext uri="{FF2B5EF4-FFF2-40B4-BE49-F238E27FC236}">
                  <a16:creationId xmlns:a16="http://schemas.microsoft.com/office/drawing/2014/main" id="{C302139B-7AB4-44D2-ABE9-9DB8CFD29915}"/>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90" name="Straight Connector 89">
              <a:extLst>
                <a:ext uri="{FF2B5EF4-FFF2-40B4-BE49-F238E27FC236}">
                  <a16:creationId xmlns:a16="http://schemas.microsoft.com/office/drawing/2014/main" id="{5D41B1ED-A237-48FD-BBF9-25C8B8A7023A}"/>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76981D-F48C-49EB-AED5-83F20BC4A091}"/>
                </a:ext>
              </a:extLst>
            </p:cNvPr>
            <p:cNvCxnSpPr>
              <a:cxnSpLocks/>
              <a:stCxn id="89" idx="0"/>
              <a:endCxn id="89"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0134227-DC4D-4732-B884-7760D1B13571}"/>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3884D0AA-471B-4DDE-B854-C46F4E684E63}"/>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696493" y="1686849"/>
            <a:ext cx="443317" cy="686764"/>
          </a:xfrm>
          <a:prstGeom prst="rect">
            <a:avLst/>
          </a:prstGeom>
        </p:spPr>
      </p:pic>
      <p:pic>
        <p:nvPicPr>
          <p:cNvPr id="69" name="Picture 68">
            <a:extLst>
              <a:ext uri="{FF2B5EF4-FFF2-40B4-BE49-F238E27FC236}">
                <a16:creationId xmlns:a16="http://schemas.microsoft.com/office/drawing/2014/main" id="{E30BAE63-1647-485D-A8AE-9558CE8113B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798549" y="2597076"/>
            <a:ext cx="279684" cy="756768"/>
          </a:xfrm>
          <a:prstGeom prst="rect">
            <a:avLst/>
          </a:prstGeom>
        </p:spPr>
      </p:pic>
      <p:pic>
        <p:nvPicPr>
          <p:cNvPr id="70" name="Picture 69">
            <a:extLst>
              <a:ext uri="{FF2B5EF4-FFF2-40B4-BE49-F238E27FC236}">
                <a16:creationId xmlns:a16="http://schemas.microsoft.com/office/drawing/2014/main" id="{CA9CB618-1770-4D19-B2C8-F395A345B27C}"/>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760826" y="3528177"/>
            <a:ext cx="314651" cy="686764"/>
          </a:xfrm>
          <a:prstGeom prst="rect">
            <a:avLst/>
          </a:prstGeom>
        </p:spPr>
      </p:pic>
      <p:pic>
        <p:nvPicPr>
          <p:cNvPr id="71" name="Picture 70">
            <a:extLst>
              <a:ext uri="{FF2B5EF4-FFF2-40B4-BE49-F238E27FC236}">
                <a16:creationId xmlns:a16="http://schemas.microsoft.com/office/drawing/2014/main" id="{8C3E2B4E-328E-476E-985B-3EC9A7A2A39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766028" y="4446733"/>
            <a:ext cx="314651" cy="686764"/>
          </a:xfrm>
          <a:prstGeom prst="rect">
            <a:avLst/>
          </a:prstGeom>
          <a:noFill/>
        </p:spPr>
      </p:pic>
      <p:sp>
        <p:nvSpPr>
          <p:cNvPr id="72" name="TextBox 71">
            <a:extLst>
              <a:ext uri="{FF2B5EF4-FFF2-40B4-BE49-F238E27FC236}">
                <a16:creationId xmlns:a16="http://schemas.microsoft.com/office/drawing/2014/main" id="{E17B2644-BFD4-4070-BD2A-6CE4016C73D1}"/>
              </a:ext>
            </a:extLst>
          </p:cNvPr>
          <p:cNvSpPr txBox="1"/>
          <p:nvPr/>
        </p:nvSpPr>
        <p:spPr>
          <a:xfrm>
            <a:off x="7322607" y="3054217"/>
            <a:ext cx="178687" cy="308687"/>
          </a:xfrm>
          <a:prstGeom prst="rect">
            <a:avLst/>
          </a:prstGeom>
          <a:noFill/>
        </p:spPr>
        <p:txBody>
          <a:bodyPr wrap="square" rtlCol="0">
            <a:spAutoFit/>
          </a:bodyPr>
          <a:lstStyle/>
          <a:p>
            <a:r>
              <a:rPr lang="en-US" sz="1000"/>
              <a:t>1</a:t>
            </a:r>
          </a:p>
        </p:txBody>
      </p:sp>
      <p:sp>
        <p:nvSpPr>
          <p:cNvPr id="73" name="TextBox 72">
            <a:extLst>
              <a:ext uri="{FF2B5EF4-FFF2-40B4-BE49-F238E27FC236}">
                <a16:creationId xmlns:a16="http://schemas.microsoft.com/office/drawing/2014/main" id="{3DC227A5-BD6F-4610-BCCB-EB2A88F3F1F0}"/>
              </a:ext>
            </a:extLst>
          </p:cNvPr>
          <p:cNvSpPr txBox="1"/>
          <p:nvPr/>
        </p:nvSpPr>
        <p:spPr>
          <a:xfrm>
            <a:off x="7211433" y="2628948"/>
            <a:ext cx="178687" cy="308687"/>
          </a:xfrm>
          <a:prstGeom prst="rect">
            <a:avLst/>
          </a:prstGeom>
          <a:noFill/>
        </p:spPr>
        <p:txBody>
          <a:bodyPr wrap="square" rtlCol="0">
            <a:spAutoFit/>
          </a:bodyPr>
          <a:lstStyle/>
          <a:p>
            <a:r>
              <a:rPr lang="en-US" sz="1000"/>
              <a:t>2</a:t>
            </a:r>
          </a:p>
        </p:txBody>
      </p:sp>
      <p:sp>
        <p:nvSpPr>
          <p:cNvPr id="74" name="TextBox 73">
            <a:extLst>
              <a:ext uri="{FF2B5EF4-FFF2-40B4-BE49-F238E27FC236}">
                <a16:creationId xmlns:a16="http://schemas.microsoft.com/office/drawing/2014/main" id="{196D6C25-748D-4938-97D6-48C1FEB420C2}"/>
              </a:ext>
            </a:extLst>
          </p:cNvPr>
          <p:cNvSpPr txBox="1"/>
          <p:nvPr/>
        </p:nvSpPr>
        <p:spPr>
          <a:xfrm>
            <a:off x="7449027" y="1976998"/>
            <a:ext cx="178687" cy="308687"/>
          </a:xfrm>
          <a:prstGeom prst="rect">
            <a:avLst/>
          </a:prstGeom>
          <a:noFill/>
        </p:spPr>
        <p:txBody>
          <a:bodyPr wrap="square" rtlCol="0">
            <a:spAutoFit/>
          </a:bodyPr>
          <a:lstStyle/>
          <a:p>
            <a:r>
              <a:rPr lang="en-US" sz="1000"/>
              <a:t>3</a:t>
            </a:r>
          </a:p>
        </p:txBody>
      </p:sp>
      <p:sp>
        <p:nvSpPr>
          <p:cNvPr id="75" name="TextBox 74">
            <a:extLst>
              <a:ext uri="{FF2B5EF4-FFF2-40B4-BE49-F238E27FC236}">
                <a16:creationId xmlns:a16="http://schemas.microsoft.com/office/drawing/2014/main" id="{79166AED-B47F-4EA3-94CD-0F9C621C1A88}"/>
              </a:ext>
            </a:extLst>
          </p:cNvPr>
          <p:cNvSpPr txBox="1"/>
          <p:nvPr/>
        </p:nvSpPr>
        <p:spPr>
          <a:xfrm>
            <a:off x="7270197" y="1272188"/>
            <a:ext cx="178687" cy="308687"/>
          </a:xfrm>
          <a:prstGeom prst="rect">
            <a:avLst/>
          </a:prstGeom>
          <a:noFill/>
        </p:spPr>
        <p:txBody>
          <a:bodyPr wrap="square" rtlCol="0">
            <a:spAutoFit/>
          </a:bodyPr>
          <a:lstStyle/>
          <a:p>
            <a:r>
              <a:rPr lang="en-US" sz="1000"/>
              <a:t>4</a:t>
            </a:r>
          </a:p>
        </p:txBody>
      </p:sp>
      <p:sp>
        <p:nvSpPr>
          <p:cNvPr id="76" name="TextBox 75">
            <a:extLst>
              <a:ext uri="{FF2B5EF4-FFF2-40B4-BE49-F238E27FC236}">
                <a16:creationId xmlns:a16="http://schemas.microsoft.com/office/drawing/2014/main" id="{5886AE07-2FCE-4F32-85E3-BEED4021D72E}"/>
              </a:ext>
            </a:extLst>
          </p:cNvPr>
          <p:cNvSpPr txBox="1"/>
          <p:nvPr/>
        </p:nvSpPr>
        <p:spPr>
          <a:xfrm>
            <a:off x="6433426" y="4616478"/>
            <a:ext cx="178687" cy="308687"/>
          </a:xfrm>
          <a:prstGeom prst="rect">
            <a:avLst/>
          </a:prstGeom>
          <a:noFill/>
        </p:spPr>
        <p:txBody>
          <a:bodyPr wrap="square" rtlCol="0">
            <a:spAutoFit/>
          </a:bodyPr>
          <a:lstStyle/>
          <a:p>
            <a:r>
              <a:rPr lang="en-US" sz="1000"/>
              <a:t>1</a:t>
            </a:r>
          </a:p>
        </p:txBody>
      </p:sp>
      <p:sp>
        <p:nvSpPr>
          <p:cNvPr id="77" name="TextBox 76">
            <a:extLst>
              <a:ext uri="{FF2B5EF4-FFF2-40B4-BE49-F238E27FC236}">
                <a16:creationId xmlns:a16="http://schemas.microsoft.com/office/drawing/2014/main" id="{0D6D207D-EAD6-4C84-857D-3FF90039B281}"/>
              </a:ext>
            </a:extLst>
          </p:cNvPr>
          <p:cNvSpPr txBox="1"/>
          <p:nvPr/>
        </p:nvSpPr>
        <p:spPr>
          <a:xfrm>
            <a:off x="6416464" y="3697922"/>
            <a:ext cx="178687" cy="308687"/>
          </a:xfrm>
          <a:prstGeom prst="rect">
            <a:avLst/>
          </a:prstGeom>
          <a:noFill/>
        </p:spPr>
        <p:txBody>
          <a:bodyPr wrap="square" rtlCol="0">
            <a:spAutoFit/>
          </a:bodyPr>
          <a:lstStyle/>
          <a:p>
            <a:r>
              <a:rPr lang="en-US" sz="1000"/>
              <a:t>2</a:t>
            </a:r>
          </a:p>
        </p:txBody>
      </p:sp>
      <p:sp>
        <p:nvSpPr>
          <p:cNvPr id="78" name="TextBox 77">
            <a:extLst>
              <a:ext uri="{FF2B5EF4-FFF2-40B4-BE49-F238E27FC236}">
                <a16:creationId xmlns:a16="http://schemas.microsoft.com/office/drawing/2014/main" id="{D5551B7E-E82B-46B6-9A96-64AA70D47B52}"/>
              </a:ext>
            </a:extLst>
          </p:cNvPr>
          <p:cNvSpPr txBox="1"/>
          <p:nvPr/>
        </p:nvSpPr>
        <p:spPr>
          <a:xfrm>
            <a:off x="6431779" y="2733360"/>
            <a:ext cx="178687" cy="308687"/>
          </a:xfrm>
          <a:prstGeom prst="rect">
            <a:avLst/>
          </a:prstGeom>
          <a:noFill/>
        </p:spPr>
        <p:txBody>
          <a:bodyPr wrap="square" rtlCol="0">
            <a:spAutoFit/>
          </a:bodyPr>
          <a:lstStyle/>
          <a:p>
            <a:r>
              <a:rPr lang="en-US" sz="1000"/>
              <a:t>3</a:t>
            </a:r>
          </a:p>
        </p:txBody>
      </p:sp>
      <p:sp>
        <p:nvSpPr>
          <p:cNvPr id="79" name="TextBox 78">
            <a:extLst>
              <a:ext uri="{FF2B5EF4-FFF2-40B4-BE49-F238E27FC236}">
                <a16:creationId xmlns:a16="http://schemas.microsoft.com/office/drawing/2014/main" id="{61BEB9F8-9F01-4DB0-AC5D-28423D395532}"/>
              </a:ext>
            </a:extLst>
          </p:cNvPr>
          <p:cNvSpPr txBox="1"/>
          <p:nvPr/>
        </p:nvSpPr>
        <p:spPr>
          <a:xfrm>
            <a:off x="6441052" y="1839943"/>
            <a:ext cx="178687" cy="308687"/>
          </a:xfrm>
          <a:prstGeom prst="rect">
            <a:avLst/>
          </a:prstGeom>
          <a:noFill/>
        </p:spPr>
        <p:txBody>
          <a:bodyPr wrap="square" rtlCol="0">
            <a:spAutoFit/>
          </a:bodyPr>
          <a:lstStyle/>
          <a:p>
            <a:r>
              <a:rPr lang="en-US" sz="1000"/>
              <a:t>4</a:t>
            </a:r>
          </a:p>
        </p:txBody>
      </p:sp>
      <p:sp>
        <p:nvSpPr>
          <p:cNvPr id="81" name="Oval 80">
            <a:extLst>
              <a:ext uri="{FF2B5EF4-FFF2-40B4-BE49-F238E27FC236}">
                <a16:creationId xmlns:a16="http://schemas.microsoft.com/office/drawing/2014/main" id="{40357E12-7EA8-4BAA-9B41-7C7F071531C1}"/>
              </a:ext>
            </a:extLst>
          </p:cNvPr>
          <p:cNvSpPr/>
          <p:nvPr/>
        </p:nvSpPr>
        <p:spPr>
          <a:xfrm>
            <a:off x="7155038" y="2767771"/>
            <a:ext cx="74955" cy="9201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2" name="Oval 81">
            <a:extLst>
              <a:ext uri="{FF2B5EF4-FFF2-40B4-BE49-F238E27FC236}">
                <a16:creationId xmlns:a16="http://schemas.microsoft.com/office/drawing/2014/main" id="{8892D4CE-CF18-4EAB-97AD-1F540B7D0F02}"/>
              </a:ext>
            </a:extLst>
          </p:cNvPr>
          <p:cNvSpPr/>
          <p:nvPr/>
        </p:nvSpPr>
        <p:spPr>
          <a:xfrm>
            <a:off x="7271779" y="3183734"/>
            <a:ext cx="74955" cy="9201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3" name="Oval 82">
            <a:extLst>
              <a:ext uri="{FF2B5EF4-FFF2-40B4-BE49-F238E27FC236}">
                <a16:creationId xmlns:a16="http://schemas.microsoft.com/office/drawing/2014/main" id="{649A85B5-E8D7-46C2-9B2E-61759E0F5A45}"/>
              </a:ext>
            </a:extLst>
          </p:cNvPr>
          <p:cNvSpPr/>
          <p:nvPr/>
        </p:nvSpPr>
        <p:spPr>
          <a:xfrm>
            <a:off x="7352707" y="2085646"/>
            <a:ext cx="74955" cy="9201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4" name="Oval 83">
            <a:extLst>
              <a:ext uri="{FF2B5EF4-FFF2-40B4-BE49-F238E27FC236}">
                <a16:creationId xmlns:a16="http://schemas.microsoft.com/office/drawing/2014/main" id="{0BD23EC1-B425-4B50-B10E-8BE983ADA068}"/>
              </a:ext>
            </a:extLst>
          </p:cNvPr>
          <p:cNvSpPr/>
          <p:nvPr/>
        </p:nvSpPr>
        <p:spPr>
          <a:xfrm>
            <a:off x="7210324" y="1374055"/>
            <a:ext cx="74955" cy="920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6" name="Oval 85">
            <a:extLst>
              <a:ext uri="{FF2B5EF4-FFF2-40B4-BE49-F238E27FC236}">
                <a16:creationId xmlns:a16="http://schemas.microsoft.com/office/drawing/2014/main" id="{892E6F6E-CBF1-4B06-B3B9-29700BDEDB2B}"/>
              </a:ext>
            </a:extLst>
          </p:cNvPr>
          <p:cNvSpPr/>
          <p:nvPr/>
        </p:nvSpPr>
        <p:spPr>
          <a:xfrm>
            <a:off x="6387085" y="1189107"/>
            <a:ext cx="74955" cy="92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8" name="Arrow: Right 87">
            <a:extLst>
              <a:ext uri="{FF2B5EF4-FFF2-40B4-BE49-F238E27FC236}">
                <a16:creationId xmlns:a16="http://schemas.microsoft.com/office/drawing/2014/main" id="{F97E8EA7-2145-401E-8803-2623E74C9169}"/>
              </a:ext>
            </a:extLst>
          </p:cNvPr>
          <p:cNvSpPr/>
          <p:nvPr/>
        </p:nvSpPr>
        <p:spPr>
          <a:xfrm rot="16200000">
            <a:off x="6837638" y="1547023"/>
            <a:ext cx="170670" cy="16870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93" name="Group 92">
            <a:extLst>
              <a:ext uri="{FF2B5EF4-FFF2-40B4-BE49-F238E27FC236}">
                <a16:creationId xmlns:a16="http://schemas.microsoft.com/office/drawing/2014/main" id="{3A263E2C-A1F1-4FE6-A8AF-EC6F24A37E64}"/>
              </a:ext>
            </a:extLst>
          </p:cNvPr>
          <p:cNvGrpSpPr/>
          <p:nvPr/>
        </p:nvGrpSpPr>
        <p:grpSpPr>
          <a:xfrm>
            <a:off x="8805693" y="985144"/>
            <a:ext cx="2107256" cy="4148353"/>
            <a:chOff x="6457685" y="2602523"/>
            <a:chExt cx="1516977" cy="2262180"/>
          </a:xfrm>
        </p:grpSpPr>
        <p:grpSp>
          <p:nvGrpSpPr>
            <p:cNvPr id="94" name="Group 93">
              <a:extLst>
                <a:ext uri="{FF2B5EF4-FFF2-40B4-BE49-F238E27FC236}">
                  <a16:creationId xmlns:a16="http://schemas.microsoft.com/office/drawing/2014/main" id="{843B63C4-9BAC-4B3F-A217-A76A533B69C5}"/>
                </a:ext>
              </a:extLst>
            </p:cNvPr>
            <p:cNvGrpSpPr/>
            <p:nvPr/>
          </p:nvGrpSpPr>
          <p:grpSpPr>
            <a:xfrm>
              <a:off x="6457685" y="2602523"/>
              <a:ext cx="1516977" cy="2232656"/>
              <a:chOff x="1078739" y="1841441"/>
              <a:chExt cx="1748737" cy="3265715"/>
            </a:xfrm>
          </p:grpSpPr>
          <p:sp>
            <p:nvSpPr>
              <p:cNvPr id="116" name="Rectangle 115">
                <a:extLst>
                  <a:ext uri="{FF2B5EF4-FFF2-40B4-BE49-F238E27FC236}">
                    <a16:creationId xmlns:a16="http://schemas.microsoft.com/office/drawing/2014/main" id="{A4AE7289-599D-4724-A381-E126B9C14A4D}"/>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17" name="Straight Connector 116">
                <a:extLst>
                  <a:ext uri="{FF2B5EF4-FFF2-40B4-BE49-F238E27FC236}">
                    <a16:creationId xmlns:a16="http://schemas.microsoft.com/office/drawing/2014/main" id="{EE08EE95-E4C3-467C-84F4-0E21908B715D}"/>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209A6A0-3559-475E-AD2F-7081F1CBA1DF}"/>
                  </a:ext>
                </a:extLst>
              </p:cNvPr>
              <p:cNvCxnSpPr>
                <a:cxnSpLocks/>
                <a:stCxn id="116" idx="0"/>
                <a:endCxn id="116"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122C25-DCD4-4927-98FB-D25EFC3F370B}"/>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95" name="Picture 94">
              <a:extLst>
                <a:ext uri="{FF2B5EF4-FFF2-40B4-BE49-F238E27FC236}">
                  <a16:creationId xmlns:a16="http://schemas.microsoft.com/office/drawing/2014/main" id="{FE2A1412-D233-490A-82D7-B5903EE8C12E}"/>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864067" y="2985177"/>
              <a:ext cx="319136" cy="374506"/>
            </a:xfrm>
            <a:prstGeom prst="rect">
              <a:avLst/>
            </a:prstGeom>
          </p:spPr>
        </p:pic>
        <p:pic>
          <p:nvPicPr>
            <p:cNvPr id="96" name="Picture 95">
              <a:extLst>
                <a:ext uri="{FF2B5EF4-FFF2-40B4-BE49-F238E27FC236}">
                  <a16:creationId xmlns:a16="http://schemas.microsoft.com/office/drawing/2014/main" id="{E084232D-B8AC-4287-9575-B07F7DC73333}"/>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937535" y="3481542"/>
              <a:ext cx="201340" cy="412681"/>
            </a:xfrm>
            <a:prstGeom prst="rect">
              <a:avLst/>
            </a:prstGeom>
          </p:spPr>
        </p:pic>
        <p:pic>
          <p:nvPicPr>
            <p:cNvPr id="97" name="Picture 96">
              <a:extLst>
                <a:ext uri="{FF2B5EF4-FFF2-40B4-BE49-F238E27FC236}">
                  <a16:creationId xmlns:a16="http://schemas.microsoft.com/office/drawing/2014/main" id="{33A06B90-FDA0-4F9D-B8A9-050B04BCCD2F}"/>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910379" y="3989290"/>
              <a:ext cx="226512" cy="374506"/>
            </a:xfrm>
            <a:prstGeom prst="rect">
              <a:avLst/>
            </a:prstGeom>
          </p:spPr>
        </p:pic>
        <p:pic>
          <p:nvPicPr>
            <p:cNvPr id="98" name="Picture 97">
              <a:extLst>
                <a:ext uri="{FF2B5EF4-FFF2-40B4-BE49-F238E27FC236}">
                  <a16:creationId xmlns:a16="http://schemas.microsoft.com/office/drawing/2014/main" id="{A4EB1EFF-D126-4CBC-AB70-6E14B0AB2999}"/>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914124" y="4490197"/>
              <a:ext cx="226512" cy="374506"/>
            </a:xfrm>
            <a:prstGeom prst="rect">
              <a:avLst/>
            </a:prstGeom>
            <a:noFill/>
          </p:spPr>
        </p:pic>
        <p:sp>
          <p:nvSpPr>
            <p:cNvPr id="99" name="TextBox 98">
              <a:extLst>
                <a:ext uri="{FF2B5EF4-FFF2-40B4-BE49-F238E27FC236}">
                  <a16:creationId xmlns:a16="http://schemas.microsoft.com/office/drawing/2014/main" id="{4EDC551E-EAF1-463F-82BE-B165EA0B511E}"/>
                </a:ext>
              </a:extLst>
            </p:cNvPr>
            <p:cNvSpPr txBox="1"/>
            <p:nvPr/>
          </p:nvSpPr>
          <p:spPr>
            <a:xfrm>
              <a:off x="7314795" y="3730830"/>
              <a:ext cx="128634" cy="168333"/>
            </a:xfrm>
            <a:prstGeom prst="rect">
              <a:avLst/>
            </a:prstGeom>
            <a:noFill/>
          </p:spPr>
          <p:txBody>
            <a:bodyPr wrap="square" rtlCol="0">
              <a:spAutoFit/>
            </a:bodyPr>
            <a:lstStyle/>
            <a:p>
              <a:r>
                <a:rPr lang="en-US" sz="1000"/>
                <a:t>1</a:t>
              </a:r>
            </a:p>
          </p:txBody>
        </p:sp>
        <p:sp>
          <p:nvSpPr>
            <p:cNvPr id="100" name="TextBox 99">
              <a:extLst>
                <a:ext uri="{FF2B5EF4-FFF2-40B4-BE49-F238E27FC236}">
                  <a16:creationId xmlns:a16="http://schemas.microsoft.com/office/drawing/2014/main" id="{EBB49DBC-16E2-4FF6-8CFD-0853EC403CD7}"/>
                </a:ext>
              </a:extLst>
            </p:cNvPr>
            <p:cNvSpPr txBox="1"/>
            <p:nvPr/>
          </p:nvSpPr>
          <p:spPr>
            <a:xfrm>
              <a:off x="7234763" y="3498922"/>
              <a:ext cx="128634" cy="168333"/>
            </a:xfrm>
            <a:prstGeom prst="rect">
              <a:avLst/>
            </a:prstGeom>
            <a:noFill/>
          </p:spPr>
          <p:txBody>
            <a:bodyPr wrap="square" rtlCol="0">
              <a:spAutoFit/>
            </a:bodyPr>
            <a:lstStyle/>
            <a:p>
              <a:r>
                <a:rPr lang="en-US" sz="1000"/>
                <a:t>2</a:t>
              </a:r>
            </a:p>
          </p:txBody>
        </p:sp>
        <p:sp>
          <p:nvSpPr>
            <p:cNvPr id="101" name="TextBox 100">
              <a:extLst>
                <a:ext uri="{FF2B5EF4-FFF2-40B4-BE49-F238E27FC236}">
                  <a16:creationId xmlns:a16="http://schemas.microsoft.com/office/drawing/2014/main" id="{9306FE47-0AD6-426D-8C1F-4160201D7E38}"/>
                </a:ext>
              </a:extLst>
            </p:cNvPr>
            <p:cNvSpPr txBox="1"/>
            <p:nvPr/>
          </p:nvSpPr>
          <p:spPr>
            <a:xfrm>
              <a:off x="7405803" y="3143401"/>
              <a:ext cx="128634" cy="168333"/>
            </a:xfrm>
            <a:prstGeom prst="rect">
              <a:avLst/>
            </a:prstGeom>
            <a:noFill/>
          </p:spPr>
          <p:txBody>
            <a:bodyPr wrap="square" rtlCol="0">
              <a:spAutoFit/>
            </a:bodyPr>
            <a:lstStyle/>
            <a:p>
              <a:r>
                <a:rPr lang="en-US" sz="1000"/>
                <a:t>3</a:t>
              </a:r>
            </a:p>
          </p:txBody>
        </p:sp>
        <p:sp>
          <p:nvSpPr>
            <p:cNvPr id="102" name="TextBox 101">
              <a:extLst>
                <a:ext uri="{FF2B5EF4-FFF2-40B4-BE49-F238E27FC236}">
                  <a16:creationId xmlns:a16="http://schemas.microsoft.com/office/drawing/2014/main" id="{60F40C20-420A-4118-A9CC-4A3A4FC1DA40}"/>
                </a:ext>
              </a:extLst>
            </p:cNvPr>
            <p:cNvSpPr txBox="1"/>
            <p:nvPr/>
          </p:nvSpPr>
          <p:spPr>
            <a:xfrm>
              <a:off x="7277066" y="2759054"/>
              <a:ext cx="128634" cy="168333"/>
            </a:xfrm>
            <a:prstGeom prst="rect">
              <a:avLst/>
            </a:prstGeom>
            <a:noFill/>
          </p:spPr>
          <p:txBody>
            <a:bodyPr wrap="square" rtlCol="0">
              <a:spAutoFit/>
            </a:bodyPr>
            <a:lstStyle/>
            <a:p>
              <a:r>
                <a:rPr lang="en-US" sz="1000"/>
                <a:t>4</a:t>
              </a:r>
            </a:p>
          </p:txBody>
        </p:sp>
        <p:sp>
          <p:nvSpPr>
            <p:cNvPr id="103" name="TextBox 102">
              <a:extLst>
                <a:ext uri="{FF2B5EF4-FFF2-40B4-BE49-F238E27FC236}">
                  <a16:creationId xmlns:a16="http://schemas.microsoft.com/office/drawing/2014/main" id="{F67B37BF-8101-4339-8947-2B9F6CE963AC}"/>
                </a:ext>
              </a:extLst>
            </p:cNvPr>
            <p:cNvSpPr txBox="1"/>
            <p:nvPr/>
          </p:nvSpPr>
          <p:spPr>
            <a:xfrm>
              <a:off x="6674689" y="4582762"/>
              <a:ext cx="128634" cy="168333"/>
            </a:xfrm>
            <a:prstGeom prst="rect">
              <a:avLst/>
            </a:prstGeom>
            <a:noFill/>
          </p:spPr>
          <p:txBody>
            <a:bodyPr wrap="square" rtlCol="0">
              <a:spAutoFit/>
            </a:bodyPr>
            <a:lstStyle/>
            <a:p>
              <a:r>
                <a:rPr lang="en-US" sz="1000"/>
                <a:t>1</a:t>
              </a:r>
            </a:p>
          </p:txBody>
        </p:sp>
        <p:sp>
          <p:nvSpPr>
            <p:cNvPr id="104" name="TextBox 103">
              <a:extLst>
                <a:ext uri="{FF2B5EF4-FFF2-40B4-BE49-F238E27FC236}">
                  <a16:creationId xmlns:a16="http://schemas.microsoft.com/office/drawing/2014/main" id="{00F98DEC-6273-481F-9108-78FCE98FE675}"/>
                </a:ext>
              </a:extLst>
            </p:cNvPr>
            <p:cNvSpPr txBox="1"/>
            <p:nvPr/>
          </p:nvSpPr>
          <p:spPr>
            <a:xfrm>
              <a:off x="6662479" y="4081855"/>
              <a:ext cx="128634" cy="168333"/>
            </a:xfrm>
            <a:prstGeom prst="rect">
              <a:avLst/>
            </a:prstGeom>
            <a:noFill/>
          </p:spPr>
          <p:txBody>
            <a:bodyPr wrap="square" rtlCol="0">
              <a:spAutoFit/>
            </a:bodyPr>
            <a:lstStyle/>
            <a:p>
              <a:r>
                <a:rPr lang="en-US" sz="1000"/>
                <a:t>2</a:t>
              </a:r>
            </a:p>
          </p:txBody>
        </p:sp>
        <p:sp>
          <p:nvSpPr>
            <p:cNvPr id="105" name="TextBox 104">
              <a:extLst>
                <a:ext uri="{FF2B5EF4-FFF2-40B4-BE49-F238E27FC236}">
                  <a16:creationId xmlns:a16="http://schemas.microsoft.com/office/drawing/2014/main" id="{44D796BB-0A00-48E7-A31D-31A225FD0E3E}"/>
                </a:ext>
              </a:extLst>
            </p:cNvPr>
            <p:cNvSpPr txBox="1"/>
            <p:nvPr/>
          </p:nvSpPr>
          <p:spPr>
            <a:xfrm>
              <a:off x="6673504" y="3555860"/>
              <a:ext cx="128634" cy="168333"/>
            </a:xfrm>
            <a:prstGeom prst="rect">
              <a:avLst/>
            </a:prstGeom>
            <a:noFill/>
          </p:spPr>
          <p:txBody>
            <a:bodyPr wrap="square" rtlCol="0">
              <a:spAutoFit/>
            </a:bodyPr>
            <a:lstStyle/>
            <a:p>
              <a:r>
                <a:rPr lang="en-US" sz="1000"/>
                <a:t>3</a:t>
              </a:r>
            </a:p>
          </p:txBody>
        </p:sp>
        <p:sp>
          <p:nvSpPr>
            <p:cNvPr id="106" name="TextBox 105">
              <a:extLst>
                <a:ext uri="{FF2B5EF4-FFF2-40B4-BE49-F238E27FC236}">
                  <a16:creationId xmlns:a16="http://schemas.microsoft.com/office/drawing/2014/main" id="{E0A994BB-12D3-4064-A5C3-30E5C2AE2A3C}"/>
                </a:ext>
              </a:extLst>
            </p:cNvPr>
            <p:cNvSpPr txBox="1"/>
            <p:nvPr/>
          </p:nvSpPr>
          <p:spPr>
            <a:xfrm>
              <a:off x="6680179" y="3068662"/>
              <a:ext cx="128634" cy="168333"/>
            </a:xfrm>
            <a:prstGeom prst="rect">
              <a:avLst/>
            </a:prstGeom>
            <a:noFill/>
          </p:spPr>
          <p:txBody>
            <a:bodyPr wrap="square" rtlCol="0">
              <a:spAutoFit/>
            </a:bodyPr>
            <a:lstStyle/>
            <a:p>
              <a:r>
                <a:rPr lang="en-US" sz="1000"/>
                <a:t>4</a:t>
              </a:r>
            </a:p>
          </p:txBody>
        </p:sp>
        <p:sp>
          <p:nvSpPr>
            <p:cNvPr id="107" name="Freeform: Shape 106">
              <a:extLst>
                <a:ext uri="{FF2B5EF4-FFF2-40B4-BE49-F238E27FC236}">
                  <a16:creationId xmlns:a16="http://schemas.microsoft.com/office/drawing/2014/main" id="{FD5BB5FD-5E47-4F64-AC28-EF86AF7421AB}"/>
                </a:ext>
              </a:extLst>
            </p:cNvPr>
            <p:cNvSpPr/>
            <p:nvPr/>
          </p:nvSpPr>
          <p:spPr>
            <a:xfrm>
              <a:off x="6494923"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8" name="Oval 107">
              <a:extLst>
                <a:ext uri="{FF2B5EF4-FFF2-40B4-BE49-F238E27FC236}">
                  <a16:creationId xmlns:a16="http://schemas.microsoft.com/office/drawing/2014/main" id="{745B68B2-F32E-45B4-BDE3-854F02607A5D}"/>
                </a:ext>
              </a:extLst>
            </p:cNvPr>
            <p:cNvSpPr/>
            <p:nvPr/>
          </p:nvSpPr>
          <p:spPr>
            <a:xfrm>
              <a:off x="7194165" y="3574625"/>
              <a:ext cx="53959" cy="50179"/>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9" name="Oval 108">
              <a:extLst>
                <a:ext uri="{FF2B5EF4-FFF2-40B4-BE49-F238E27FC236}">
                  <a16:creationId xmlns:a16="http://schemas.microsoft.com/office/drawing/2014/main" id="{84DD4E15-11B9-4FD6-826E-22355339068C}"/>
                </a:ext>
              </a:extLst>
            </p:cNvPr>
            <p:cNvSpPr/>
            <p:nvPr/>
          </p:nvSpPr>
          <p:spPr>
            <a:xfrm>
              <a:off x="7278205" y="3801458"/>
              <a:ext cx="53959" cy="50179"/>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0" name="Oval 109">
              <a:extLst>
                <a:ext uri="{FF2B5EF4-FFF2-40B4-BE49-F238E27FC236}">
                  <a16:creationId xmlns:a16="http://schemas.microsoft.com/office/drawing/2014/main" id="{246554F2-B976-4F35-90C7-C64BA3A14075}"/>
                </a:ext>
              </a:extLst>
            </p:cNvPr>
            <p:cNvSpPr/>
            <p:nvPr/>
          </p:nvSpPr>
          <p:spPr>
            <a:xfrm>
              <a:off x="7336464" y="3202649"/>
              <a:ext cx="53959" cy="50179"/>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1" name="Oval 110">
              <a:extLst>
                <a:ext uri="{FF2B5EF4-FFF2-40B4-BE49-F238E27FC236}">
                  <a16:creationId xmlns:a16="http://schemas.microsoft.com/office/drawing/2014/main" id="{BEF17E21-0170-402B-A45A-31FFA304F28C}"/>
                </a:ext>
              </a:extLst>
            </p:cNvPr>
            <p:cNvSpPr/>
            <p:nvPr/>
          </p:nvSpPr>
          <p:spPr>
            <a:xfrm>
              <a:off x="7233965" y="2814604"/>
              <a:ext cx="53959" cy="501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Oval 112">
              <a:extLst>
                <a:ext uri="{FF2B5EF4-FFF2-40B4-BE49-F238E27FC236}">
                  <a16:creationId xmlns:a16="http://schemas.microsoft.com/office/drawing/2014/main" id="{C6188D56-E7E9-44D4-9073-AE8488E19B17}"/>
                </a:ext>
              </a:extLst>
            </p:cNvPr>
            <p:cNvSpPr/>
            <p:nvPr/>
          </p:nvSpPr>
          <p:spPr>
            <a:xfrm>
              <a:off x="6641329" y="2713748"/>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5" name="Arrow: Right 114">
              <a:extLst>
                <a:ext uri="{FF2B5EF4-FFF2-40B4-BE49-F238E27FC236}">
                  <a16:creationId xmlns:a16="http://schemas.microsoft.com/office/drawing/2014/main" id="{32F42EA9-5CF0-4034-BCD3-686F59C27DB9}"/>
                </a:ext>
              </a:extLst>
            </p:cNvPr>
            <p:cNvSpPr/>
            <p:nvPr/>
          </p:nvSpPr>
          <p:spPr>
            <a:xfrm rot="16200000">
              <a:off x="6980571" y="2894202"/>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20" name="TextBox 119">
            <a:extLst>
              <a:ext uri="{FF2B5EF4-FFF2-40B4-BE49-F238E27FC236}">
                <a16:creationId xmlns:a16="http://schemas.microsoft.com/office/drawing/2014/main" id="{43414044-CBEF-4D17-A39D-EF4ADE880F1E}"/>
              </a:ext>
            </a:extLst>
          </p:cNvPr>
          <p:cNvSpPr txBox="1"/>
          <p:nvPr/>
        </p:nvSpPr>
        <p:spPr>
          <a:xfrm>
            <a:off x="6362228" y="981758"/>
            <a:ext cx="178687" cy="246221"/>
          </a:xfrm>
          <a:prstGeom prst="rect">
            <a:avLst/>
          </a:prstGeom>
          <a:noFill/>
        </p:spPr>
        <p:txBody>
          <a:bodyPr wrap="square" rtlCol="0">
            <a:spAutoFit/>
          </a:bodyPr>
          <a:lstStyle/>
          <a:p>
            <a:r>
              <a:rPr lang="en-US" sz="1000"/>
              <a:t>5</a:t>
            </a:r>
          </a:p>
        </p:txBody>
      </p:sp>
      <p:grpSp>
        <p:nvGrpSpPr>
          <p:cNvPr id="213" name="Group 212">
            <a:extLst>
              <a:ext uri="{FF2B5EF4-FFF2-40B4-BE49-F238E27FC236}">
                <a16:creationId xmlns:a16="http://schemas.microsoft.com/office/drawing/2014/main" id="{B4D25A16-6CB1-4733-A5B3-61D7ED6EC184}"/>
              </a:ext>
            </a:extLst>
          </p:cNvPr>
          <p:cNvGrpSpPr/>
          <p:nvPr/>
        </p:nvGrpSpPr>
        <p:grpSpPr>
          <a:xfrm>
            <a:off x="780852" y="981758"/>
            <a:ext cx="1597628" cy="4151739"/>
            <a:chOff x="780852" y="981758"/>
            <a:chExt cx="1597628" cy="4151739"/>
          </a:xfrm>
        </p:grpSpPr>
        <p:sp>
          <p:nvSpPr>
            <p:cNvPr id="212" name="Rectangle 211">
              <a:extLst>
                <a:ext uri="{FF2B5EF4-FFF2-40B4-BE49-F238E27FC236}">
                  <a16:creationId xmlns:a16="http://schemas.microsoft.com/office/drawing/2014/main" id="{A6DC299E-33A1-4E5B-81ED-C1ECBF1B2A9A}"/>
                </a:ext>
              </a:extLst>
            </p:cNvPr>
            <p:cNvSpPr/>
            <p:nvPr/>
          </p:nvSpPr>
          <p:spPr>
            <a:xfrm>
              <a:off x="780852" y="981758"/>
              <a:ext cx="539548" cy="4097553"/>
            </a:xfrm>
            <a:prstGeom prst="rect">
              <a:avLst/>
            </a:prstGeom>
            <a:pattFill prst="wdUpDiag">
              <a:fgClr>
                <a:schemeClr val="bg2">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99ADBCD1-AA01-4354-8B26-65D0A0DF3483}"/>
                </a:ext>
              </a:extLst>
            </p:cNvPr>
            <p:cNvSpPr/>
            <p:nvPr/>
          </p:nvSpPr>
          <p:spPr>
            <a:xfrm>
              <a:off x="780852" y="981759"/>
              <a:ext cx="1597628" cy="4097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54" name="Straight Connector 153">
              <a:extLst>
                <a:ext uri="{FF2B5EF4-FFF2-40B4-BE49-F238E27FC236}">
                  <a16:creationId xmlns:a16="http://schemas.microsoft.com/office/drawing/2014/main" id="{66C4D0E7-599C-41A8-B1E2-9E8C72B2AE28}"/>
                </a:ext>
              </a:extLst>
            </p:cNvPr>
            <p:cNvCxnSpPr/>
            <p:nvPr/>
          </p:nvCxnSpPr>
          <p:spPr>
            <a:xfrm>
              <a:off x="1325309" y="981759"/>
              <a:ext cx="0" cy="4097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6F42E55-0AA5-487F-BFC2-5C0FC8EA53C0}"/>
                </a:ext>
              </a:extLst>
            </p:cNvPr>
            <p:cNvCxnSpPr>
              <a:cxnSpLocks/>
            </p:cNvCxnSpPr>
            <p:nvPr/>
          </p:nvCxnSpPr>
          <p:spPr>
            <a:xfrm>
              <a:off x="1851564" y="981758"/>
              <a:ext cx="0" cy="4097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9946ACDF-6537-4F18-B613-DB7737EF4B4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350411" y="1684037"/>
              <a:ext cx="466535" cy="687324"/>
            </a:xfrm>
            <a:prstGeom prst="rect">
              <a:avLst/>
            </a:prstGeom>
          </p:spPr>
        </p:pic>
        <p:pic>
          <p:nvPicPr>
            <p:cNvPr id="158" name="Picture 157">
              <a:extLst>
                <a:ext uri="{FF2B5EF4-FFF2-40B4-BE49-F238E27FC236}">
                  <a16:creationId xmlns:a16="http://schemas.microsoft.com/office/drawing/2014/main" id="{2303832A-C38E-4959-AB33-A87A9A0D2784}"/>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457179" y="2595007"/>
              <a:ext cx="294335" cy="757386"/>
            </a:xfrm>
            <a:prstGeom prst="rect">
              <a:avLst/>
            </a:prstGeom>
          </p:spPr>
        </p:pic>
        <p:pic>
          <p:nvPicPr>
            <p:cNvPr id="159" name="Picture 158">
              <a:extLst>
                <a:ext uri="{FF2B5EF4-FFF2-40B4-BE49-F238E27FC236}">
                  <a16:creationId xmlns:a16="http://schemas.microsoft.com/office/drawing/2014/main" id="{17F53FE6-16DF-4D3F-8F37-9F49E8BC799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418113" y="3526867"/>
              <a:ext cx="331132" cy="687324"/>
            </a:xfrm>
            <a:prstGeom prst="rect">
              <a:avLst/>
            </a:prstGeom>
          </p:spPr>
        </p:pic>
        <p:pic>
          <p:nvPicPr>
            <p:cNvPr id="160" name="Picture 159">
              <a:extLst>
                <a:ext uri="{FF2B5EF4-FFF2-40B4-BE49-F238E27FC236}">
                  <a16:creationId xmlns:a16="http://schemas.microsoft.com/office/drawing/2014/main" id="{66DA0498-88E9-4991-B659-92C14CBDC26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423425" y="4446173"/>
              <a:ext cx="331132" cy="687324"/>
            </a:xfrm>
            <a:prstGeom prst="rect">
              <a:avLst/>
            </a:prstGeom>
            <a:noFill/>
          </p:spPr>
        </p:pic>
        <p:sp>
          <p:nvSpPr>
            <p:cNvPr id="161" name="TextBox 160">
              <a:extLst>
                <a:ext uri="{FF2B5EF4-FFF2-40B4-BE49-F238E27FC236}">
                  <a16:creationId xmlns:a16="http://schemas.microsoft.com/office/drawing/2014/main" id="{CC1309A6-D80D-4CA5-A9EE-C2E4483061DF}"/>
                </a:ext>
              </a:extLst>
            </p:cNvPr>
            <p:cNvSpPr txBox="1"/>
            <p:nvPr/>
          </p:nvSpPr>
          <p:spPr>
            <a:xfrm>
              <a:off x="1996703" y="3052520"/>
              <a:ext cx="182474" cy="308939"/>
            </a:xfrm>
            <a:prstGeom prst="rect">
              <a:avLst/>
            </a:prstGeom>
            <a:noFill/>
          </p:spPr>
          <p:txBody>
            <a:bodyPr wrap="square" rtlCol="0">
              <a:spAutoFit/>
            </a:bodyPr>
            <a:lstStyle/>
            <a:p>
              <a:r>
                <a:rPr lang="en-US" sz="1000"/>
                <a:t>1</a:t>
              </a:r>
            </a:p>
          </p:txBody>
        </p:sp>
        <p:sp>
          <p:nvSpPr>
            <p:cNvPr id="162" name="TextBox 161">
              <a:extLst>
                <a:ext uri="{FF2B5EF4-FFF2-40B4-BE49-F238E27FC236}">
                  <a16:creationId xmlns:a16="http://schemas.microsoft.com/office/drawing/2014/main" id="{F9565DDE-00A1-4F14-895E-69588A59EAE2}"/>
                </a:ext>
              </a:extLst>
            </p:cNvPr>
            <p:cNvSpPr txBox="1"/>
            <p:nvPr/>
          </p:nvSpPr>
          <p:spPr>
            <a:xfrm>
              <a:off x="1883174" y="2626904"/>
              <a:ext cx="182474" cy="308939"/>
            </a:xfrm>
            <a:prstGeom prst="rect">
              <a:avLst/>
            </a:prstGeom>
            <a:noFill/>
          </p:spPr>
          <p:txBody>
            <a:bodyPr wrap="square" rtlCol="0">
              <a:spAutoFit/>
            </a:bodyPr>
            <a:lstStyle/>
            <a:p>
              <a:r>
                <a:rPr lang="en-US" sz="1000"/>
                <a:t>2</a:t>
              </a:r>
            </a:p>
          </p:txBody>
        </p:sp>
        <p:sp>
          <p:nvSpPr>
            <p:cNvPr id="163" name="TextBox 162">
              <a:extLst>
                <a:ext uri="{FF2B5EF4-FFF2-40B4-BE49-F238E27FC236}">
                  <a16:creationId xmlns:a16="http://schemas.microsoft.com/office/drawing/2014/main" id="{749CFDF0-9617-47F1-8302-A3F76DEEAA0A}"/>
                </a:ext>
              </a:extLst>
            </p:cNvPr>
            <p:cNvSpPr txBox="1"/>
            <p:nvPr/>
          </p:nvSpPr>
          <p:spPr>
            <a:xfrm>
              <a:off x="2125802" y="1974423"/>
              <a:ext cx="182474" cy="308939"/>
            </a:xfrm>
            <a:prstGeom prst="rect">
              <a:avLst/>
            </a:prstGeom>
            <a:noFill/>
          </p:spPr>
          <p:txBody>
            <a:bodyPr wrap="square" rtlCol="0">
              <a:spAutoFit/>
            </a:bodyPr>
            <a:lstStyle/>
            <a:p>
              <a:r>
                <a:rPr lang="en-US" sz="1000"/>
                <a:t>3</a:t>
              </a:r>
            </a:p>
          </p:txBody>
        </p:sp>
        <p:sp>
          <p:nvSpPr>
            <p:cNvPr id="164" name="TextBox 163">
              <a:extLst>
                <a:ext uri="{FF2B5EF4-FFF2-40B4-BE49-F238E27FC236}">
                  <a16:creationId xmlns:a16="http://schemas.microsoft.com/office/drawing/2014/main" id="{F971A43D-A74F-4166-A214-D0C89C4ACACA}"/>
                </a:ext>
              </a:extLst>
            </p:cNvPr>
            <p:cNvSpPr txBox="1"/>
            <p:nvPr/>
          </p:nvSpPr>
          <p:spPr>
            <a:xfrm>
              <a:off x="1943182" y="1269038"/>
              <a:ext cx="182474" cy="308939"/>
            </a:xfrm>
            <a:prstGeom prst="rect">
              <a:avLst/>
            </a:prstGeom>
            <a:noFill/>
          </p:spPr>
          <p:txBody>
            <a:bodyPr wrap="square" rtlCol="0">
              <a:spAutoFit/>
            </a:bodyPr>
            <a:lstStyle/>
            <a:p>
              <a:r>
                <a:rPr lang="en-US" sz="1000"/>
                <a:t>4</a:t>
              </a:r>
            </a:p>
          </p:txBody>
        </p:sp>
        <p:sp>
          <p:nvSpPr>
            <p:cNvPr id="165" name="TextBox 164">
              <a:extLst>
                <a:ext uri="{FF2B5EF4-FFF2-40B4-BE49-F238E27FC236}">
                  <a16:creationId xmlns:a16="http://schemas.microsoft.com/office/drawing/2014/main" id="{F3ADD585-0CBF-4DF4-9486-FF91F4724570}"/>
                </a:ext>
              </a:extLst>
            </p:cNvPr>
            <p:cNvSpPr txBox="1"/>
            <p:nvPr/>
          </p:nvSpPr>
          <p:spPr>
            <a:xfrm>
              <a:off x="1088682" y="4616056"/>
              <a:ext cx="182474" cy="308939"/>
            </a:xfrm>
            <a:prstGeom prst="rect">
              <a:avLst/>
            </a:prstGeom>
            <a:noFill/>
          </p:spPr>
          <p:txBody>
            <a:bodyPr wrap="square" rtlCol="0">
              <a:spAutoFit/>
            </a:bodyPr>
            <a:lstStyle/>
            <a:p>
              <a:r>
                <a:rPr lang="en-US" sz="1000"/>
                <a:t>1</a:t>
              </a:r>
            </a:p>
          </p:txBody>
        </p:sp>
        <p:sp>
          <p:nvSpPr>
            <p:cNvPr id="166" name="TextBox 165">
              <a:extLst>
                <a:ext uri="{FF2B5EF4-FFF2-40B4-BE49-F238E27FC236}">
                  <a16:creationId xmlns:a16="http://schemas.microsoft.com/office/drawing/2014/main" id="{9345B8BF-69A3-45D2-B61C-604F43EDEAA0}"/>
                </a:ext>
              </a:extLst>
            </p:cNvPr>
            <p:cNvSpPr txBox="1"/>
            <p:nvPr/>
          </p:nvSpPr>
          <p:spPr>
            <a:xfrm>
              <a:off x="1071361" y="3696750"/>
              <a:ext cx="182474" cy="308939"/>
            </a:xfrm>
            <a:prstGeom prst="rect">
              <a:avLst/>
            </a:prstGeom>
            <a:noFill/>
          </p:spPr>
          <p:txBody>
            <a:bodyPr wrap="square" rtlCol="0">
              <a:spAutoFit/>
            </a:bodyPr>
            <a:lstStyle/>
            <a:p>
              <a:r>
                <a:rPr lang="en-US" sz="1000"/>
                <a:t>2</a:t>
              </a:r>
            </a:p>
          </p:txBody>
        </p:sp>
        <p:sp>
          <p:nvSpPr>
            <p:cNvPr id="167" name="TextBox 166">
              <a:extLst>
                <a:ext uri="{FF2B5EF4-FFF2-40B4-BE49-F238E27FC236}">
                  <a16:creationId xmlns:a16="http://schemas.microsoft.com/office/drawing/2014/main" id="{4609915D-0650-46EA-A0AF-023E271152B6}"/>
                </a:ext>
              </a:extLst>
            </p:cNvPr>
            <p:cNvSpPr txBox="1"/>
            <p:nvPr/>
          </p:nvSpPr>
          <p:spPr>
            <a:xfrm>
              <a:off x="1087001" y="2731401"/>
              <a:ext cx="182474" cy="308939"/>
            </a:xfrm>
            <a:prstGeom prst="rect">
              <a:avLst/>
            </a:prstGeom>
            <a:noFill/>
          </p:spPr>
          <p:txBody>
            <a:bodyPr wrap="square" rtlCol="0">
              <a:spAutoFit/>
            </a:bodyPr>
            <a:lstStyle/>
            <a:p>
              <a:r>
                <a:rPr lang="en-US" sz="1000"/>
                <a:t>3</a:t>
              </a:r>
            </a:p>
          </p:txBody>
        </p:sp>
        <p:sp>
          <p:nvSpPr>
            <p:cNvPr id="168" name="TextBox 167">
              <a:extLst>
                <a:ext uri="{FF2B5EF4-FFF2-40B4-BE49-F238E27FC236}">
                  <a16:creationId xmlns:a16="http://schemas.microsoft.com/office/drawing/2014/main" id="{3B0B86D7-51DA-4092-A1BE-D106E03EEB80}"/>
                </a:ext>
              </a:extLst>
            </p:cNvPr>
            <p:cNvSpPr txBox="1"/>
            <p:nvPr/>
          </p:nvSpPr>
          <p:spPr>
            <a:xfrm>
              <a:off x="1096469" y="1837255"/>
              <a:ext cx="182474" cy="308939"/>
            </a:xfrm>
            <a:prstGeom prst="rect">
              <a:avLst/>
            </a:prstGeom>
            <a:noFill/>
          </p:spPr>
          <p:txBody>
            <a:bodyPr wrap="square" rtlCol="0">
              <a:spAutoFit/>
            </a:bodyPr>
            <a:lstStyle/>
            <a:p>
              <a:r>
                <a:rPr lang="en-US" sz="1000"/>
                <a:t>4</a:t>
              </a:r>
            </a:p>
          </p:txBody>
        </p:sp>
        <p:sp>
          <p:nvSpPr>
            <p:cNvPr id="170" name="Arrow: Right 169">
              <a:extLst>
                <a:ext uri="{FF2B5EF4-FFF2-40B4-BE49-F238E27FC236}">
                  <a16:creationId xmlns:a16="http://schemas.microsoft.com/office/drawing/2014/main" id="{55122372-7882-4FB5-AE5A-6A39A61C468A}"/>
                </a:ext>
              </a:extLst>
            </p:cNvPr>
            <p:cNvSpPr/>
            <p:nvPr/>
          </p:nvSpPr>
          <p:spPr>
            <a:xfrm rot="16200000">
              <a:off x="1503197" y="1542378"/>
              <a:ext cx="170810" cy="1722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2" name="Freeform: Shape 171">
              <a:extLst>
                <a:ext uri="{FF2B5EF4-FFF2-40B4-BE49-F238E27FC236}">
                  <a16:creationId xmlns:a16="http://schemas.microsoft.com/office/drawing/2014/main" id="{5A6517F0-49DA-460A-8A66-AB44CAF39D20}"/>
                </a:ext>
              </a:extLst>
            </p:cNvPr>
            <p:cNvSpPr/>
            <p:nvPr/>
          </p:nvSpPr>
          <p:spPr>
            <a:xfrm>
              <a:off x="833675" y="1193161"/>
              <a:ext cx="1235432" cy="202804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73" name="Group 172">
              <a:extLst>
                <a:ext uri="{FF2B5EF4-FFF2-40B4-BE49-F238E27FC236}">
                  <a16:creationId xmlns:a16="http://schemas.microsoft.com/office/drawing/2014/main" id="{26DA7C4C-3381-4BC1-B047-1FF14F2F8C45}"/>
                </a:ext>
              </a:extLst>
            </p:cNvPr>
            <p:cNvGrpSpPr/>
            <p:nvPr/>
          </p:nvGrpSpPr>
          <p:grpSpPr>
            <a:xfrm>
              <a:off x="1041359" y="1185890"/>
              <a:ext cx="1062626" cy="2088345"/>
              <a:chOff x="5093747" y="2011082"/>
              <a:chExt cx="749094" cy="1664393"/>
            </a:xfrm>
          </p:grpSpPr>
          <p:sp>
            <p:nvSpPr>
              <p:cNvPr id="174" name="Oval 173">
                <a:extLst>
                  <a:ext uri="{FF2B5EF4-FFF2-40B4-BE49-F238E27FC236}">
                    <a16:creationId xmlns:a16="http://schemas.microsoft.com/office/drawing/2014/main" id="{9BD16102-823C-497E-BC68-2128B87CB9F2}"/>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5" name="Oval 174">
                <a:extLst>
                  <a:ext uri="{FF2B5EF4-FFF2-40B4-BE49-F238E27FC236}">
                    <a16:creationId xmlns:a16="http://schemas.microsoft.com/office/drawing/2014/main" id="{2EE6463D-F958-4D93-89A6-5C92256AFF3F}"/>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6" name="Oval 175">
                <a:extLst>
                  <a:ext uri="{FF2B5EF4-FFF2-40B4-BE49-F238E27FC236}">
                    <a16:creationId xmlns:a16="http://schemas.microsoft.com/office/drawing/2014/main" id="{10D69877-4A95-4F11-B380-6046CCD0327B}"/>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7" name="Oval 176">
                <a:extLst>
                  <a:ext uri="{FF2B5EF4-FFF2-40B4-BE49-F238E27FC236}">
                    <a16:creationId xmlns:a16="http://schemas.microsoft.com/office/drawing/2014/main" id="{DF539F0F-9FC6-4F31-AB00-AB5C18C817E1}"/>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9" name="Oval 178">
                <a:extLst>
                  <a:ext uri="{FF2B5EF4-FFF2-40B4-BE49-F238E27FC236}">
                    <a16:creationId xmlns:a16="http://schemas.microsoft.com/office/drawing/2014/main" id="{28CCC7E2-759E-43D0-A852-8067BDD266CC}"/>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grpSp>
        <p:nvGrpSpPr>
          <p:cNvPr id="214" name="Group 213">
            <a:extLst>
              <a:ext uri="{FF2B5EF4-FFF2-40B4-BE49-F238E27FC236}">
                <a16:creationId xmlns:a16="http://schemas.microsoft.com/office/drawing/2014/main" id="{A51F547E-81D5-4538-AAF0-B726121AC4B4}"/>
              </a:ext>
            </a:extLst>
          </p:cNvPr>
          <p:cNvGrpSpPr/>
          <p:nvPr/>
        </p:nvGrpSpPr>
        <p:grpSpPr>
          <a:xfrm>
            <a:off x="3600070" y="1003743"/>
            <a:ext cx="2151905" cy="4151738"/>
            <a:chOff x="3600070" y="1003743"/>
            <a:chExt cx="2151905" cy="4151738"/>
          </a:xfrm>
        </p:grpSpPr>
        <p:grpSp>
          <p:nvGrpSpPr>
            <p:cNvPr id="182" name="Group 181">
              <a:extLst>
                <a:ext uri="{FF2B5EF4-FFF2-40B4-BE49-F238E27FC236}">
                  <a16:creationId xmlns:a16="http://schemas.microsoft.com/office/drawing/2014/main" id="{4B591C19-B890-430A-8E83-4DFAE85E1F9F}"/>
                </a:ext>
              </a:extLst>
            </p:cNvPr>
            <p:cNvGrpSpPr/>
            <p:nvPr/>
          </p:nvGrpSpPr>
          <p:grpSpPr>
            <a:xfrm>
              <a:off x="3600070" y="1003743"/>
              <a:ext cx="2151905" cy="4097553"/>
              <a:chOff x="1078739" y="1841441"/>
              <a:chExt cx="1748737" cy="3265715"/>
            </a:xfrm>
          </p:grpSpPr>
          <p:sp>
            <p:nvSpPr>
              <p:cNvPr id="183" name="Rectangle 182">
                <a:extLst>
                  <a:ext uri="{FF2B5EF4-FFF2-40B4-BE49-F238E27FC236}">
                    <a16:creationId xmlns:a16="http://schemas.microsoft.com/office/drawing/2014/main" id="{E4FD0B92-D002-4EF5-B2A9-67FB64AD6760}"/>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84" name="Straight Connector 183">
                <a:extLst>
                  <a:ext uri="{FF2B5EF4-FFF2-40B4-BE49-F238E27FC236}">
                    <a16:creationId xmlns:a16="http://schemas.microsoft.com/office/drawing/2014/main" id="{23451772-0D5D-4223-B4E7-BED764AA61C6}"/>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5B357C6-9D1B-4FB9-BAC4-F171D69DEDB4}"/>
                  </a:ext>
                </a:extLst>
              </p:cNvPr>
              <p:cNvCxnSpPr>
                <a:cxnSpLocks/>
                <a:stCxn id="183" idx="0"/>
                <a:endCxn id="183"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6C6512-7290-406A-9E13-D397B8958FD3}"/>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187" name="Picture 186">
              <a:extLst>
                <a:ext uri="{FF2B5EF4-FFF2-40B4-BE49-F238E27FC236}">
                  <a16:creationId xmlns:a16="http://schemas.microsoft.com/office/drawing/2014/main" id="{EED0626C-67C7-4CD9-92CF-D55A3B23BE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4169630" y="1706021"/>
              <a:ext cx="466535" cy="687324"/>
            </a:xfrm>
            <a:prstGeom prst="rect">
              <a:avLst/>
            </a:prstGeom>
          </p:spPr>
        </p:pic>
        <p:pic>
          <p:nvPicPr>
            <p:cNvPr id="188" name="Picture 187">
              <a:extLst>
                <a:ext uri="{FF2B5EF4-FFF2-40B4-BE49-F238E27FC236}">
                  <a16:creationId xmlns:a16="http://schemas.microsoft.com/office/drawing/2014/main" id="{86874793-F1FD-42E4-AD49-E40C7D9C3B17}"/>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4276398" y="2616991"/>
              <a:ext cx="294335" cy="757386"/>
            </a:xfrm>
            <a:prstGeom prst="rect">
              <a:avLst/>
            </a:prstGeom>
          </p:spPr>
        </p:pic>
        <p:pic>
          <p:nvPicPr>
            <p:cNvPr id="189" name="Picture 188">
              <a:extLst>
                <a:ext uri="{FF2B5EF4-FFF2-40B4-BE49-F238E27FC236}">
                  <a16:creationId xmlns:a16="http://schemas.microsoft.com/office/drawing/2014/main" id="{89C9B6D4-612D-4F60-BD87-16D7AF10DBD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4237332" y="3548851"/>
              <a:ext cx="331132" cy="687324"/>
            </a:xfrm>
            <a:prstGeom prst="rect">
              <a:avLst/>
            </a:prstGeom>
          </p:spPr>
        </p:pic>
        <p:pic>
          <p:nvPicPr>
            <p:cNvPr id="190" name="Picture 189">
              <a:extLst>
                <a:ext uri="{FF2B5EF4-FFF2-40B4-BE49-F238E27FC236}">
                  <a16:creationId xmlns:a16="http://schemas.microsoft.com/office/drawing/2014/main" id="{9B43A859-1AEE-4C0A-A142-A478BDD56DB2}"/>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4242644" y="4468157"/>
              <a:ext cx="331132" cy="687324"/>
            </a:xfrm>
            <a:prstGeom prst="rect">
              <a:avLst/>
            </a:prstGeom>
            <a:noFill/>
          </p:spPr>
        </p:pic>
        <p:sp>
          <p:nvSpPr>
            <p:cNvPr id="191" name="TextBox 190">
              <a:extLst>
                <a:ext uri="{FF2B5EF4-FFF2-40B4-BE49-F238E27FC236}">
                  <a16:creationId xmlns:a16="http://schemas.microsoft.com/office/drawing/2014/main" id="{04437557-377D-4518-8460-9888220C870F}"/>
                </a:ext>
              </a:extLst>
            </p:cNvPr>
            <p:cNvSpPr txBox="1"/>
            <p:nvPr/>
          </p:nvSpPr>
          <p:spPr>
            <a:xfrm>
              <a:off x="4815922" y="3074504"/>
              <a:ext cx="182474" cy="308939"/>
            </a:xfrm>
            <a:prstGeom prst="rect">
              <a:avLst/>
            </a:prstGeom>
            <a:noFill/>
          </p:spPr>
          <p:txBody>
            <a:bodyPr wrap="square" rtlCol="0">
              <a:spAutoFit/>
            </a:bodyPr>
            <a:lstStyle/>
            <a:p>
              <a:r>
                <a:rPr lang="en-US" sz="1000"/>
                <a:t>1</a:t>
              </a:r>
            </a:p>
          </p:txBody>
        </p:sp>
        <p:sp>
          <p:nvSpPr>
            <p:cNvPr id="192" name="TextBox 191">
              <a:extLst>
                <a:ext uri="{FF2B5EF4-FFF2-40B4-BE49-F238E27FC236}">
                  <a16:creationId xmlns:a16="http://schemas.microsoft.com/office/drawing/2014/main" id="{E61B8584-A667-43B9-9BB9-9486CBF9BEA8}"/>
                </a:ext>
              </a:extLst>
            </p:cNvPr>
            <p:cNvSpPr txBox="1"/>
            <p:nvPr/>
          </p:nvSpPr>
          <p:spPr>
            <a:xfrm>
              <a:off x="4702393" y="2648888"/>
              <a:ext cx="182474" cy="308939"/>
            </a:xfrm>
            <a:prstGeom prst="rect">
              <a:avLst/>
            </a:prstGeom>
            <a:noFill/>
          </p:spPr>
          <p:txBody>
            <a:bodyPr wrap="square" rtlCol="0">
              <a:spAutoFit/>
            </a:bodyPr>
            <a:lstStyle/>
            <a:p>
              <a:r>
                <a:rPr lang="en-US" sz="1000"/>
                <a:t>2</a:t>
              </a:r>
            </a:p>
          </p:txBody>
        </p:sp>
        <p:sp>
          <p:nvSpPr>
            <p:cNvPr id="193" name="TextBox 192">
              <a:extLst>
                <a:ext uri="{FF2B5EF4-FFF2-40B4-BE49-F238E27FC236}">
                  <a16:creationId xmlns:a16="http://schemas.microsoft.com/office/drawing/2014/main" id="{2021BB75-9C99-429D-9F33-B5C59101BD07}"/>
                </a:ext>
              </a:extLst>
            </p:cNvPr>
            <p:cNvSpPr txBox="1"/>
            <p:nvPr/>
          </p:nvSpPr>
          <p:spPr>
            <a:xfrm>
              <a:off x="4945021" y="1996407"/>
              <a:ext cx="182474" cy="308939"/>
            </a:xfrm>
            <a:prstGeom prst="rect">
              <a:avLst/>
            </a:prstGeom>
            <a:noFill/>
          </p:spPr>
          <p:txBody>
            <a:bodyPr wrap="square" rtlCol="0">
              <a:spAutoFit/>
            </a:bodyPr>
            <a:lstStyle/>
            <a:p>
              <a:r>
                <a:rPr lang="en-US" sz="1000"/>
                <a:t>3</a:t>
              </a:r>
            </a:p>
          </p:txBody>
        </p:sp>
        <p:sp>
          <p:nvSpPr>
            <p:cNvPr id="194" name="TextBox 193">
              <a:extLst>
                <a:ext uri="{FF2B5EF4-FFF2-40B4-BE49-F238E27FC236}">
                  <a16:creationId xmlns:a16="http://schemas.microsoft.com/office/drawing/2014/main" id="{8122257F-C642-42E7-9D94-70537D68B9F8}"/>
                </a:ext>
              </a:extLst>
            </p:cNvPr>
            <p:cNvSpPr txBox="1"/>
            <p:nvPr/>
          </p:nvSpPr>
          <p:spPr>
            <a:xfrm>
              <a:off x="4762401" y="1291022"/>
              <a:ext cx="182474" cy="308939"/>
            </a:xfrm>
            <a:prstGeom prst="rect">
              <a:avLst/>
            </a:prstGeom>
            <a:noFill/>
          </p:spPr>
          <p:txBody>
            <a:bodyPr wrap="square" rtlCol="0">
              <a:spAutoFit/>
            </a:bodyPr>
            <a:lstStyle/>
            <a:p>
              <a:r>
                <a:rPr lang="en-US" sz="1000"/>
                <a:t>4</a:t>
              </a:r>
            </a:p>
          </p:txBody>
        </p:sp>
        <p:sp>
          <p:nvSpPr>
            <p:cNvPr id="195" name="TextBox 194">
              <a:extLst>
                <a:ext uri="{FF2B5EF4-FFF2-40B4-BE49-F238E27FC236}">
                  <a16:creationId xmlns:a16="http://schemas.microsoft.com/office/drawing/2014/main" id="{43AE43E8-82FE-46FB-8C6A-84BC705047BD}"/>
                </a:ext>
              </a:extLst>
            </p:cNvPr>
            <p:cNvSpPr txBox="1"/>
            <p:nvPr/>
          </p:nvSpPr>
          <p:spPr>
            <a:xfrm>
              <a:off x="3907901" y="4638040"/>
              <a:ext cx="182474" cy="308939"/>
            </a:xfrm>
            <a:prstGeom prst="rect">
              <a:avLst/>
            </a:prstGeom>
            <a:noFill/>
          </p:spPr>
          <p:txBody>
            <a:bodyPr wrap="square" rtlCol="0">
              <a:spAutoFit/>
            </a:bodyPr>
            <a:lstStyle/>
            <a:p>
              <a:r>
                <a:rPr lang="en-US" sz="1000"/>
                <a:t>1</a:t>
              </a:r>
            </a:p>
          </p:txBody>
        </p:sp>
        <p:sp>
          <p:nvSpPr>
            <p:cNvPr id="196" name="TextBox 195">
              <a:extLst>
                <a:ext uri="{FF2B5EF4-FFF2-40B4-BE49-F238E27FC236}">
                  <a16:creationId xmlns:a16="http://schemas.microsoft.com/office/drawing/2014/main" id="{B80A89F9-15C2-481B-B6D1-C77DDB4AD9B1}"/>
                </a:ext>
              </a:extLst>
            </p:cNvPr>
            <p:cNvSpPr txBox="1"/>
            <p:nvPr/>
          </p:nvSpPr>
          <p:spPr>
            <a:xfrm>
              <a:off x="3890580" y="3718734"/>
              <a:ext cx="182474" cy="308939"/>
            </a:xfrm>
            <a:prstGeom prst="rect">
              <a:avLst/>
            </a:prstGeom>
            <a:noFill/>
          </p:spPr>
          <p:txBody>
            <a:bodyPr wrap="square" rtlCol="0">
              <a:spAutoFit/>
            </a:bodyPr>
            <a:lstStyle/>
            <a:p>
              <a:r>
                <a:rPr lang="en-US" sz="1000"/>
                <a:t>2</a:t>
              </a:r>
            </a:p>
          </p:txBody>
        </p:sp>
        <p:sp>
          <p:nvSpPr>
            <p:cNvPr id="197" name="TextBox 196">
              <a:extLst>
                <a:ext uri="{FF2B5EF4-FFF2-40B4-BE49-F238E27FC236}">
                  <a16:creationId xmlns:a16="http://schemas.microsoft.com/office/drawing/2014/main" id="{8330F20A-C2CB-4895-9616-F3A50FEE54CF}"/>
                </a:ext>
              </a:extLst>
            </p:cNvPr>
            <p:cNvSpPr txBox="1"/>
            <p:nvPr/>
          </p:nvSpPr>
          <p:spPr>
            <a:xfrm>
              <a:off x="3906220" y="2753385"/>
              <a:ext cx="182474" cy="308939"/>
            </a:xfrm>
            <a:prstGeom prst="rect">
              <a:avLst/>
            </a:prstGeom>
            <a:noFill/>
          </p:spPr>
          <p:txBody>
            <a:bodyPr wrap="square" rtlCol="0">
              <a:spAutoFit/>
            </a:bodyPr>
            <a:lstStyle/>
            <a:p>
              <a:r>
                <a:rPr lang="en-US" sz="1000"/>
                <a:t>3</a:t>
              </a:r>
            </a:p>
          </p:txBody>
        </p:sp>
        <p:sp>
          <p:nvSpPr>
            <p:cNvPr id="198" name="TextBox 197">
              <a:extLst>
                <a:ext uri="{FF2B5EF4-FFF2-40B4-BE49-F238E27FC236}">
                  <a16:creationId xmlns:a16="http://schemas.microsoft.com/office/drawing/2014/main" id="{936DC13B-29EE-41F2-A791-D0B8D5C278BF}"/>
                </a:ext>
              </a:extLst>
            </p:cNvPr>
            <p:cNvSpPr txBox="1"/>
            <p:nvPr/>
          </p:nvSpPr>
          <p:spPr>
            <a:xfrm>
              <a:off x="3915688" y="1859239"/>
              <a:ext cx="182474" cy="308939"/>
            </a:xfrm>
            <a:prstGeom prst="rect">
              <a:avLst/>
            </a:prstGeom>
            <a:noFill/>
          </p:spPr>
          <p:txBody>
            <a:bodyPr wrap="square" rtlCol="0">
              <a:spAutoFit/>
            </a:bodyPr>
            <a:lstStyle/>
            <a:p>
              <a:r>
                <a:rPr lang="en-US" sz="1000"/>
                <a:t>4</a:t>
              </a:r>
            </a:p>
          </p:txBody>
        </p:sp>
        <p:sp>
          <p:nvSpPr>
            <p:cNvPr id="199" name="Freeform: Shape 198">
              <a:extLst>
                <a:ext uri="{FF2B5EF4-FFF2-40B4-BE49-F238E27FC236}">
                  <a16:creationId xmlns:a16="http://schemas.microsoft.com/office/drawing/2014/main" id="{F4B002E4-593B-4602-A42F-D8F6EB9D9DE9}"/>
                </a:ext>
              </a:extLst>
            </p:cNvPr>
            <p:cNvSpPr/>
            <p:nvPr/>
          </p:nvSpPr>
          <p:spPr>
            <a:xfrm>
              <a:off x="3627303" y="1090950"/>
              <a:ext cx="1274900" cy="2172038"/>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0" name="Arrow: Right 199">
              <a:extLst>
                <a:ext uri="{FF2B5EF4-FFF2-40B4-BE49-F238E27FC236}">
                  <a16:creationId xmlns:a16="http://schemas.microsoft.com/office/drawing/2014/main" id="{73F4EA7C-CBF6-470B-B3DD-7D571CD0DE05}"/>
                </a:ext>
              </a:extLst>
            </p:cNvPr>
            <p:cNvSpPr/>
            <p:nvPr/>
          </p:nvSpPr>
          <p:spPr>
            <a:xfrm rot="16200000">
              <a:off x="4322416" y="1564362"/>
              <a:ext cx="170810" cy="1722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1" name="Freeform: Shape 200">
              <a:extLst>
                <a:ext uri="{FF2B5EF4-FFF2-40B4-BE49-F238E27FC236}">
                  <a16:creationId xmlns:a16="http://schemas.microsoft.com/office/drawing/2014/main" id="{2A36FC41-FC7D-4C9D-A3DD-60549B8F8066}"/>
                </a:ext>
              </a:extLst>
            </p:cNvPr>
            <p:cNvSpPr/>
            <p:nvPr/>
          </p:nvSpPr>
          <p:spPr>
            <a:xfrm>
              <a:off x="3646645" y="1256483"/>
              <a:ext cx="1148563" cy="1972614"/>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2" name="Freeform: Shape 201">
              <a:extLst>
                <a:ext uri="{FF2B5EF4-FFF2-40B4-BE49-F238E27FC236}">
                  <a16:creationId xmlns:a16="http://schemas.microsoft.com/office/drawing/2014/main" id="{E9C3D6C4-AA56-429E-A677-8E764126163A}"/>
                </a:ext>
              </a:extLst>
            </p:cNvPr>
            <p:cNvSpPr/>
            <p:nvPr/>
          </p:nvSpPr>
          <p:spPr>
            <a:xfrm>
              <a:off x="3652894" y="1215145"/>
              <a:ext cx="1235432" cy="202804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203" name="Group 202">
              <a:extLst>
                <a:ext uri="{FF2B5EF4-FFF2-40B4-BE49-F238E27FC236}">
                  <a16:creationId xmlns:a16="http://schemas.microsoft.com/office/drawing/2014/main" id="{82C9FE3F-293B-4EEE-A360-50A4B3A79007}"/>
                </a:ext>
              </a:extLst>
            </p:cNvPr>
            <p:cNvGrpSpPr/>
            <p:nvPr/>
          </p:nvGrpSpPr>
          <p:grpSpPr>
            <a:xfrm>
              <a:off x="3860578" y="1207874"/>
              <a:ext cx="1062626" cy="2088345"/>
              <a:chOff x="5093747" y="2011082"/>
              <a:chExt cx="749094" cy="1664393"/>
            </a:xfrm>
          </p:grpSpPr>
          <p:sp>
            <p:nvSpPr>
              <p:cNvPr id="204" name="Oval 203">
                <a:extLst>
                  <a:ext uri="{FF2B5EF4-FFF2-40B4-BE49-F238E27FC236}">
                    <a16:creationId xmlns:a16="http://schemas.microsoft.com/office/drawing/2014/main" id="{8C7463D0-82F2-4491-B270-7EBF87ED8BF9}"/>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5" name="Oval 204">
                <a:extLst>
                  <a:ext uri="{FF2B5EF4-FFF2-40B4-BE49-F238E27FC236}">
                    <a16:creationId xmlns:a16="http://schemas.microsoft.com/office/drawing/2014/main" id="{C448F59A-F6E1-43A3-94D5-91F6F69B4DC4}"/>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6" name="Oval 205">
                <a:extLst>
                  <a:ext uri="{FF2B5EF4-FFF2-40B4-BE49-F238E27FC236}">
                    <a16:creationId xmlns:a16="http://schemas.microsoft.com/office/drawing/2014/main" id="{845CD964-8F32-46F0-B47D-AF73B3E51706}"/>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7" name="Oval 206">
                <a:extLst>
                  <a:ext uri="{FF2B5EF4-FFF2-40B4-BE49-F238E27FC236}">
                    <a16:creationId xmlns:a16="http://schemas.microsoft.com/office/drawing/2014/main" id="{7DC465AC-7E72-4EEE-AB3E-72416A35126F}"/>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9" name="Oval 208">
                <a:extLst>
                  <a:ext uri="{FF2B5EF4-FFF2-40B4-BE49-F238E27FC236}">
                    <a16:creationId xmlns:a16="http://schemas.microsoft.com/office/drawing/2014/main" id="{8B1324B3-93B1-4F69-BA2E-766C225B23C5}"/>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spTree>
    <p:extLst>
      <p:ext uri="{BB962C8B-B14F-4D97-AF65-F5344CB8AC3E}">
        <p14:creationId xmlns:p14="http://schemas.microsoft.com/office/powerpoint/2010/main" val="428486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A6DC299E-33A1-4E5B-81ED-C1ECBF1B2A9A}"/>
              </a:ext>
            </a:extLst>
          </p:cNvPr>
          <p:cNvSpPr/>
          <p:nvPr/>
        </p:nvSpPr>
        <p:spPr>
          <a:xfrm>
            <a:off x="780852" y="981758"/>
            <a:ext cx="539548" cy="4097553"/>
          </a:xfrm>
          <a:prstGeom prst="rect">
            <a:avLst/>
          </a:prstGeom>
          <a:pattFill prst="wdUpDiag">
            <a:fgClr>
              <a:schemeClr val="bg2">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5CD1F429-2571-40BF-A33F-6407AEFCAAED}"/>
              </a:ext>
            </a:extLst>
          </p:cNvPr>
          <p:cNvGrpSpPr/>
          <p:nvPr/>
        </p:nvGrpSpPr>
        <p:grpSpPr>
          <a:xfrm>
            <a:off x="6131982" y="985144"/>
            <a:ext cx="2107256" cy="4094212"/>
            <a:chOff x="1078739" y="1841441"/>
            <a:chExt cx="1748737" cy="3265715"/>
          </a:xfrm>
        </p:grpSpPr>
        <p:sp>
          <p:nvSpPr>
            <p:cNvPr id="89" name="Rectangle 88">
              <a:extLst>
                <a:ext uri="{FF2B5EF4-FFF2-40B4-BE49-F238E27FC236}">
                  <a16:creationId xmlns:a16="http://schemas.microsoft.com/office/drawing/2014/main" id="{C302139B-7AB4-44D2-ABE9-9DB8CFD29915}"/>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90" name="Straight Connector 89">
              <a:extLst>
                <a:ext uri="{FF2B5EF4-FFF2-40B4-BE49-F238E27FC236}">
                  <a16:creationId xmlns:a16="http://schemas.microsoft.com/office/drawing/2014/main" id="{5D41B1ED-A237-48FD-BBF9-25C8B8A7023A}"/>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76981D-F48C-49EB-AED5-83F20BC4A091}"/>
                </a:ext>
              </a:extLst>
            </p:cNvPr>
            <p:cNvCxnSpPr>
              <a:cxnSpLocks/>
              <a:stCxn id="89" idx="0"/>
              <a:endCxn id="89"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0134227-DC4D-4732-B884-7760D1B13571}"/>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68" name="Picture 67">
            <a:extLst>
              <a:ext uri="{FF2B5EF4-FFF2-40B4-BE49-F238E27FC236}">
                <a16:creationId xmlns:a16="http://schemas.microsoft.com/office/drawing/2014/main" id="{3884D0AA-471B-4DDE-B854-C46F4E684E63}"/>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696493" y="1686849"/>
            <a:ext cx="443317" cy="686764"/>
          </a:xfrm>
          <a:prstGeom prst="rect">
            <a:avLst/>
          </a:prstGeom>
        </p:spPr>
      </p:pic>
      <p:pic>
        <p:nvPicPr>
          <p:cNvPr id="69" name="Picture 68">
            <a:extLst>
              <a:ext uri="{FF2B5EF4-FFF2-40B4-BE49-F238E27FC236}">
                <a16:creationId xmlns:a16="http://schemas.microsoft.com/office/drawing/2014/main" id="{E30BAE63-1647-485D-A8AE-9558CE8113B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798549" y="2597076"/>
            <a:ext cx="279684" cy="756768"/>
          </a:xfrm>
          <a:prstGeom prst="rect">
            <a:avLst/>
          </a:prstGeom>
        </p:spPr>
      </p:pic>
      <p:pic>
        <p:nvPicPr>
          <p:cNvPr id="70" name="Picture 69">
            <a:extLst>
              <a:ext uri="{FF2B5EF4-FFF2-40B4-BE49-F238E27FC236}">
                <a16:creationId xmlns:a16="http://schemas.microsoft.com/office/drawing/2014/main" id="{CA9CB618-1770-4D19-B2C8-F395A345B27C}"/>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760826" y="3528177"/>
            <a:ext cx="314651" cy="686764"/>
          </a:xfrm>
          <a:prstGeom prst="rect">
            <a:avLst/>
          </a:prstGeom>
        </p:spPr>
      </p:pic>
      <p:pic>
        <p:nvPicPr>
          <p:cNvPr id="71" name="Picture 70">
            <a:extLst>
              <a:ext uri="{FF2B5EF4-FFF2-40B4-BE49-F238E27FC236}">
                <a16:creationId xmlns:a16="http://schemas.microsoft.com/office/drawing/2014/main" id="{8C3E2B4E-328E-476E-985B-3EC9A7A2A39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766028" y="4446733"/>
            <a:ext cx="314651" cy="686764"/>
          </a:xfrm>
          <a:prstGeom prst="rect">
            <a:avLst/>
          </a:prstGeom>
          <a:noFill/>
        </p:spPr>
      </p:pic>
      <p:sp>
        <p:nvSpPr>
          <p:cNvPr id="72" name="TextBox 71">
            <a:extLst>
              <a:ext uri="{FF2B5EF4-FFF2-40B4-BE49-F238E27FC236}">
                <a16:creationId xmlns:a16="http://schemas.microsoft.com/office/drawing/2014/main" id="{E17B2644-BFD4-4070-BD2A-6CE4016C73D1}"/>
              </a:ext>
            </a:extLst>
          </p:cNvPr>
          <p:cNvSpPr txBox="1"/>
          <p:nvPr/>
        </p:nvSpPr>
        <p:spPr>
          <a:xfrm>
            <a:off x="7322607" y="3054217"/>
            <a:ext cx="178687" cy="308687"/>
          </a:xfrm>
          <a:prstGeom prst="rect">
            <a:avLst/>
          </a:prstGeom>
          <a:noFill/>
        </p:spPr>
        <p:txBody>
          <a:bodyPr wrap="square" rtlCol="0">
            <a:spAutoFit/>
          </a:bodyPr>
          <a:lstStyle/>
          <a:p>
            <a:r>
              <a:rPr lang="en-US" sz="1000"/>
              <a:t>1</a:t>
            </a:r>
          </a:p>
        </p:txBody>
      </p:sp>
      <p:sp>
        <p:nvSpPr>
          <p:cNvPr id="73" name="TextBox 72">
            <a:extLst>
              <a:ext uri="{FF2B5EF4-FFF2-40B4-BE49-F238E27FC236}">
                <a16:creationId xmlns:a16="http://schemas.microsoft.com/office/drawing/2014/main" id="{3DC227A5-BD6F-4610-BCCB-EB2A88F3F1F0}"/>
              </a:ext>
            </a:extLst>
          </p:cNvPr>
          <p:cNvSpPr txBox="1"/>
          <p:nvPr/>
        </p:nvSpPr>
        <p:spPr>
          <a:xfrm>
            <a:off x="7211433" y="2628948"/>
            <a:ext cx="178687" cy="308687"/>
          </a:xfrm>
          <a:prstGeom prst="rect">
            <a:avLst/>
          </a:prstGeom>
          <a:noFill/>
        </p:spPr>
        <p:txBody>
          <a:bodyPr wrap="square" rtlCol="0">
            <a:spAutoFit/>
          </a:bodyPr>
          <a:lstStyle/>
          <a:p>
            <a:r>
              <a:rPr lang="en-US" sz="1000"/>
              <a:t>2</a:t>
            </a:r>
          </a:p>
        </p:txBody>
      </p:sp>
      <p:sp>
        <p:nvSpPr>
          <p:cNvPr id="74" name="TextBox 73">
            <a:extLst>
              <a:ext uri="{FF2B5EF4-FFF2-40B4-BE49-F238E27FC236}">
                <a16:creationId xmlns:a16="http://schemas.microsoft.com/office/drawing/2014/main" id="{196D6C25-748D-4938-97D6-48C1FEB420C2}"/>
              </a:ext>
            </a:extLst>
          </p:cNvPr>
          <p:cNvSpPr txBox="1"/>
          <p:nvPr/>
        </p:nvSpPr>
        <p:spPr>
          <a:xfrm>
            <a:off x="7449027" y="1976998"/>
            <a:ext cx="178687" cy="308687"/>
          </a:xfrm>
          <a:prstGeom prst="rect">
            <a:avLst/>
          </a:prstGeom>
          <a:noFill/>
        </p:spPr>
        <p:txBody>
          <a:bodyPr wrap="square" rtlCol="0">
            <a:spAutoFit/>
          </a:bodyPr>
          <a:lstStyle/>
          <a:p>
            <a:r>
              <a:rPr lang="en-US" sz="1000"/>
              <a:t>3</a:t>
            </a:r>
          </a:p>
        </p:txBody>
      </p:sp>
      <p:sp>
        <p:nvSpPr>
          <p:cNvPr id="75" name="TextBox 74">
            <a:extLst>
              <a:ext uri="{FF2B5EF4-FFF2-40B4-BE49-F238E27FC236}">
                <a16:creationId xmlns:a16="http://schemas.microsoft.com/office/drawing/2014/main" id="{79166AED-B47F-4EA3-94CD-0F9C621C1A88}"/>
              </a:ext>
            </a:extLst>
          </p:cNvPr>
          <p:cNvSpPr txBox="1"/>
          <p:nvPr/>
        </p:nvSpPr>
        <p:spPr>
          <a:xfrm>
            <a:off x="7270197" y="1272188"/>
            <a:ext cx="178687" cy="308687"/>
          </a:xfrm>
          <a:prstGeom prst="rect">
            <a:avLst/>
          </a:prstGeom>
          <a:noFill/>
        </p:spPr>
        <p:txBody>
          <a:bodyPr wrap="square" rtlCol="0">
            <a:spAutoFit/>
          </a:bodyPr>
          <a:lstStyle/>
          <a:p>
            <a:r>
              <a:rPr lang="en-US" sz="1000"/>
              <a:t>4</a:t>
            </a:r>
          </a:p>
        </p:txBody>
      </p:sp>
      <p:sp>
        <p:nvSpPr>
          <p:cNvPr id="76" name="TextBox 75">
            <a:extLst>
              <a:ext uri="{FF2B5EF4-FFF2-40B4-BE49-F238E27FC236}">
                <a16:creationId xmlns:a16="http://schemas.microsoft.com/office/drawing/2014/main" id="{5886AE07-2FCE-4F32-85E3-BEED4021D72E}"/>
              </a:ext>
            </a:extLst>
          </p:cNvPr>
          <p:cNvSpPr txBox="1"/>
          <p:nvPr/>
        </p:nvSpPr>
        <p:spPr>
          <a:xfrm>
            <a:off x="6433426" y="4616478"/>
            <a:ext cx="178687" cy="308687"/>
          </a:xfrm>
          <a:prstGeom prst="rect">
            <a:avLst/>
          </a:prstGeom>
          <a:noFill/>
        </p:spPr>
        <p:txBody>
          <a:bodyPr wrap="square" rtlCol="0">
            <a:spAutoFit/>
          </a:bodyPr>
          <a:lstStyle/>
          <a:p>
            <a:r>
              <a:rPr lang="en-US" sz="1000"/>
              <a:t>1</a:t>
            </a:r>
          </a:p>
        </p:txBody>
      </p:sp>
      <p:sp>
        <p:nvSpPr>
          <p:cNvPr id="77" name="TextBox 76">
            <a:extLst>
              <a:ext uri="{FF2B5EF4-FFF2-40B4-BE49-F238E27FC236}">
                <a16:creationId xmlns:a16="http://schemas.microsoft.com/office/drawing/2014/main" id="{0D6D207D-EAD6-4C84-857D-3FF90039B281}"/>
              </a:ext>
            </a:extLst>
          </p:cNvPr>
          <p:cNvSpPr txBox="1"/>
          <p:nvPr/>
        </p:nvSpPr>
        <p:spPr>
          <a:xfrm>
            <a:off x="6416464" y="3697922"/>
            <a:ext cx="178687" cy="308687"/>
          </a:xfrm>
          <a:prstGeom prst="rect">
            <a:avLst/>
          </a:prstGeom>
          <a:noFill/>
        </p:spPr>
        <p:txBody>
          <a:bodyPr wrap="square" rtlCol="0">
            <a:spAutoFit/>
          </a:bodyPr>
          <a:lstStyle/>
          <a:p>
            <a:r>
              <a:rPr lang="en-US" sz="1000"/>
              <a:t>2</a:t>
            </a:r>
          </a:p>
        </p:txBody>
      </p:sp>
      <p:sp>
        <p:nvSpPr>
          <p:cNvPr id="78" name="TextBox 77">
            <a:extLst>
              <a:ext uri="{FF2B5EF4-FFF2-40B4-BE49-F238E27FC236}">
                <a16:creationId xmlns:a16="http://schemas.microsoft.com/office/drawing/2014/main" id="{D5551B7E-E82B-46B6-9A96-64AA70D47B52}"/>
              </a:ext>
            </a:extLst>
          </p:cNvPr>
          <p:cNvSpPr txBox="1"/>
          <p:nvPr/>
        </p:nvSpPr>
        <p:spPr>
          <a:xfrm>
            <a:off x="6431779" y="2733360"/>
            <a:ext cx="178687" cy="308687"/>
          </a:xfrm>
          <a:prstGeom prst="rect">
            <a:avLst/>
          </a:prstGeom>
          <a:noFill/>
        </p:spPr>
        <p:txBody>
          <a:bodyPr wrap="square" rtlCol="0">
            <a:spAutoFit/>
          </a:bodyPr>
          <a:lstStyle/>
          <a:p>
            <a:r>
              <a:rPr lang="en-US" sz="1000"/>
              <a:t>3</a:t>
            </a:r>
          </a:p>
        </p:txBody>
      </p:sp>
      <p:sp>
        <p:nvSpPr>
          <p:cNvPr id="79" name="TextBox 78">
            <a:extLst>
              <a:ext uri="{FF2B5EF4-FFF2-40B4-BE49-F238E27FC236}">
                <a16:creationId xmlns:a16="http://schemas.microsoft.com/office/drawing/2014/main" id="{61BEB9F8-9F01-4DB0-AC5D-28423D395532}"/>
              </a:ext>
            </a:extLst>
          </p:cNvPr>
          <p:cNvSpPr txBox="1"/>
          <p:nvPr/>
        </p:nvSpPr>
        <p:spPr>
          <a:xfrm>
            <a:off x="6441052" y="1839943"/>
            <a:ext cx="178687" cy="308687"/>
          </a:xfrm>
          <a:prstGeom prst="rect">
            <a:avLst/>
          </a:prstGeom>
          <a:noFill/>
        </p:spPr>
        <p:txBody>
          <a:bodyPr wrap="square" rtlCol="0">
            <a:spAutoFit/>
          </a:bodyPr>
          <a:lstStyle/>
          <a:p>
            <a:r>
              <a:rPr lang="en-US" sz="1000"/>
              <a:t>4</a:t>
            </a:r>
          </a:p>
        </p:txBody>
      </p:sp>
      <p:sp>
        <p:nvSpPr>
          <p:cNvPr id="81" name="Oval 80">
            <a:extLst>
              <a:ext uri="{FF2B5EF4-FFF2-40B4-BE49-F238E27FC236}">
                <a16:creationId xmlns:a16="http://schemas.microsoft.com/office/drawing/2014/main" id="{40357E12-7EA8-4BAA-9B41-7C7F071531C1}"/>
              </a:ext>
            </a:extLst>
          </p:cNvPr>
          <p:cNvSpPr/>
          <p:nvPr/>
        </p:nvSpPr>
        <p:spPr>
          <a:xfrm>
            <a:off x="7155038" y="2767771"/>
            <a:ext cx="74955" cy="9201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2" name="Oval 81">
            <a:extLst>
              <a:ext uri="{FF2B5EF4-FFF2-40B4-BE49-F238E27FC236}">
                <a16:creationId xmlns:a16="http://schemas.microsoft.com/office/drawing/2014/main" id="{8892D4CE-CF18-4EAB-97AD-1F540B7D0F02}"/>
              </a:ext>
            </a:extLst>
          </p:cNvPr>
          <p:cNvSpPr/>
          <p:nvPr/>
        </p:nvSpPr>
        <p:spPr>
          <a:xfrm>
            <a:off x="7271779" y="3183734"/>
            <a:ext cx="74955" cy="9201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3" name="Oval 82">
            <a:extLst>
              <a:ext uri="{FF2B5EF4-FFF2-40B4-BE49-F238E27FC236}">
                <a16:creationId xmlns:a16="http://schemas.microsoft.com/office/drawing/2014/main" id="{649A85B5-E8D7-46C2-9B2E-61759E0F5A45}"/>
              </a:ext>
            </a:extLst>
          </p:cNvPr>
          <p:cNvSpPr/>
          <p:nvPr/>
        </p:nvSpPr>
        <p:spPr>
          <a:xfrm>
            <a:off x="7352707" y="2085646"/>
            <a:ext cx="74955" cy="9201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4" name="Oval 83">
            <a:extLst>
              <a:ext uri="{FF2B5EF4-FFF2-40B4-BE49-F238E27FC236}">
                <a16:creationId xmlns:a16="http://schemas.microsoft.com/office/drawing/2014/main" id="{0BD23EC1-B425-4B50-B10E-8BE983ADA068}"/>
              </a:ext>
            </a:extLst>
          </p:cNvPr>
          <p:cNvSpPr/>
          <p:nvPr/>
        </p:nvSpPr>
        <p:spPr>
          <a:xfrm>
            <a:off x="7210324" y="1374055"/>
            <a:ext cx="74955" cy="9201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6" name="Oval 85">
            <a:extLst>
              <a:ext uri="{FF2B5EF4-FFF2-40B4-BE49-F238E27FC236}">
                <a16:creationId xmlns:a16="http://schemas.microsoft.com/office/drawing/2014/main" id="{892E6F6E-CBF1-4B06-B3B9-29700BDEDB2B}"/>
              </a:ext>
            </a:extLst>
          </p:cNvPr>
          <p:cNvSpPr/>
          <p:nvPr/>
        </p:nvSpPr>
        <p:spPr>
          <a:xfrm>
            <a:off x="6387085" y="1189107"/>
            <a:ext cx="74955" cy="9201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88" name="Arrow: Right 87">
            <a:extLst>
              <a:ext uri="{FF2B5EF4-FFF2-40B4-BE49-F238E27FC236}">
                <a16:creationId xmlns:a16="http://schemas.microsoft.com/office/drawing/2014/main" id="{F97E8EA7-2145-401E-8803-2623E74C9169}"/>
              </a:ext>
            </a:extLst>
          </p:cNvPr>
          <p:cNvSpPr/>
          <p:nvPr/>
        </p:nvSpPr>
        <p:spPr>
          <a:xfrm rot="16200000">
            <a:off x="6837638" y="1547023"/>
            <a:ext cx="170670" cy="16870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93" name="Group 92">
            <a:extLst>
              <a:ext uri="{FF2B5EF4-FFF2-40B4-BE49-F238E27FC236}">
                <a16:creationId xmlns:a16="http://schemas.microsoft.com/office/drawing/2014/main" id="{3A263E2C-A1F1-4FE6-A8AF-EC6F24A37E64}"/>
              </a:ext>
            </a:extLst>
          </p:cNvPr>
          <p:cNvGrpSpPr/>
          <p:nvPr/>
        </p:nvGrpSpPr>
        <p:grpSpPr>
          <a:xfrm>
            <a:off x="8805693" y="985144"/>
            <a:ext cx="2107256" cy="4148353"/>
            <a:chOff x="6457685" y="2602523"/>
            <a:chExt cx="1516977" cy="2262180"/>
          </a:xfrm>
        </p:grpSpPr>
        <p:grpSp>
          <p:nvGrpSpPr>
            <p:cNvPr id="94" name="Group 93">
              <a:extLst>
                <a:ext uri="{FF2B5EF4-FFF2-40B4-BE49-F238E27FC236}">
                  <a16:creationId xmlns:a16="http://schemas.microsoft.com/office/drawing/2014/main" id="{843B63C4-9BAC-4B3F-A217-A76A533B69C5}"/>
                </a:ext>
              </a:extLst>
            </p:cNvPr>
            <p:cNvGrpSpPr/>
            <p:nvPr/>
          </p:nvGrpSpPr>
          <p:grpSpPr>
            <a:xfrm>
              <a:off x="6457685" y="2602523"/>
              <a:ext cx="1516977" cy="2232656"/>
              <a:chOff x="1078739" y="1841441"/>
              <a:chExt cx="1748737" cy="3265715"/>
            </a:xfrm>
          </p:grpSpPr>
          <p:sp>
            <p:nvSpPr>
              <p:cNvPr id="116" name="Rectangle 115">
                <a:extLst>
                  <a:ext uri="{FF2B5EF4-FFF2-40B4-BE49-F238E27FC236}">
                    <a16:creationId xmlns:a16="http://schemas.microsoft.com/office/drawing/2014/main" id="{A4AE7289-599D-4724-A381-E126B9C14A4D}"/>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17" name="Straight Connector 116">
                <a:extLst>
                  <a:ext uri="{FF2B5EF4-FFF2-40B4-BE49-F238E27FC236}">
                    <a16:creationId xmlns:a16="http://schemas.microsoft.com/office/drawing/2014/main" id="{EE08EE95-E4C3-467C-84F4-0E21908B715D}"/>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209A6A0-3559-475E-AD2F-7081F1CBA1DF}"/>
                  </a:ext>
                </a:extLst>
              </p:cNvPr>
              <p:cNvCxnSpPr>
                <a:cxnSpLocks/>
                <a:stCxn id="116" idx="0"/>
                <a:endCxn id="116"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B122C25-DCD4-4927-98FB-D25EFC3F370B}"/>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95" name="Picture 94">
              <a:extLst>
                <a:ext uri="{FF2B5EF4-FFF2-40B4-BE49-F238E27FC236}">
                  <a16:creationId xmlns:a16="http://schemas.microsoft.com/office/drawing/2014/main" id="{FE2A1412-D233-490A-82D7-B5903EE8C12E}"/>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484622" y="3001046"/>
              <a:ext cx="319136" cy="374506"/>
            </a:xfrm>
            <a:prstGeom prst="rect">
              <a:avLst/>
            </a:prstGeom>
          </p:spPr>
        </p:pic>
        <p:pic>
          <p:nvPicPr>
            <p:cNvPr id="96" name="Picture 95">
              <a:extLst>
                <a:ext uri="{FF2B5EF4-FFF2-40B4-BE49-F238E27FC236}">
                  <a16:creationId xmlns:a16="http://schemas.microsoft.com/office/drawing/2014/main" id="{E084232D-B8AC-4287-9575-B07F7DC73333}"/>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6561809" y="3496073"/>
              <a:ext cx="201340" cy="412681"/>
            </a:xfrm>
            <a:prstGeom prst="rect">
              <a:avLst/>
            </a:prstGeom>
          </p:spPr>
        </p:pic>
        <p:pic>
          <p:nvPicPr>
            <p:cNvPr id="97" name="Picture 96">
              <a:extLst>
                <a:ext uri="{FF2B5EF4-FFF2-40B4-BE49-F238E27FC236}">
                  <a16:creationId xmlns:a16="http://schemas.microsoft.com/office/drawing/2014/main" id="{33A06B90-FDA0-4F9D-B8A9-050B04BCCD2F}"/>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6741311" y="3986440"/>
              <a:ext cx="226512" cy="374506"/>
            </a:xfrm>
            <a:prstGeom prst="rect">
              <a:avLst/>
            </a:prstGeom>
          </p:spPr>
        </p:pic>
        <p:pic>
          <p:nvPicPr>
            <p:cNvPr id="98" name="Picture 97">
              <a:extLst>
                <a:ext uri="{FF2B5EF4-FFF2-40B4-BE49-F238E27FC236}">
                  <a16:creationId xmlns:a16="http://schemas.microsoft.com/office/drawing/2014/main" id="{A4EB1EFF-D126-4CBC-AB70-6E14B0AB2999}"/>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6914124" y="4490197"/>
              <a:ext cx="226512" cy="374506"/>
            </a:xfrm>
            <a:prstGeom prst="rect">
              <a:avLst/>
            </a:prstGeom>
            <a:noFill/>
          </p:spPr>
        </p:pic>
        <p:sp>
          <p:nvSpPr>
            <p:cNvPr id="99" name="TextBox 98">
              <a:extLst>
                <a:ext uri="{FF2B5EF4-FFF2-40B4-BE49-F238E27FC236}">
                  <a16:creationId xmlns:a16="http://schemas.microsoft.com/office/drawing/2014/main" id="{4EDC551E-EAF1-463F-82BE-B165EA0B511E}"/>
                </a:ext>
              </a:extLst>
            </p:cNvPr>
            <p:cNvSpPr txBox="1"/>
            <p:nvPr/>
          </p:nvSpPr>
          <p:spPr>
            <a:xfrm>
              <a:off x="7314795" y="3730830"/>
              <a:ext cx="128634" cy="168333"/>
            </a:xfrm>
            <a:prstGeom prst="rect">
              <a:avLst/>
            </a:prstGeom>
            <a:noFill/>
          </p:spPr>
          <p:txBody>
            <a:bodyPr wrap="square" rtlCol="0">
              <a:spAutoFit/>
            </a:bodyPr>
            <a:lstStyle/>
            <a:p>
              <a:r>
                <a:rPr lang="en-US" sz="1000"/>
                <a:t>1</a:t>
              </a:r>
            </a:p>
          </p:txBody>
        </p:sp>
        <p:sp>
          <p:nvSpPr>
            <p:cNvPr id="100" name="TextBox 99">
              <a:extLst>
                <a:ext uri="{FF2B5EF4-FFF2-40B4-BE49-F238E27FC236}">
                  <a16:creationId xmlns:a16="http://schemas.microsoft.com/office/drawing/2014/main" id="{EBB49DBC-16E2-4FF6-8CFD-0853EC403CD7}"/>
                </a:ext>
              </a:extLst>
            </p:cNvPr>
            <p:cNvSpPr txBox="1"/>
            <p:nvPr/>
          </p:nvSpPr>
          <p:spPr>
            <a:xfrm>
              <a:off x="7234763" y="3498922"/>
              <a:ext cx="128634" cy="168333"/>
            </a:xfrm>
            <a:prstGeom prst="rect">
              <a:avLst/>
            </a:prstGeom>
            <a:noFill/>
          </p:spPr>
          <p:txBody>
            <a:bodyPr wrap="square" rtlCol="0">
              <a:spAutoFit/>
            </a:bodyPr>
            <a:lstStyle/>
            <a:p>
              <a:r>
                <a:rPr lang="en-US" sz="1000"/>
                <a:t>2</a:t>
              </a:r>
            </a:p>
          </p:txBody>
        </p:sp>
        <p:sp>
          <p:nvSpPr>
            <p:cNvPr id="101" name="TextBox 100">
              <a:extLst>
                <a:ext uri="{FF2B5EF4-FFF2-40B4-BE49-F238E27FC236}">
                  <a16:creationId xmlns:a16="http://schemas.microsoft.com/office/drawing/2014/main" id="{9306FE47-0AD6-426D-8C1F-4160201D7E38}"/>
                </a:ext>
              </a:extLst>
            </p:cNvPr>
            <p:cNvSpPr txBox="1"/>
            <p:nvPr/>
          </p:nvSpPr>
          <p:spPr>
            <a:xfrm>
              <a:off x="7405803" y="3143401"/>
              <a:ext cx="128634" cy="168333"/>
            </a:xfrm>
            <a:prstGeom prst="rect">
              <a:avLst/>
            </a:prstGeom>
            <a:noFill/>
          </p:spPr>
          <p:txBody>
            <a:bodyPr wrap="square" rtlCol="0">
              <a:spAutoFit/>
            </a:bodyPr>
            <a:lstStyle/>
            <a:p>
              <a:r>
                <a:rPr lang="en-US" sz="1000"/>
                <a:t>3</a:t>
              </a:r>
            </a:p>
          </p:txBody>
        </p:sp>
        <p:sp>
          <p:nvSpPr>
            <p:cNvPr id="102" name="TextBox 101">
              <a:extLst>
                <a:ext uri="{FF2B5EF4-FFF2-40B4-BE49-F238E27FC236}">
                  <a16:creationId xmlns:a16="http://schemas.microsoft.com/office/drawing/2014/main" id="{60F40C20-420A-4118-A9CC-4A3A4FC1DA40}"/>
                </a:ext>
              </a:extLst>
            </p:cNvPr>
            <p:cNvSpPr txBox="1"/>
            <p:nvPr/>
          </p:nvSpPr>
          <p:spPr>
            <a:xfrm>
              <a:off x="7277066" y="2759054"/>
              <a:ext cx="128634" cy="168333"/>
            </a:xfrm>
            <a:prstGeom prst="rect">
              <a:avLst/>
            </a:prstGeom>
            <a:noFill/>
          </p:spPr>
          <p:txBody>
            <a:bodyPr wrap="square" rtlCol="0">
              <a:spAutoFit/>
            </a:bodyPr>
            <a:lstStyle/>
            <a:p>
              <a:r>
                <a:rPr lang="en-US" sz="1000"/>
                <a:t>4</a:t>
              </a:r>
            </a:p>
          </p:txBody>
        </p:sp>
        <p:sp>
          <p:nvSpPr>
            <p:cNvPr id="103" name="TextBox 102">
              <a:extLst>
                <a:ext uri="{FF2B5EF4-FFF2-40B4-BE49-F238E27FC236}">
                  <a16:creationId xmlns:a16="http://schemas.microsoft.com/office/drawing/2014/main" id="{F67B37BF-8101-4339-8947-2B9F6CE963AC}"/>
                </a:ext>
              </a:extLst>
            </p:cNvPr>
            <p:cNvSpPr txBox="1"/>
            <p:nvPr/>
          </p:nvSpPr>
          <p:spPr>
            <a:xfrm>
              <a:off x="6674689" y="4582762"/>
              <a:ext cx="128634" cy="168333"/>
            </a:xfrm>
            <a:prstGeom prst="rect">
              <a:avLst/>
            </a:prstGeom>
            <a:noFill/>
          </p:spPr>
          <p:txBody>
            <a:bodyPr wrap="square" rtlCol="0">
              <a:spAutoFit/>
            </a:bodyPr>
            <a:lstStyle/>
            <a:p>
              <a:r>
                <a:rPr lang="en-US" sz="1000"/>
                <a:t>1</a:t>
              </a:r>
            </a:p>
          </p:txBody>
        </p:sp>
        <p:sp>
          <p:nvSpPr>
            <p:cNvPr id="104" name="TextBox 103">
              <a:extLst>
                <a:ext uri="{FF2B5EF4-FFF2-40B4-BE49-F238E27FC236}">
                  <a16:creationId xmlns:a16="http://schemas.microsoft.com/office/drawing/2014/main" id="{00F98DEC-6273-481F-9108-78FCE98FE675}"/>
                </a:ext>
              </a:extLst>
            </p:cNvPr>
            <p:cNvSpPr txBox="1"/>
            <p:nvPr/>
          </p:nvSpPr>
          <p:spPr>
            <a:xfrm>
              <a:off x="6662479" y="4081855"/>
              <a:ext cx="128634" cy="168333"/>
            </a:xfrm>
            <a:prstGeom prst="rect">
              <a:avLst/>
            </a:prstGeom>
            <a:noFill/>
          </p:spPr>
          <p:txBody>
            <a:bodyPr wrap="square" rtlCol="0">
              <a:spAutoFit/>
            </a:bodyPr>
            <a:lstStyle/>
            <a:p>
              <a:r>
                <a:rPr lang="en-US" sz="1000"/>
                <a:t>2</a:t>
              </a:r>
            </a:p>
          </p:txBody>
        </p:sp>
        <p:sp>
          <p:nvSpPr>
            <p:cNvPr id="105" name="TextBox 104">
              <a:extLst>
                <a:ext uri="{FF2B5EF4-FFF2-40B4-BE49-F238E27FC236}">
                  <a16:creationId xmlns:a16="http://schemas.microsoft.com/office/drawing/2014/main" id="{44D796BB-0A00-48E7-A31D-31A225FD0E3E}"/>
                </a:ext>
              </a:extLst>
            </p:cNvPr>
            <p:cNvSpPr txBox="1"/>
            <p:nvPr/>
          </p:nvSpPr>
          <p:spPr>
            <a:xfrm>
              <a:off x="6673504" y="3555860"/>
              <a:ext cx="128634" cy="168333"/>
            </a:xfrm>
            <a:prstGeom prst="rect">
              <a:avLst/>
            </a:prstGeom>
            <a:noFill/>
          </p:spPr>
          <p:txBody>
            <a:bodyPr wrap="square" rtlCol="0">
              <a:spAutoFit/>
            </a:bodyPr>
            <a:lstStyle/>
            <a:p>
              <a:r>
                <a:rPr lang="en-US" sz="1000"/>
                <a:t>3</a:t>
              </a:r>
            </a:p>
          </p:txBody>
        </p:sp>
        <p:sp>
          <p:nvSpPr>
            <p:cNvPr id="106" name="TextBox 105">
              <a:extLst>
                <a:ext uri="{FF2B5EF4-FFF2-40B4-BE49-F238E27FC236}">
                  <a16:creationId xmlns:a16="http://schemas.microsoft.com/office/drawing/2014/main" id="{E0A994BB-12D3-4064-A5C3-30E5C2AE2A3C}"/>
                </a:ext>
              </a:extLst>
            </p:cNvPr>
            <p:cNvSpPr txBox="1"/>
            <p:nvPr/>
          </p:nvSpPr>
          <p:spPr>
            <a:xfrm>
              <a:off x="6680179" y="3068662"/>
              <a:ext cx="128634" cy="168333"/>
            </a:xfrm>
            <a:prstGeom prst="rect">
              <a:avLst/>
            </a:prstGeom>
            <a:noFill/>
          </p:spPr>
          <p:txBody>
            <a:bodyPr wrap="square" rtlCol="0">
              <a:spAutoFit/>
            </a:bodyPr>
            <a:lstStyle/>
            <a:p>
              <a:r>
                <a:rPr lang="en-US" sz="1000"/>
                <a:t>4</a:t>
              </a:r>
            </a:p>
          </p:txBody>
        </p:sp>
        <p:sp>
          <p:nvSpPr>
            <p:cNvPr id="107" name="Freeform: Shape 106">
              <a:extLst>
                <a:ext uri="{FF2B5EF4-FFF2-40B4-BE49-F238E27FC236}">
                  <a16:creationId xmlns:a16="http://schemas.microsoft.com/office/drawing/2014/main" id="{FD5BB5FD-5E47-4F64-AC28-EF86AF7421AB}"/>
                </a:ext>
              </a:extLst>
            </p:cNvPr>
            <p:cNvSpPr/>
            <p:nvPr/>
          </p:nvSpPr>
          <p:spPr>
            <a:xfrm>
              <a:off x="6494923" y="2717711"/>
              <a:ext cx="870913" cy="1105031"/>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8" name="Oval 107">
              <a:extLst>
                <a:ext uri="{FF2B5EF4-FFF2-40B4-BE49-F238E27FC236}">
                  <a16:creationId xmlns:a16="http://schemas.microsoft.com/office/drawing/2014/main" id="{745B68B2-F32E-45B4-BDE3-854F02607A5D}"/>
                </a:ext>
              </a:extLst>
            </p:cNvPr>
            <p:cNvSpPr/>
            <p:nvPr/>
          </p:nvSpPr>
          <p:spPr>
            <a:xfrm>
              <a:off x="7194165" y="3574625"/>
              <a:ext cx="53959" cy="50179"/>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9" name="Oval 108">
              <a:extLst>
                <a:ext uri="{FF2B5EF4-FFF2-40B4-BE49-F238E27FC236}">
                  <a16:creationId xmlns:a16="http://schemas.microsoft.com/office/drawing/2014/main" id="{84DD4E15-11B9-4FD6-826E-22355339068C}"/>
                </a:ext>
              </a:extLst>
            </p:cNvPr>
            <p:cNvSpPr/>
            <p:nvPr/>
          </p:nvSpPr>
          <p:spPr>
            <a:xfrm>
              <a:off x="7278205" y="3801458"/>
              <a:ext cx="53959" cy="50179"/>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0" name="Oval 109">
              <a:extLst>
                <a:ext uri="{FF2B5EF4-FFF2-40B4-BE49-F238E27FC236}">
                  <a16:creationId xmlns:a16="http://schemas.microsoft.com/office/drawing/2014/main" id="{246554F2-B976-4F35-90C7-C64BA3A14075}"/>
                </a:ext>
              </a:extLst>
            </p:cNvPr>
            <p:cNvSpPr/>
            <p:nvPr/>
          </p:nvSpPr>
          <p:spPr>
            <a:xfrm>
              <a:off x="7336464" y="3202649"/>
              <a:ext cx="53959" cy="50179"/>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1" name="Oval 110">
              <a:extLst>
                <a:ext uri="{FF2B5EF4-FFF2-40B4-BE49-F238E27FC236}">
                  <a16:creationId xmlns:a16="http://schemas.microsoft.com/office/drawing/2014/main" id="{BEF17E21-0170-402B-A45A-31FFA304F28C}"/>
                </a:ext>
              </a:extLst>
            </p:cNvPr>
            <p:cNvSpPr/>
            <p:nvPr/>
          </p:nvSpPr>
          <p:spPr>
            <a:xfrm>
              <a:off x="7233965" y="2814604"/>
              <a:ext cx="53959" cy="5017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3" name="Oval 112">
              <a:extLst>
                <a:ext uri="{FF2B5EF4-FFF2-40B4-BE49-F238E27FC236}">
                  <a16:creationId xmlns:a16="http://schemas.microsoft.com/office/drawing/2014/main" id="{C6188D56-E7E9-44D4-9073-AE8488E19B17}"/>
                </a:ext>
              </a:extLst>
            </p:cNvPr>
            <p:cNvSpPr/>
            <p:nvPr/>
          </p:nvSpPr>
          <p:spPr>
            <a:xfrm>
              <a:off x="6641329" y="2713748"/>
              <a:ext cx="53959" cy="50179"/>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5" name="Arrow: Right 114">
              <a:extLst>
                <a:ext uri="{FF2B5EF4-FFF2-40B4-BE49-F238E27FC236}">
                  <a16:creationId xmlns:a16="http://schemas.microsoft.com/office/drawing/2014/main" id="{32F42EA9-5CF0-4034-BCD3-686F59C27DB9}"/>
                </a:ext>
              </a:extLst>
            </p:cNvPr>
            <p:cNvSpPr/>
            <p:nvPr/>
          </p:nvSpPr>
          <p:spPr>
            <a:xfrm rot="16200000">
              <a:off x="6597368" y="2870258"/>
              <a:ext cx="93070"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20" name="TextBox 119">
            <a:extLst>
              <a:ext uri="{FF2B5EF4-FFF2-40B4-BE49-F238E27FC236}">
                <a16:creationId xmlns:a16="http://schemas.microsoft.com/office/drawing/2014/main" id="{43414044-CBEF-4D17-A39D-EF4ADE880F1E}"/>
              </a:ext>
            </a:extLst>
          </p:cNvPr>
          <p:cNvSpPr txBox="1"/>
          <p:nvPr/>
        </p:nvSpPr>
        <p:spPr>
          <a:xfrm>
            <a:off x="6362228" y="981758"/>
            <a:ext cx="178687" cy="246221"/>
          </a:xfrm>
          <a:prstGeom prst="rect">
            <a:avLst/>
          </a:prstGeom>
          <a:noFill/>
        </p:spPr>
        <p:txBody>
          <a:bodyPr wrap="square" rtlCol="0">
            <a:spAutoFit/>
          </a:bodyPr>
          <a:lstStyle/>
          <a:p>
            <a:r>
              <a:rPr lang="en-US" sz="1000"/>
              <a:t>5</a:t>
            </a:r>
          </a:p>
        </p:txBody>
      </p:sp>
      <p:sp>
        <p:nvSpPr>
          <p:cNvPr id="153" name="Rectangle 152">
            <a:extLst>
              <a:ext uri="{FF2B5EF4-FFF2-40B4-BE49-F238E27FC236}">
                <a16:creationId xmlns:a16="http://schemas.microsoft.com/office/drawing/2014/main" id="{99ADBCD1-AA01-4354-8B26-65D0A0DF3483}"/>
              </a:ext>
            </a:extLst>
          </p:cNvPr>
          <p:cNvSpPr/>
          <p:nvPr/>
        </p:nvSpPr>
        <p:spPr>
          <a:xfrm>
            <a:off x="780852" y="981759"/>
            <a:ext cx="1597628" cy="4097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54" name="Straight Connector 153">
            <a:extLst>
              <a:ext uri="{FF2B5EF4-FFF2-40B4-BE49-F238E27FC236}">
                <a16:creationId xmlns:a16="http://schemas.microsoft.com/office/drawing/2014/main" id="{66C4D0E7-599C-41A8-B1E2-9E8C72B2AE28}"/>
              </a:ext>
            </a:extLst>
          </p:cNvPr>
          <p:cNvCxnSpPr/>
          <p:nvPr/>
        </p:nvCxnSpPr>
        <p:spPr>
          <a:xfrm>
            <a:off x="1325309" y="981759"/>
            <a:ext cx="0" cy="4097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6F42E55-0AA5-487F-BFC2-5C0FC8EA53C0}"/>
              </a:ext>
            </a:extLst>
          </p:cNvPr>
          <p:cNvCxnSpPr>
            <a:cxnSpLocks/>
          </p:cNvCxnSpPr>
          <p:nvPr/>
        </p:nvCxnSpPr>
        <p:spPr>
          <a:xfrm>
            <a:off x="1851564" y="981758"/>
            <a:ext cx="0" cy="4097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9946ACDF-6537-4F18-B613-DB7737EF4B4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350411" y="1684037"/>
            <a:ext cx="466535" cy="687324"/>
          </a:xfrm>
          <a:prstGeom prst="rect">
            <a:avLst/>
          </a:prstGeom>
        </p:spPr>
      </p:pic>
      <p:pic>
        <p:nvPicPr>
          <p:cNvPr id="158" name="Picture 157">
            <a:extLst>
              <a:ext uri="{FF2B5EF4-FFF2-40B4-BE49-F238E27FC236}">
                <a16:creationId xmlns:a16="http://schemas.microsoft.com/office/drawing/2014/main" id="{2303832A-C38E-4959-AB33-A87A9A0D2784}"/>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457179" y="2595007"/>
            <a:ext cx="294335" cy="757386"/>
          </a:xfrm>
          <a:prstGeom prst="rect">
            <a:avLst/>
          </a:prstGeom>
        </p:spPr>
      </p:pic>
      <p:pic>
        <p:nvPicPr>
          <p:cNvPr id="159" name="Picture 158">
            <a:extLst>
              <a:ext uri="{FF2B5EF4-FFF2-40B4-BE49-F238E27FC236}">
                <a16:creationId xmlns:a16="http://schemas.microsoft.com/office/drawing/2014/main" id="{17F53FE6-16DF-4D3F-8F37-9F49E8BC799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418113" y="3526867"/>
            <a:ext cx="331132" cy="687324"/>
          </a:xfrm>
          <a:prstGeom prst="rect">
            <a:avLst/>
          </a:prstGeom>
        </p:spPr>
      </p:pic>
      <p:pic>
        <p:nvPicPr>
          <p:cNvPr id="160" name="Picture 159">
            <a:extLst>
              <a:ext uri="{FF2B5EF4-FFF2-40B4-BE49-F238E27FC236}">
                <a16:creationId xmlns:a16="http://schemas.microsoft.com/office/drawing/2014/main" id="{66DA0498-88E9-4991-B659-92C14CBDC26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423425" y="4446173"/>
            <a:ext cx="331132" cy="687324"/>
          </a:xfrm>
          <a:prstGeom prst="rect">
            <a:avLst/>
          </a:prstGeom>
          <a:noFill/>
        </p:spPr>
      </p:pic>
      <p:sp>
        <p:nvSpPr>
          <p:cNvPr id="161" name="TextBox 160">
            <a:extLst>
              <a:ext uri="{FF2B5EF4-FFF2-40B4-BE49-F238E27FC236}">
                <a16:creationId xmlns:a16="http://schemas.microsoft.com/office/drawing/2014/main" id="{CC1309A6-D80D-4CA5-A9EE-C2E4483061DF}"/>
              </a:ext>
            </a:extLst>
          </p:cNvPr>
          <p:cNvSpPr txBox="1"/>
          <p:nvPr/>
        </p:nvSpPr>
        <p:spPr>
          <a:xfrm>
            <a:off x="1996703" y="3052520"/>
            <a:ext cx="182474" cy="308939"/>
          </a:xfrm>
          <a:prstGeom prst="rect">
            <a:avLst/>
          </a:prstGeom>
          <a:noFill/>
        </p:spPr>
        <p:txBody>
          <a:bodyPr wrap="square" rtlCol="0">
            <a:spAutoFit/>
          </a:bodyPr>
          <a:lstStyle/>
          <a:p>
            <a:r>
              <a:rPr lang="en-US" sz="1000"/>
              <a:t>1</a:t>
            </a:r>
          </a:p>
        </p:txBody>
      </p:sp>
      <p:sp>
        <p:nvSpPr>
          <p:cNvPr id="162" name="TextBox 161">
            <a:extLst>
              <a:ext uri="{FF2B5EF4-FFF2-40B4-BE49-F238E27FC236}">
                <a16:creationId xmlns:a16="http://schemas.microsoft.com/office/drawing/2014/main" id="{F9565DDE-00A1-4F14-895E-69588A59EAE2}"/>
              </a:ext>
            </a:extLst>
          </p:cNvPr>
          <p:cNvSpPr txBox="1"/>
          <p:nvPr/>
        </p:nvSpPr>
        <p:spPr>
          <a:xfrm>
            <a:off x="1883174" y="2626904"/>
            <a:ext cx="182474" cy="308939"/>
          </a:xfrm>
          <a:prstGeom prst="rect">
            <a:avLst/>
          </a:prstGeom>
          <a:noFill/>
        </p:spPr>
        <p:txBody>
          <a:bodyPr wrap="square" rtlCol="0">
            <a:spAutoFit/>
          </a:bodyPr>
          <a:lstStyle/>
          <a:p>
            <a:r>
              <a:rPr lang="en-US" sz="1000"/>
              <a:t>2</a:t>
            </a:r>
          </a:p>
        </p:txBody>
      </p:sp>
      <p:sp>
        <p:nvSpPr>
          <p:cNvPr id="163" name="TextBox 162">
            <a:extLst>
              <a:ext uri="{FF2B5EF4-FFF2-40B4-BE49-F238E27FC236}">
                <a16:creationId xmlns:a16="http://schemas.microsoft.com/office/drawing/2014/main" id="{749CFDF0-9617-47F1-8302-A3F76DEEAA0A}"/>
              </a:ext>
            </a:extLst>
          </p:cNvPr>
          <p:cNvSpPr txBox="1"/>
          <p:nvPr/>
        </p:nvSpPr>
        <p:spPr>
          <a:xfrm>
            <a:off x="2125802" y="1974423"/>
            <a:ext cx="182474" cy="308939"/>
          </a:xfrm>
          <a:prstGeom prst="rect">
            <a:avLst/>
          </a:prstGeom>
          <a:noFill/>
        </p:spPr>
        <p:txBody>
          <a:bodyPr wrap="square" rtlCol="0">
            <a:spAutoFit/>
          </a:bodyPr>
          <a:lstStyle/>
          <a:p>
            <a:r>
              <a:rPr lang="en-US" sz="1000"/>
              <a:t>3</a:t>
            </a:r>
          </a:p>
        </p:txBody>
      </p:sp>
      <p:sp>
        <p:nvSpPr>
          <p:cNvPr id="164" name="TextBox 163">
            <a:extLst>
              <a:ext uri="{FF2B5EF4-FFF2-40B4-BE49-F238E27FC236}">
                <a16:creationId xmlns:a16="http://schemas.microsoft.com/office/drawing/2014/main" id="{F971A43D-A74F-4166-A214-D0C89C4ACACA}"/>
              </a:ext>
            </a:extLst>
          </p:cNvPr>
          <p:cNvSpPr txBox="1"/>
          <p:nvPr/>
        </p:nvSpPr>
        <p:spPr>
          <a:xfrm>
            <a:off x="1943182" y="1269038"/>
            <a:ext cx="182474" cy="308939"/>
          </a:xfrm>
          <a:prstGeom prst="rect">
            <a:avLst/>
          </a:prstGeom>
          <a:noFill/>
        </p:spPr>
        <p:txBody>
          <a:bodyPr wrap="square" rtlCol="0">
            <a:spAutoFit/>
          </a:bodyPr>
          <a:lstStyle/>
          <a:p>
            <a:r>
              <a:rPr lang="en-US" sz="1000"/>
              <a:t>4</a:t>
            </a:r>
          </a:p>
        </p:txBody>
      </p:sp>
      <p:sp>
        <p:nvSpPr>
          <p:cNvPr id="165" name="TextBox 164">
            <a:extLst>
              <a:ext uri="{FF2B5EF4-FFF2-40B4-BE49-F238E27FC236}">
                <a16:creationId xmlns:a16="http://schemas.microsoft.com/office/drawing/2014/main" id="{F3ADD585-0CBF-4DF4-9486-FF91F4724570}"/>
              </a:ext>
            </a:extLst>
          </p:cNvPr>
          <p:cNvSpPr txBox="1"/>
          <p:nvPr/>
        </p:nvSpPr>
        <p:spPr>
          <a:xfrm>
            <a:off x="1088682" y="4616056"/>
            <a:ext cx="182474" cy="308939"/>
          </a:xfrm>
          <a:prstGeom prst="rect">
            <a:avLst/>
          </a:prstGeom>
          <a:noFill/>
        </p:spPr>
        <p:txBody>
          <a:bodyPr wrap="square" rtlCol="0">
            <a:spAutoFit/>
          </a:bodyPr>
          <a:lstStyle/>
          <a:p>
            <a:r>
              <a:rPr lang="en-US" sz="1000"/>
              <a:t>1</a:t>
            </a:r>
          </a:p>
        </p:txBody>
      </p:sp>
      <p:sp>
        <p:nvSpPr>
          <p:cNvPr id="166" name="TextBox 165">
            <a:extLst>
              <a:ext uri="{FF2B5EF4-FFF2-40B4-BE49-F238E27FC236}">
                <a16:creationId xmlns:a16="http://schemas.microsoft.com/office/drawing/2014/main" id="{9345B8BF-69A3-45D2-B61C-604F43EDEAA0}"/>
              </a:ext>
            </a:extLst>
          </p:cNvPr>
          <p:cNvSpPr txBox="1"/>
          <p:nvPr/>
        </p:nvSpPr>
        <p:spPr>
          <a:xfrm>
            <a:off x="1071361" y="3696750"/>
            <a:ext cx="182474" cy="308939"/>
          </a:xfrm>
          <a:prstGeom prst="rect">
            <a:avLst/>
          </a:prstGeom>
          <a:noFill/>
        </p:spPr>
        <p:txBody>
          <a:bodyPr wrap="square" rtlCol="0">
            <a:spAutoFit/>
          </a:bodyPr>
          <a:lstStyle/>
          <a:p>
            <a:r>
              <a:rPr lang="en-US" sz="1000"/>
              <a:t>2</a:t>
            </a:r>
          </a:p>
        </p:txBody>
      </p:sp>
      <p:sp>
        <p:nvSpPr>
          <p:cNvPr id="167" name="TextBox 166">
            <a:extLst>
              <a:ext uri="{FF2B5EF4-FFF2-40B4-BE49-F238E27FC236}">
                <a16:creationId xmlns:a16="http://schemas.microsoft.com/office/drawing/2014/main" id="{4609915D-0650-46EA-A0AF-023E271152B6}"/>
              </a:ext>
            </a:extLst>
          </p:cNvPr>
          <p:cNvSpPr txBox="1"/>
          <p:nvPr/>
        </p:nvSpPr>
        <p:spPr>
          <a:xfrm>
            <a:off x="1087001" y="2731401"/>
            <a:ext cx="182474" cy="308939"/>
          </a:xfrm>
          <a:prstGeom prst="rect">
            <a:avLst/>
          </a:prstGeom>
          <a:noFill/>
        </p:spPr>
        <p:txBody>
          <a:bodyPr wrap="square" rtlCol="0">
            <a:spAutoFit/>
          </a:bodyPr>
          <a:lstStyle/>
          <a:p>
            <a:r>
              <a:rPr lang="en-US" sz="1000"/>
              <a:t>3</a:t>
            </a:r>
          </a:p>
        </p:txBody>
      </p:sp>
      <p:sp>
        <p:nvSpPr>
          <p:cNvPr id="168" name="TextBox 167">
            <a:extLst>
              <a:ext uri="{FF2B5EF4-FFF2-40B4-BE49-F238E27FC236}">
                <a16:creationId xmlns:a16="http://schemas.microsoft.com/office/drawing/2014/main" id="{3B0B86D7-51DA-4092-A1BE-D106E03EEB80}"/>
              </a:ext>
            </a:extLst>
          </p:cNvPr>
          <p:cNvSpPr txBox="1"/>
          <p:nvPr/>
        </p:nvSpPr>
        <p:spPr>
          <a:xfrm>
            <a:off x="1096469" y="1837255"/>
            <a:ext cx="182474" cy="308939"/>
          </a:xfrm>
          <a:prstGeom prst="rect">
            <a:avLst/>
          </a:prstGeom>
          <a:noFill/>
        </p:spPr>
        <p:txBody>
          <a:bodyPr wrap="square" rtlCol="0">
            <a:spAutoFit/>
          </a:bodyPr>
          <a:lstStyle/>
          <a:p>
            <a:r>
              <a:rPr lang="en-US" sz="1000"/>
              <a:t>4</a:t>
            </a:r>
          </a:p>
        </p:txBody>
      </p:sp>
      <p:sp>
        <p:nvSpPr>
          <p:cNvPr id="169" name="Freeform: Shape 168">
            <a:extLst>
              <a:ext uri="{FF2B5EF4-FFF2-40B4-BE49-F238E27FC236}">
                <a16:creationId xmlns:a16="http://schemas.microsoft.com/office/drawing/2014/main" id="{F0218466-B8FD-4BBC-9FD9-8A3C8852790B}"/>
              </a:ext>
            </a:extLst>
          </p:cNvPr>
          <p:cNvSpPr/>
          <p:nvPr/>
        </p:nvSpPr>
        <p:spPr>
          <a:xfrm>
            <a:off x="808084" y="1068966"/>
            <a:ext cx="1274900" cy="2172038"/>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0" name="Arrow: Right 169">
            <a:extLst>
              <a:ext uri="{FF2B5EF4-FFF2-40B4-BE49-F238E27FC236}">
                <a16:creationId xmlns:a16="http://schemas.microsoft.com/office/drawing/2014/main" id="{55122372-7882-4FB5-AE5A-6A39A61C468A}"/>
              </a:ext>
            </a:extLst>
          </p:cNvPr>
          <p:cNvSpPr/>
          <p:nvPr/>
        </p:nvSpPr>
        <p:spPr>
          <a:xfrm rot="16200000">
            <a:off x="1503197" y="1542378"/>
            <a:ext cx="170810" cy="1722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1" name="Freeform: Shape 170">
            <a:extLst>
              <a:ext uri="{FF2B5EF4-FFF2-40B4-BE49-F238E27FC236}">
                <a16:creationId xmlns:a16="http://schemas.microsoft.com/office/drawing/2014/main" id="{5B231A09-5E85-42D4-93CE-94389D8855BC}"/>
              </a:ext>
            </a:extLst>
          </p:cNvPr>
          <p:cNvSpPr/>
          <p:nvPr/>
        </p:nvSpPr>
        <p:spPr>
          <a:xfrm>
            <a:off x="827426" y="1234499"/>
            <a:ext cx="1148563" cy="1972614"/>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2" name="Freeform: Shape 171">
            <a:extLst>
              <a:ext uri="{FF2B5EF4-FFF2-40B4-BE49-F238E27FC236}">
                <a16:creationId xmlns:a16="http://schemas.microsoft.com/office/drawing/2014/main" id="{5A6517F0-49DA-460A-8A66-AB44CAF39D20}"/>
              </a:ext>
            </a:extLst>
          </p:cNvPr>
          <p:cNvSpPr/>
          <p:nvPr/>
        </p:nvSpPr>
        <p:spPr>
          <a:xfrm>
            <a:off x="833675" y="1193161"/>
            <a:ext cx="1235432" cy="202804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173" name="Group 172">
            <a:extLst>
              <a:ext uri="{FF2B5EF4-FFF2-40B4-BE49-F238E27FC236}">
                <a16:creationId xmlns:a16="http://schemas.microsoft.com/office/drawing/2014/main" id="{26DA7C4C-3381-4BC1-B047-1FF14F2F8C45}"/>
              </a:ext>
            </a:extLst>
          </p:cNvPr>
          <p:cNvGrpSpPr/>
          <p:nvPr/>
        </p:nvGrpSpPr>
        <p:grpSpPr>
          <a:xfrm>
            <a:off x="1041359" y="1185890"/>
            <a:ext cx="1062626" cy="2088345"/>
            <a:chOff x="5093747" y="2011082"/>
            <a:chExt cx="749094" cy="1664393"/>
          </a:xfrm>
        </p:grpSpPr>
        <p:sp>
          <p:nvSpPr>
            <p:cNvPr id="174" name="Oval 173">
              <a:extLst>
                <a:ext uri="{FF2B5EF4-FFF2-40B4-BE49-F238E27FC236}">
                  <a16:creationId xmlns:a16="http://schemas.microsoft.com/office/drawing/2014/main" id="{9BD16102-823C-497E-BC68-2128B87CB9F2}"/>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5" name="Oval 174">
              <a:extLst>
                <a:ext uri="{FF2B5EF4-FFF2-40B4-BE49-F238E27FC236}">
                  <a16:creationId xmlns:a16="http://schemas.microsoft.com/office/drawing/2014/main" id="{2EE6463D-F958-4D93-89A6-5C92256AFF3F}"/>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6" name="Oval 175">
              <a:extLst>
                <a:ext uri="{FF2B5EF4-FFF2-40B4-BE49-F238E27FC236}">
                  <a16:creationId xmlns:a16="http://schemas.microsoft.com/office/drawing/2014/main" id="{10D69877-4A95-4F11-B380-6046CCD0327B}"/>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7" name="Oval 176">
              <a:extLst>
                <a:ext uri="{FF2B5EF4-FFF2-40B4-BE49-F238E27FC236}">
                  <a16:creationId xmlns:a16="http://schemas.microsoft.com/office/drawing/2014/main" id="{DF539F0F-9FC6-4F31-AB00-AB5C18C817E1}"/>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79" name="Oval 178">
              <a:extLst>
                <a:ext uri="{FF2B5EF4-FFF2-40B4-BE49-F238E27FC236}">
                  <a16:creationId xmlns:a16="http://schemas.microsoft.com/office/drawing/2014/main" id="{28CCC7E2-759E-43D0-A852-8067BDD266CC}"/>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82" name="Group 181">
            <a:extLst>
              <a:ext uri="{FF2B5EF4-FFF2-40B4-BE49-F238E27FC236}">
                <a16:creationId xmlns:a16="http://schemas.microsoft.com/office/drawing/2014/main" id="{4B591C19-B890-430A-8E83-4DFAE85E1F9F}"/>
              </a:ext>
            </a:extLst>
          </p:cNvPr>
          <p:cNvGrpSpPr/>
          <p:nvPr/>
        </p:nvGrpSpPr>
        <p:grpSpPr>
          <a:xfrm>
            <a:off x="3600070" y="1003743"/>
            <a:ext cx="2151905" cy="4097553"/>
            <a:chOff x="1078739" y="1841441"/>
            <a:chExt cx="1748737" cy="3265715"/>
          </a:xfrm>
        </p:grpSpPr>
        <p:sp>
          <p:nvSpPr>
            <p:cNvPr id="183" name="Rectangle 182">
              <a:extLst>
                <a:ext uri="{FF2B5EF4-FFF2-40B4-BE49-F238E27FC236}">
                  <a16:creationId xmlns:a16="http://schemas.microsoft.com/office/drawing/2014/main" id="{E4FD0B92-D002-4EF5-B2A9-67FB64AD6760}"/>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cxnSp>
          <p:nvCxnSpPr>
            <p:cNvPr id="184" name="Straight Connector 183">
              <a:extLst>
                <a:ext uri="{FF2B5EF4-FFF2-40B4-BE49-F238E27FC236}">
                  <a16:creationId xmlns:a16="http://schemas.microsoft.com/office/drawing/2014/main" id="{23451772-0D5D-4223-B4E7-BED764AA61C6}"/>
                </a:ext>
              </a:extLst>
            </p:cNvPr>
            <p:cNvCxnSpPr/>
            <p:nvPr/>
          </p:nvCxnSpPr>
          <p:spPr>
            <a:xfrm>
              <a:off x="1521191"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5B357C6-9D1B-4FB9-BAC4-F171D69DEDB4}"/>
                </a:ext>
              </a:extLst>
            </p:cNvPr>
            <p:cNvCxnSpPr>
              <a:cxnSpLocks/>
              <a:stCxn id="183" idx="0"/>
              <a:endCxn id="183" idx="2"/>
            </p:cNvCxnSpPr>
            <p:nvPr/>
          </p:nvCxnSpPr>
          <p:spPr>
            <a:xfrm>
              <a:off x="1953108"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6C6512-7290-406A-9E13-D397B8958FD3}"/>
                </a:ext>
              </a:extLst>
            </p:cNvPr>
            <p:cNvCxnSpPr/>
            <p:nvPr/>
          </p:nvCxnSpPr>
          <p:spPr>
            <a:xfrm>
              <a:off x="2390643" y="1841441"/>
              <a:ext cx="0" cy="3265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pic>
        <p:nvPicPr>
          <p:cNvPr id="187" name="Picture 186">
            <a:extLst>
              <a:ext uri="{FF2B5EF4-FFF2-40B4-BE49-F238E27FC236}">
                <a16:creationId xmlns:a16="http://schemas.microsoft.com/office/drawing/2014/main" id="{EED0626C-67C7-4CD9-92CF-D55A3B23BEE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4169630" y="1706021"/>
            <a:ext cx="466535" cy="687324"/>
          </a:xfrm>
          <a:prstGeom prst="rect">
            <a:avLst/>
          </a:prstGeom>
        </p:spPr>
      </p:pic>
      <p:pic>
        <p:nvPicPr>
          <p:cNvPr id="188" name="Picture 187">
            <a:extLst>
              <a:ext uri="{FF2B5EF4-FFF2-40B4-BE49-F238E27FC236}">
                <a16:creationId xmlns:a16="http://schemas.microsoft.com/office/drawing/2014/main" id="{86874793-F1FD-42E4-AD49-E40C7D9C3B17}"/>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4276398" y="2616991"/>
            <a:ext cx="294335" cy="757386"/>
          </a:xfrm>
          <a:prstGeom prst="rect">
            <a:avLst/>
          </a:prstGeom>
        </p:spPr>
      </p:pic>
      <p:pic>
        <p:nvPicPr>
          <p:cNvPr id="189" name="Picture 188">
            <a:extLst>
              <a:ext uri="{FF2B5EF4-FFF2-40B4-BE49-F238E27FC236}">
                <a16:creationId xmlns:a16="http://schemas.microsoft.com/office/drawing/2014/main" id="{89C9B6D4-612D-4F60-BD87-16D7AF10DBD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4237332" y="3548851"/>
            <a:ext cx="331132" cy="687324"/>
          </a:xfrm>
          <a:prstGeom prst="rect">
            <a:avLst/>
          </a:prstGeom>
        </p:spPr>
      </p:pic>
      <p:pic>
        <p:nvPicPr>
          <p:cNvPr id="190" name="Picture 189">
            <a:extLst>
              <a:ext uri="{FF2B5EF4-FFF2-40B4-BE49-F238E27FC236}">
                <a16:creationId xmlns:a16="http://schemas.microsoft.com/office/drawing/2014/main" id="{9B43A859-1AEE-4C0A-A142-A478BDD56DB2}"/>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4242644" y="4468157"/>
            <a:ext cx="331132" cy="687324"/>
          </a:xfrm>
          <a:prstGeom prst="rect">
            <a:avLst/>
          </a:prstGeom>
          <a:noFill/>
        </p:spPr>
      </p:pic>
      <p:sp>
        <p:nvSpPr>
          <p:cNvPr id="191" name="TextBox 190">
            <a:extLst>
              <a:ext uri="{FF2B5EF4-FFF2-40B4-BE49-F238E27FC236}">
                <a16:creationId xmlns:a16="http://schemas.microsoft.com/office/drawing/2014/main" id="{04437557-377D-4518-8460-9888220C870F}"/>
              </a:ext>
            </a:extLst>
          </p:cNvPr>
          <p:cNvSpPr txBox="1"/>
          <p:nvPr/>
        </p:nvSpPr>
        <p:spPr>
          <a:xfrm>
            <a:off x="4815922" y="3074504"/>
            <a:ext cx="182474" cy="308939"/>
          </a:xfrm>
          <a:prstGeom prst="rect">
            <a:avLst/>
          </a:prstGeom>
          <a:noFill/>
        </p:spPr>
        <p:txBody>
          <a:bodyPr wrap="square" rtlCol="0">
            <a:spAutoFit/>
          </a:bodyPr>
          <a:lstStyle/>
          <a:p>
            <a:r>
              <a:rPr lang="en-US" sz="1000"/>
              <a:t>1</a:t>
            </a:r>
          </a:p>
        </p:txBody>
      </p:sp>
      <p:sp>
        <p:nvSpPr>
          <p:cNvPr id="192" name="TextBox 191">
            <a:extLst>
              <a:ext uri="{FF2B5EF4-FFF2-40B4-BE49-F238E27FC236}">
                <a16:creationId xmlns:a16="http://schemas.microsoft.com/office/drawing/2014/main" id="{E61B8584-A667-43B9-9BB9-9486CBF9BEA8}"/>
              </a:ext>
            </a:extLst>
          </p:cNvPr>
          <p:cNvSpPr txBox="1"/>
          <p:nvPr/>
        </p:nvSpPr>
        <p:spPr>
          <a:xfrm>
            <a:off x="4702393" y="2648888"/>
            <a:ext cx="182474" cy="308939"/>
          </a:xfrm>
          <a:prstGeom prst="rect">
            <a:avLst/>
          </a:prstGeom>
          <a:noFill/>
        </p:spPr>
        <p:txBody>
          <a:bodyPr wrap="square" rtlCol="0">
            <a:spAutoFit/>
          </a:bodyPr>
          <a:lstStyle/>
          <a:p>
            <a:r>
              <a:rPr lang="en-US" sz="1000"/>
              <a:t>2</a:t>
            </a:r>
          </a:p>
        </p:txBody>
      </p:sp>
      <p:sp>
        <p:nvSpPr>
          <p:cNvPr id="193" name="TextBox 192">
            <a:extLst>
              <a:ext uri="{FF2B5EF4-FFF2-40B4-BE49-F238E27FC236}">
                <a16:creationId xmlns:a16="http://schemas.microsoft.com/office/drawing/2014/main" id="{2021BB75-9C99-429D-9F33-B5C59101BD07}"/>
              </a:ext>
            </a:extLst>
          </p:cNvPr>
          <p:cNvSpPr txBox="1"/>
          <p:nvPr/>
        </p:nvSpPr>
        <p:spPr>
          <a:xfrm>
            <a:off x="4945021" y="1996407"/>
            <a:ext cx="182474" cy="308939"/>
          </a:xfrm>
          <a:prstGeom prst="rect">
            <a:avLst/>
          </a:prstGeom>
          <a:noFill/>
        </p:spPr>
        <p:txBody>
          <a:bodyPr wrap="square" rtlCol="0">
            <a:spAutoFit/>
          </a:bodyPr>
          <a:lstStyle/>
          <a:p>
            <a:r>
              <a:rPr lang="en-US" sz="1000"/>
              <a:t>3</a:t>
            </a:r>
          </a:p>
        </p:txBody>
      </p:sp>
      <p:sp>
        <p:nvSpPr>
          <p:cNvPr id="194" name="TextBox 193">
            <a:extLst>
              <a:ext uri="{FF2B5EF4-FFF2-40B4-BE49-F238E27FC236}">
                <a16:creationId xmlns:a16="http://schemas.microsoft.com/office/drawing/2014/main" id="{8122257F-C642-42E7-9D94-70537D68B9F8}"/>
              </a:ext>
            </a:extLst>
          </p:cNvPr>
          <p:cNvSpPr txBox="1"/>
          <p:nvPr/>
        </p:nvSpPr>
        <p:spPr>
          <a:xfrm>
            <a:off x="4762401" y="1291022"/>
            <a:ext cx="182474" cy="308939"/>
          </a:xfrm>
          <a:prstGeom prst="rect">
            <a:avLst/>
          </a:prstGeom>
          <a:noFill/>
        </p:spPr>
        <p:txBody>
          <a:bodyPr wrap="square" rtlCol="0">
            <a:spAutoFit/>
          </a:bodyPr>
          <a:lstStyle/>
          <a:p>
            <a:r>
              <a:rPr lang="en-US" sz="1000"/>
              <a:t>4</a:t>
            </a:r>
          </a:p>
        </p:txBody>
      </p:sp>
      <p:sp>
        <p:nvSpPr>
          <p:cNvPr id="195" name="TextBox 194">
            <a:extLst>
              <a:ext uri="{FF2B5EF4-FFF2-40B4-BE49-F238E27FC236}">
                <a16:creationId xmlns:a16="http://schemas.microsoft.com/office/drawing/2014/main" id="{43AE43E8-82FE-46FB-8C6A-84BC705047BD}"/>
              </a:ext>
            </a:extLst>
          </p:cNvPr>
          <p:cNvSpPr txBox="1"/>
          <p:nvPr/>
        </p:nvSpPr>
        <p:spPr>
          <a:xfrm>
            <a:off x="3907901" y="4638040"/>
            <a:ext cx="182474" cy="308939"/>
          </a:xfrm>
          <a:prstGeom prst="rect">
            <a:avLst/>
          </a:prstGeom>
          <a:noFill/>
        </p:spPr>
        <p:txBody>
          <a:bodyPr wrap="square" rtlCol="0">
            <a:spAutoFit/>
          </a:bodyPr>
          <a:lstStyle/>
          <a:p>
            <a:r>
              <a:rPr lang="en-US" sz="1000"/>
              <a:t>1</a:t>
            </a:r>
          </a:p>
        </p:txBody>
      </p:sp>
      <p:sp>
        <p:nvSpPr>
          <p:cNvPr id="196" name="TextBox 195">
            <a:extLst>
              <a:ext uri="{FF2B5EF4-FFF2-40B4-BE49-F238E27FC236}">
                <a16:creationId xmlns:a16="http://schemas.microsoft.com/office/drawing/2014/main" id="{B80A89F9-15C2-481B-B6D1-C77DDB4AD9B1}"/>
              </a:ext>
            </a:extLst>
          </p:cNvPr>
          <p:cNvSpPr txBox="1"/>
          <p:nvPr/>
        </p:nvSpPr>
        <p:spPr>
          <a:xfrm>
            <a:off x="3890580" y="3718734"/>
            <a:ext cx="182474" cy="308939"/>
          </a:xfrm>
          <a:prstGeom prst="rect">
            <a:avLst/>
          </a:prstGeom>
          <a:noFill/>
        </p:spPr>
        <p:txBody>
          <a:bodyPr wrap="square" rtlCol="0">
            <a:spAutoFit/>
          </a:bodyPr>
          <a:lstStyle/>
          <a:p>
            <a:r>
              <a:rPr lang="en-US" sz="1000"/>
              <a:t>2</a:t>
            </a:r>
          </a:p>
        </p:txBody>
      </p:sp>
      <p:sp>
        <p:nvSpPr>
          <p:cNvPr id="197" name="TextBox 196">
            <a:extLst>
              <a:ext uri="{FF2B5EF4-FFF2-40B4-BE49-F238E27FC236}">
                <a16:creationId xmlns:a16="http://schemas.microsoft.com/office/drawing/2014/main" id="{8330F20A-C2CB-4895-9616-F3A50FEE54CF}"/>
              </a:ext>
            </a:extLst>
          </p:cNvPr>
          <p:cNvSpPr txBox="1"/>
          <p:nvPr/>
        </p:nvSpPr>
        <p:spPr>
          <a:xfrm>
            <a:off x="3906220" y="2753385"/>
            <a:ext cx="182474" cy="308939"/>
          </a:xfrm>
          <a:prstGeom prst="rect">
            <a:avLst/>
          </a:prstGeom>
          <a:noFill/>
        </p:spPr>
        <p:txBody>
          <a:bodyPr wrap="square" rtlCol="0">
            <a:spAutoFit/>
          </a:bodyPr>
          <a:lstStyle/>
          <a:p>
            <a:r>
              <a:rPr lang="en-US" sz="1000"/>
              <a:t>3</a:t>
            </a:r>
          </a:p>
        </p:txBody>
      </p:sp>
      <p:sp>
        <p:nvSpPr>
          <p:cNvPr id="198" name="TextBox 197">
            <a:extLst>
              <a:ext uri="{FF2B5EF4-FFF2-40B4-BE49-F238E27FC236}">
                <a16:creationId xmlns:a16="http://schemas.microsoft.com/office/drawing/2014/main" id="{936DC13B-29EE-41F2-A791-D0B8D5C278BF}"/>
              </a:ext>
            </a:extLst>
          </p:cNvPr>
          <p:cNvSpPr txBox="1"/>
          <p:nvPr/>
        </p:nvSpPr>
        <p:spPr>
          <a:xfrm>
            <a:off x="3915688" y="1859239"/>
            <a:ext cx="182474" cy="308939"/>
          </a:xfrm>
          <a:prstGeom prst="rect">
            <a:avLst/>
          </a:prstGeom>
          <a:noFill/>
        </p:spPr>
        <p:txBody>
          <a:bodyPr wrap="square" rtlCol="0">
            <a:spAutoFit/>
          </a:bodyPr>
          <a:lstStyle/>
          <a:p>
            <a:r>
              <a:rPr lang="en-US" sz="1000"/>
              <a:t>4</a:t>
            </a:r>
          </a:p>
        </p:txBody>
      </p:sp>
      <p:sp>
        <p:nvSpPr>
          <p:cNvPr id="199" name="Freeform: Shape 198">
            <a:extLst>
              <a:ext uri="{FF2B5EF4-FFF2-40B4-BE49-F238E27FC236}">
                <a16:creationId xmlns:a16="http://schemas.microsoft.com/office/drawing/2014/main" id="{F4B002E4-593B-4602-A42F-D8F6EB9D9DE9}"/>
              </a:ext>
            </a:extLst>
          </p:cNvPr>
          <p:cNvSpPr/>
          <p:nvPr/>
        </p:nvSpPr>
        <p:spPr>
          <a:xfrm>
            <a:off x="3627303" y="1090950"/>
            <a:ext cx="1274900" cy="2172038"/>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0" name="Arrow: Right 199">
            <a:extLst>
              <a:ext uri="{FF2B5EF4-FFF2-40B4-BE49-F238E27FC236}">
                <a16:creationId xmlns:a16="http://schemas.microsoft.com/office/drawing/2014/main" id="{73F4EA7C-CBF6-470B-B3DD-7D571CD0DE05}"/>
              </a:ext>
            </a:extLst>
          </p:cNvPr>
          <p:cNvSpPr/>
          <p:nvPr/>
        </p:nvSpPr>
        <p:spPr>
          <a:xfrm rot="16200000">
            <a:off x="4322416" y="1564362"/>
            <a:ext cx="170810" cy="172283"/>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1" name="Freeform: Shape 200">
            <a:extLst>
              <a:ext uri="{FF2B5EF4-FFF2-40B4-BE49-F238E27FC236}">
                <a16:creationId xmlns:a16="http://schemas.microsoft.com/office/drawing/2014/main" id="{2A36FC41-FC7D-4C9D-A3DD-60549B8F8066}"/>
              </a:ext>
            </a:extLst>
          </p:cNvPr>
          <p:cNvSpPr/>
          <p:nvPr/>
        </p:nvSpPr>
        <p:spPr>
          <a:xfrm>
            <a:off x="3646645" y="1256483"/>
            <a:ext cx="1148563" cy="1972614"/>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2" name="Freeform: Shape 201">
            <a:extLst>
              <a:ext uri="{FF2B5EF4-FFF2-40B4-BE49-F238E27FC236}">
                <a16:creationId xmlns:a16="http://schemas.microsoft.com/office/drawing/2014/main" id="{E9C3D6C4-AA56-429E-A677-8E764126163A}"/>
              </a:ext>
            </a:extLst>
          </p:cNvPr>
          <p:cNvSpPr/>
          <p:nvPr/>
        </p:nvSpPr>
        <p:spPr>
          <a:xfrm>
            <a:off x="3652894" y="1215145"/>
            <a:ext cx="1235432" cy="202804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nvGrpSpPr>
          <p:cNvPr id="203" name="Group 202">
            <a:extLst>
              <a:ext uri="{FF2B5EF4-FFF2-40B4-BE49-F238E27FC236}">
                <a16:creationId xmlns:a16="http://schemas.microsoft.com/office/drawing/2014/main" id="{82C9FE3F-293B-4EEE-A360-50A4B3A79007}"/>
              </a:ext>
            </a:extLst>
          </p:cNvPr>
          <p:cNvGrpSpPr/>
          <p:nvPr/>
        </p:nvGrpSpPr>
        <p:grpSpPr>
          <a:xfrm>
            <a:off x="3860578" y="1207874"/>
            <a:ext cx="1062626" cy="2088345"/>
            <a:chOff x="5093747" y="2011082"/>
            <a:chExt cx="749094" cy="1664393"/>
          </a:xfrm>
        </p:grpSpPr>
        <p:sp>
          <p:nvSpPr>
            <p:cNvPr id="204" name="Oval 203">
              <a:extLst>
                <a:ext uri="{FF2B5EF4-FFF2-40B4-BE49-F238E27FC236}">
                  <a16:creationId xmlns:a16="http://schemas.microsoft.com/office/drawing/2014/main" id="{8C7463D0-82F2-4491-B270-7EBF87ED8BF9}"/>
                </a:ext>
              </a:extLst>
            </p:cNvPr>
            <p:cNvSpPr/>
            <p:nvPr/>
          </p:nvSpPr>
          <p:spPr>
            <a:xfrm>
              <a:off x="5788882" y="2726199"/>
              <a:ext cx="53959" cy="73397"/>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5" name="Oval 204">
              <a:extLst>
                <a:ext uri="{FF2B5EF4-FFF2-40B4-BE49-F238E27FC236}">
                  <a16:creationId xmlns:a16="http://schemas.microsoft.com/office/drawing/2014/main" id="{C448F59A-F6E1-43A3-94D5-91F6F69B4DC4}"/>
                </a:ext>
              </a:extLst>
            </p:cNvPr>
            <p:cNvSpPr/>
            <p:nvPr/>
          </p:nvSpPr>
          <p:spPr>
            <a:xfrm>
              <a:off x="5646583" y="3270290"/>
              <a:ext cx="53959" cy="73397"/>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6" name="Oval 205">
              <a:extLst>
                <a:ext uri="{FF2B5EF4-FFF2-40B4-BE49-F238E27FC236}">
                  <a16:creationId xmlns:a16="http://schemas.microsoft.com/office/drawing/2014/main" id="{845CD964-8F32-46F0-B47D-AF73B3E51706}"/>
                </a:ext>
              </a:extLst>
            </p:cNvPr>
            <p:cNvSpPr/>
            <p:nvPr/>
          </p:nvSpPr>
          <p:spPr>
            <a:xfrm>
              <a:off x="5730623" y="3602078"/>
              <a:ext cx="53959" cy="73397"/>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7" name="Oval 206">
              <a:extLst>
                <a:ext uri="{FF2B5EF4-FFF2-40B4-BE49-F238E27FC236}">
                  <a16:creationId xmlns:a16="http://schemas.microsoft.com/office/drawing/2014/main" id="{7DC465AC-7E72-4EEE-AB3E-72416A35126F}"/>
                </a:ext>
              </a:extLst>
            </p:cNvPr>
            <p:cNvSpPr/>
            <p:nvPr/>
          </p:nvSpPr>
          <p:spPr>
            <a:xfrm>
              <a:off x="5686383" y="2158604"/>
              <a:ext cx="53959" cy="7339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09" name="Oval 208">
              <a:extLst>
                <a:ext uri="{FF2B5EF4-FFF2-40B4-BE49-F238E27FC236}">
                  <a16:creationId xmlns:a16="http://schemas.microsoft.com/office/drawing/2014/main" id="{8B1324B3-93B1-4F69-BA2E-766C225B23C5}"/>
                </a:ext>
              </a:extLst>
            </p:cNvPr>
            <p:cNvSpPr/>
            <p:nvPr/>
          </p:nvSpPr>
          <p:spPr>
            <a:xfrm>
              <a:off x="5093747" y="2011082"/>
              <a:ext cx="53959" cy="73397"/>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12" name="Arrow: Right 111">
            <a:extLst>
              <a:ext uri="{FF2B5EF4-FFF2-40B4-BE49-F238E27FC236}">
                <a16:creationId xmlns:a16="http://schemas.microsoft.com/office/drawing/2014/main" id="{1E84FFDB-CB34-4B89-A6E5-4170C19EB88F}"/>
              </a:ext>
            </a:extLst>
          </p:cNvPr>
          <p:cNvSpPr/>
          <p:nvPr/>
        </p:nvSpPr>
        <p:spPr>
          <a:xfrm rot="13761510">
            <a:off x="9359241" y="4188543"/>
            <a:ext cx="170670" cy="16870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Tree>
    <p:extLst>
      <p:ext uri="{BB962C8B-B14F-4D97-AF65-F5344CB8AC3E}">
        <p14:creationId xmlns:p14="http://schemas.microsoft.com/office/powerpoint/2010/main" val="104614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F1BB08-6F79-4191-8B9A-0550EBB0166A}"/>
              </a:ext>
            </a:extLst>
          </p:cNvPr>
          <p:cNvCxnSpPr/>
          <p:nvPr/>
        </p:nvCxnSpPr>
        <p:spPr>
          <a:xfrm>
            <a:off x="4999901"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574F97-BA00-422B-9F05-67A14740006B}"/>
              </a:ext>
            </a:extLst>
          </p:cNvPr>
          <p:cNvCxnSpPr/>
          <p:nvPr/>
        </p:nvCxnSpPr>
        <p:spPr>
          <a:xfrm>
            <a:off x="5522364" y="140310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a:off x="6573227" y="4008719"/>
            <a:ext cx="374016" cy="660104"/>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cxnSp>
        <p:nvCxnSpPr>
          <p:cNvPr id="45" name="Straight Connector 44">
            <a:extLst>
              <a:ext uri="{FF2B5EF4-FFF2-40B4-BE49-F238E27FC236}">
                <a16:creationId xmlns:a16="http://schemas.microsoft.com/office/drawing/2014/main" id="{F8BBCC68-8F5C-4853-91EF-27A08D7ACBE4}"/>
              </a:ext>
            </a:extLst>
          </p:cNvPr>
          <p:cNvCxnSpPr/>
          <p:nvPr/>
        </p:nvCxnSpPr>
        <p:spPr>
          <a:xfrm>
            <a:off x="6510017"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074EDF-4880-4888-9492-12D823093D62}"/>
              </a:ext>
            </a:extLst>
          </p:cNvPr>
          <p:cNvCxnSpPr/>
          <p:nvPr/>
        </p:nvCxnSpPr>
        <p:spPr>
          <a:xfrm>
            <a:off x="7032480" y="1398628"/>
            <a:ext cx="0" cy="326571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5DF81257-268C-4D0C-AE08-38C01D5C64EC}"/>
              </a:ext>
            </a:extLst>
          </p:cNvPr>
          <p:cNvGrpSpPr/>
          <p:nvPr/>
        </p:nvGrpSpPr>
        <p:grpSpPr>
          <a:xfrm>
            <a:off x="4635206" y="2798129"/>
            <a:ext cx="1264155" cy="238612"/>
            <a:chOff x="4635206"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152733" y="2798129"/>
            <a:ext cx="1264155" cy="238612"/>
            <a:chOff x="4635206"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635206"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151918"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666005"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193359" y="173158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015100" y="1405111"/>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483521" y="1405111"/>
            <a:ext cx="1526060"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cxnSp>
        <p:nvCxnSpPr>
          <p:cNvPr id="44" name="Straight Connector 43">
            <a:extLst>
              <a:ext uri="{FF2B5EF4-FFF2-40B4-BE49-F238E27FC236}">
                <a16:creationId xmlns:a16="http://schemas.microsoft.com/office/drawing/2014/main" id="{4F64A771-3BC4-4162-BA9E-07AB4B974979}"/>
              </a:ext>
            </a:extLst>
          </p:cNvPr>
          <p:cNvCxnSpPr/>
          <p:nvPr/>
        </p:nvCxnSpPr>
        <p:spPr>
          <a:xfrm>
            <a:off x="6015100" y="1408437"/>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641C54C8-BFFF-473B-9CFE-F27359FE60B3}"/>
              </a:ext>
            </a:extLst>
          </p:cNvPr>
          <p:cNvSpPr/>
          <p:nvPr/>
        </p:nvSpPr>
        <p:spPr>
          <a:xfrm>
            <a:off x="5659885"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893240"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E2FE08B-FFAB-4C13-B452-3262FBC48C1C}"/>
              </a:ext>
            </a:extLst>
          </p:cNvPr>
          <p:cNvCxnSpPr>
            <a:cxnSpLocks/>
            <a:stCxn id="77" idx="2"/>
          </p:cNvCxnSpPr>
          <p:nvPr/>
        </p:nvCxnSpPr>
        <p:spPr>
          <a:xfrm>
            <a:off x="7983222" y="3610416"/>
            <a:ext cx="0" cy="78451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0E271B5-3F1C-4AAC-AEBA-C1EFE579BB33}"/>
              </a:ext>
            </a:extLst>
          </p:cNvPr>
          <p:cNvCxnSpPr>
            <a:cxnSpLocks/>
            <a:stCxn id="77" idx="0"/>
          </p:cNvCxnSpPr>
          <p:nvPr/>
        </p:nvCxnSpPr>
        <p:spPr>
          <a:xfrm flipV="1">
            <a:off x="7983222" y="2238483"/>
            <a:ext cx="0" cy="91026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7482881" y="3148751"/>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p:cNvCxnSpPr>
          <p:nvPr/>
        </p:nvCxnSpPr>
        <p:spPr>
          <a:xfrm>
            <a:off x="5862856" y="2238482"/>
            <a:ext cx="2176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794047" y="4394927"/>
            <a:ext cx="124568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519696" y="1411468"/>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rial" panose="020B0604020202020204" pitchFamily="34" charset="0"/>
                <a:cs typeface="Arial" panose="020B0604020202020204" pitchFamily="34" charset="0"/>
              </a:rPr>
              <a:t>Lane Id 1</a:t>
            </a:r>
          </a:p>
        </p:txBody>
      </p:sp>
      <p:sp>
        <p:nvSpPr>
          <p:cNvPr id="35" name="Rectangle 34">
            <a:extLst>
              <a:ext uri="{FF2B5EF4-FFF2-40B4-BE49-F238E27FC236}">
                <a16:creationId xmlns:a16="http://schemas.microsoft.com/office/drawing/2014/main" id="{393DEA9A-6F98-46FC-B1DF-5C459FBB2000}"/>
              </a:ext>
            </a:extLst>
          </p:cNvPr>
          <p:cNvSpPr/>
          <p:nvPr/>
        </p:nvSpPr>
        <p:spPr>
          <a:xfrm>
            <a:off x="4493886" y="1403108"/>
            <a:ext cx="4539625" cy="3265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id="{356DB7E2-9C39-43FA-B6F9-4C7D88C1CF16}"/>
              </a:ext>
            </a:extLst>
          </p:cNvPr>
          <p:cNvCxnSpPr/>
          <p:nvPr/>
        </p:nvCxnSpPr>
        <p:spPr>
          <a:xfrm>
            <a:off x="7523156" y="1406664"/>
            <a:ext cx="0" cy="32657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Arrow: Right 93">
            <a:extLst>
              <a:ext uri="{FF2B5EF4-FFF2-40B4-BE49-F238E27FC236}">
                <a16:creationId xmlns:a16="http://schemas.microsoft.com/office/drawing/2014/main" id="{C1FA9E92-449B-445F-BDFF-901035DEF966}"/>
              </a:ext>
            </a:extLst>
          </p:cNvPr>
          <p:cNvSpPr/>
          <p:nvPr/>
        </p:nvSpPr>
        <p:spPr>
          <a:xfrm rot="16200000">
            <a:off x="8210532" y="17263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719076" y="170921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96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id="{401B9555-AD87-4B97-AEBA-0F08D7597657}"/>
              </a:ext>
            </a:extLst>
          </p:cNvPr>
          <p:cNvSpPr/>
          <p:nvPr/>
        </p:nvSpPr>
        <p:spPr>
          <a:xfrm>
            <a:off x="8001484" y="1386021"/>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01DD7A43-A488-42DA-AC7E-8146C8998B90}"/>
              </a:ext>
            </a:extLst>
          </p:cNvPr>
          <p:cNvSpPr/>
          <p:nvPr/>
        </p:nvSpPr>
        <p:spPr>
          <a:xfrm>
            <a:off x="6535930"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2531FB85-0B9B-4859-A804-F2DE863611A1}"/>
              </a:ext>
            </a:extLst>
          </p:cNvPr>
          <p:cNvSpPr/>
          <p:nvPr/>
        </p:nvSpPr>
        <p:spPr>
          <a:xfrm>
            <a:off x="7065284" y="139606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D0FAC10F-5DF1-45D4-A639-1902479F7E35}"/>
              </a:ext>
            </a:extLst>
          </p:cNvPr>
          <p:cNvSpPr/>
          <p:nvPr/>
        </p:nvSpPr>
        <p:spPr>
          <a:xfrm>
            <a:off x="4999560"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A06F7026-8E06-42CD-BC2A-47DB1E00670F}"/>
              </a:ext>
            </a:extLst>
          </p:cNvPr>
          <p:cNvSpPr/>
          <p:nvPr/>
        </p:nvSpPr>
        <p:spPr>
          <a:xfrm>
            <a:off x="5528914" y="139195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w="952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A86BD2B9-0395-438C-9DA7-A6C0848C64B7}"/>
              </a:ext>
            </a:extLst>
          </p:cNvPr>
          <p:cNvSpPr/>
          <p:nvPr/>
        </p:nvSpPr>
        <p:spPr>
          <a:xfrm>
            <a:off x="4487268" y="1398079"/>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4804EF7-6CD9-45E1-A00F-35AED9DCDD52}"/>
              </a:ext>
            </a:extLst>
          </p:cNvPr>
          <p:cNvGrpSpPr/>
          <p:nvPr/>
        </p:nvGrpSpPr>
        <p:grpSpPr>
          <a:xfrm>
            <a:off x="1075772" y="1487695"/>
            <a:ext cx="1516977" cy="3265715"/>
            <a:chOff x="1078739" y="1841441"/>
            <a:chExt cx="1748737" cy="3265715"/>
          </a:xfrm>
        </p:grpSpPr>
        <p:sp>
          <p:nvSpPr>
            <p:cNvPr id="30" name="Rectangle 29">
              <a:extLst>
                <a:ext uri="{FF2B5EF4-FFF2-40B4-BE49-F238E27FC236}">
                  <a16:creationId xmlns:a16="http://schemas.microsoft.com/office/drawing/2014/main" id="{DC6D848B-201E-4966-B8FC-4DD94BAF5CC6}"/>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4DC07FF8-73FA-4895-A298-AAEA642D6A47}"/>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B3136-891A-45F5-BC9E-325227F34309}"/>
                </a:ext>
              </a:extLst>
            </p:cNvPr>
            <p:cNvCxnSpPr>
              <a:cxnSpLocks/>
              <a:stCxn id="30" idx="0"/>
              <a:endCxn id="30"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6111B77-6D26-4135-83C2-648ABC772BB7}"/>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AF6A83B-73D3-4098-855B-E178407DB044}"/>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4714" y="2047404"/>
            <a:ext cx="374016" cy="547791"/>
          </a:xfrm>
          <a:prstGeom prst="rect">
            <a:avLst/>
          </a:prstGeom>
        </p:spPr>
      </p:pic>
      <p:pic>
        <p:nvPicPr>
          <p:cNvPr id="7" name="Picture 6">
            <a:extLst>
              <a:ext uri="{FF2B5EF4-FFF2-40B4-BE49-F238E27FC236}">
                <a16:creationId xmlns:a16="http://schemas.microsoft.com/office/drawing/2014/main" id="{1F8C739E-8849-4EAB-B257-D187099112F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38310" y="2773439"/>
            <a:ext cx="235963" cy="603630"/>
          </a:xfrm>
          <a:prstGeom prst="rect">
            <a:avLst/>
          </a:prstGeom>
        </p:spPr>
      </p:pic>
      <p:pic>
        <p:nvPicPr>
          <p:cNvPr id="8" name="Picture 7">
            <a:extLst>
              <a:ext uri="{FF2B5EF4-FFF2-40B4-BE49-F238E27FC236}">
                <a16:creationId xmlns:a16="http://schemas.microsoft.com/office/drawing/2014/main" id="{B56FEC7F-ACEC-407E-83A7-CA4A1205E069}"/>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08990" y="3516125"/>
            <a:ext cx="265464" cy="547791"/>
          </a:xfrm>
          <a:prstGeom prst="rect">
            <a:avLst/>
          </a:prstGeom>
        </p:spPr>
      </p:pic>
      <p:pic>
        <p:nvPicPr>
          <p:cNvPr id="9" name="Picture 8">
            <a:extLst>
              <a:ext uri="{FF2B5EF4-FFF2-40B4-BE49-F238E27FC236}">
                <a16:creationId xmlns:a16="http://schemas.microsoft.com/office/drawing/2014/main" id="{916CDA04-B404-4ED1-9949-ED690ED559E6}"/>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2735" y="4248804"/>
            <a:ext cx="265464" cy="547791"/>
          </a:xfrm>
          <a:prstGeom prst="rect">
            <a:avLst/>
          </a:prstGeom>
          <a:noFill/>
        </p:spPr>
      </p:pic>
      <p:sp>
        <p:nvSpPr>
          <p:cNvPr id="10" name="TextBox 9">
            <a:extLst>
              <a:ext uri="{FF2B5EF4-FFF2-40B4-BE49-F238E27FC236}">
                <a16:creationId xmlns:a16="http://schemas.microsoft.com/office/drawing/2014/main" id="{BA502188-1004-4123-B7D0-54ED9CD62313}"/>
              </a:ext>
            </a:extLst>
          </p:cNvPr>
          <p:cNvSpPr txBox="1"/>
          <p:nvPr/>
        </p:nvSpPr>
        <p:spPr>
          <a:xfrm>
            <a:off x="1932882" y="3138074"/>
            <a:ext cx="128634" cy="276999"/>
          </a:xfrm>
          <a:prstGeom prst="rect">
            <a:avLst/>
          </a:prstGeom>
          <a:noFill/>
        </p:spPr>
        <p:txBody>
          <a:bodyPr wrap="square" rtlCol="0">
            <a:spAutoFit/>
          </a:bodyPr>
          <a:lstStyle/>
          <a:p>
            <a:r>
              <a:rPr lang="en-US" sz="1200"/>
              <a:t>1</a:t>
            </a:r>
          </a:p>
        </p:txBody>
      </p:sp>
      <p:sp>
        <p:nvSpPr>
          <p:cNvPr id="11" name="TextBox 10">
            <a:extLst>
              <a:ext uri="{FF2B5EF4-FFF2-40B4-BE49-F238E27FC236}">
                <a16:creationId xmlns:a16="http://schemas.microsoft.com/office/drawing/2014/main" id="{DC32BA9C-4F9A-4D97-9B55-B673CB8C5A3C}"/>
              </a:ext>
            </a:extLst>
          </p:cNvPr>
          <p:cNvSpPr txBox="1"/>
          <p:nvPr/>
        </p:nvSpPr>
        <p:spPr>
          <a:xfrm>
            <a:off x="1852850" y="2798862"/>
            <a:ext cx="128634" cy="276999"/>
          </a:xfrm>
          <a:prstGeom prst="rect">
            <a:avLst/>
          </a:prstGeom>
          <a:noFill/>
        </p:spPr>
        <p:txBody>
          <a:bodyPr wrap="square" rtlCol="0">
            <a:spAutoFit/>
          </a:bodyPr>
          <a:lstStyle/>
          <a:p>
            <a:r>
              <a:rPr lang="en-US" sz="1200"/>
              <a:t>2</a:t>
            </a:r>
          </a:p>
        </p:txBody>
      </p:sp>
      <p:sp>
        <p:nvSpPr>
          <p:cNvPr id="12" name="TextBox 11">
            <a:extLst>
              <a:ext uri="{FF2B5EF4-FFF2-40B4-BE49-F238E27FC236}">
                <a16:creationId xmlns:a16="http://schemas.microsoft.com/office/drawing/2014/main" id="{0A1C03EA-9D4F-40C1-A387-D928CF0C82C8}"/>
              </a:ext>
            </a:extLst>
          </p:cNvPr>
          <p:cNvSpPr txBox="1"/>
          <p:nvPr/>
        </p:nvSpPr>
        <p:spPr>
          <a:xfrm>
            <a:off x="2023890" y="2278839"/>
            <a:ext cx="128634" cy="276999"/>
          </a:xfrm>
          <a:prstGeom prst="rect">
            <a:avLst/>
          </a:prstGeom>
          <a:noFill/>
        </p:spPr>
        <p:txBody>
          <a:bodyPr wrap="square" rtlCol="0">
            <a:spAutoFit/>
          </a:bodyPr>
          <a:lstStyle/>
          <a:p>
            <a:r>
              <a:rPr lang="en-US" sz="1200"/>
              <a:t>3</a:t>
            </a:r>
          </a:p>
        </p:txBody>
      </p:sp>
      <p:sp>
        <p:nvSpPr>
          <p:cNvPr id="13" name="TextBox 12">
            <a:extLst>
              <a:ext uri="{FF2B5EF4-FFF2-40B4-BE49-F238E27FC236}">
                <a16:creationId xmlns:a16="http://schemas.microsoft.com/office/drawing/2014/main" id="{AFB6EC67-97B3-4895-9898-2274D6FDDDD5}"/>
              </a:ext>
            </a:extLst>
          </p:cNvPr>
          <p:cNvSpPr txBox="1"/>
          <p:nvPr/>
        </p:nvSpPr>
        <p:spPr>
          <a:xfrm>
            <a:off x="1895153" y="1716654"/>
            <a:ext cx="128634" cy="276999"/>
          </a:xfrm>
          <a:prstGeom prst="rect">
            <a:avLst/>
          </a:prstGeom>
          <a:noFill/>
        </p:spPr>
        <p:txBody>
          <a:bodyPr wrap="square" rtlCol="0">
            <a:spAutoFit/>
          </a:bodyPr>
          <a:lstStyle/>
          <a:p>
            <a:r>
              <a:rPr lang="en-US" sz="1200"/>
              <a:t>4</a:t>
            </a:r>
          </a:p>
        </p:txBody>
      </p:sp>
      <p:sp>
        <p:nvSpPr>
          <p:cNvPr id="14" name="TextBox 13">
            <a:extLst>
              <a:ext uri="{FF2B5EF4-FFF2-40B4-BE49-F238E27FC236}">
                <a16:creationId xmlns:a16="http://schemas.microsoft.com/office/drawing/2014/main" id="{6C3BC6C6-945D-4C38-A8A6-2441DDC2C904}"/>
              </a:ext>
            </a:extLst>
          </p:cNvPr>
          <p:cNvSpPr txBox="1"/>
          <p:nvPr/>
        </p:nvSpPr>
        <p:spPr>
          <a:xfrm>
            <a:off x="1292776" y="4384199"/>
            <a:ext cx="128634" cy="276999"/>
          </a:xfrm>
          <a:prstGeom prst="rect">
            <a:avLst/>
          </a:prstGeom>
          <a:noFill/>
        </p:spPr>
        <p:txBody>
          <a:bodyPr wrap="square" rtlCol="0">
            <a:spAutoFit/>
          </a:bodyPr>
          <a:lstStyle/>
          <a:p>
            <a:r>
              <a:rPr lang="en-US" sz="1200"/>
              <a:t>1</a:t>
            </a:r>
          </a:p>
        </p:txBody>
      </p:sp>
      <p:sp>
        <p:nvSpPr>
          <p:cNvPr id="15" name="TextBox 14">
            <a:extLst>
              <a:ext uri="{FF2B5EF4-FFF2-40B4-BE49-F238E27FC236}">
                <a16:creationId xmlns:a16="http://schemas.microsoft.com/office/drawing/2014/main" id="{F3265225-B37B-4B51-9395-D480323CBC8D}"/>
              </a:ext>
            </a:extLst>
          </p:cNvPr>
          <p:cNvSpPr txBox="1"/>
          <p:nvPr/>
        </p:nvSpPr>
        <p:spPr>
          <a:xfrm>
            <a:off x="1280566" y="3651520"/>
            <a:ext cx="128634" cy="276999"/>
          </a:xfrm>
          <a:prstGeom prst="rect">
            <a:avLst/>
          </a:prstGeom>
          <a:noFill/>
        </p:spPr>
        <p:txBody>
          <a:bodyPr wrap="square" rtlCol="0">
            <a:spAutoFit/>
          </a:bodyPr>
          <a:lstStyle/>
          <a:p>
            <a:r>
              <a:rPr lang="en-US" sz="1200"/>
              <a:t>2</a:t>
            </a:r>
          </a:p>
        </p:txBody>
      </p:sp>
      <p:sp>
        <p:nvSpPr>
          <p:cNvPr id="16" name="TextBox 15">
            <a:extLst>
              <a:ext uri="{FF2B5EF4-FFF2-40B4-BE49-F238E27FC236}">
                <a16:creationId xmlns:a16="http://schemas.microsoft.com/office/drawing/2014/main" id="{5F622BE2-E0C2-4B01-BDE6-B682EE62534B}"/>
              </a:ext>
            </a:extLst>
          </p:cNvPr>
          <p:cNvSpPr txBox="1"/>
          <p:nvPr/>
        </p:nvSpPr>
        <p:spPr>
          <a:xfrm>
            <a:off x="1291591" y="2882145"/>
            <a:ext cx="128634" cy="276999"/>
          </a:xfrm>
          <a:prstGeom prst="rect">
            <a:avLst/>
          </a:prstGeom>
          <a:noFill/>
        </p:spPr>
        <p:txBody>
          <a:bodyPr wrap="square" rtlCol="0">
            <a:spAutoFit/>
          </a:bodyPr>
          <a:lstStyle/>
          <a:p>
            <a:r>
              <a:rPr lang="en-US" sz="1200"/>
              <a:t>3</a:t>
            </a:r>
          </a:p>
        </p:txBody>
      </p:sp>
      <p:sp>
        <p:nvSpPr>
          <p:cNvPr id="17" name="TextBox 16">
            <a:extLst>
              <a:ext uri="{FF2B5EF4-FFF2-40B4-BE49-F238E27FC236}">
                <a16:creationId xmlns:a16="http://schemas.microsoft.com/office/drawing/2014/main" id="{00CC1FCD-7BEB-473D-B78B-C5AAA97DB865}"/>
              </a:ext>
            </a:extLst>
          </p:cNvPr>
          <p:cNvSpPr txBox="1"/>
          <p:nvPr/>
        </p:nvSpPr>
        <p:spPr>
          <a:xfrm>
            <a:off x="1298266" y="2169518"/>
            <a:ext cx="128634" cy="276999"/>
          </a:xfrm>
          <a:prstGeom prst="rect">
            <a:avLst/>
          </a:prstGeom>
          <a:noFill/>
        </p:spPr>
        <p:txBody>
          <a:bodyPr wrap="square" rtlCol="0">
            <a:spAutoFit/>
          </a:bodyPr>
          <a:lstStyle/>
          <a:p>
            <a:r>
              <a:rPr lang="en-US" sz="1200"/>
              <a:t>4</a:t>
            </a:r>
          </a:p>
        </p:txBody>
      </p:sp>
      <p:sp>
        <p:nvSpPr>
          <p:cNvPr id="18" name="Freeform: Shape 17">
            <a:extLst>
              <a:ext uri="{FF2B5EF4-FFF2-40B4-BE49-F238E27FC236}">
                <a16:creationId xmlns:a16="http://schemas.microsoft.com/office/drawing/2014/main" id="{51075809-81FD-450F-9A57-C146D465F473}"/>
              </a:ext>
            </a:extLst>
          </p:cNvPr>
          <p:cNvSpPr/>
          <p:nvPr/>
        </p:nvSpPr>
        <p:spPr>
          <a:xfrm>
            <a:off x="1113010" y="1656181"/>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340FE49-BA1A-4654-8EF7-E0C8857D336B}"/>
              </a:ext>
            </a:extLst>
          </p:cNvPr>
          <p:cNvSpPr/>
          <p:nvPr/>
        </p:nvSpPr>
        <p:spPr>
          <a:xfrm>
            <a:off x="1802205" y="2909592"/>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8D03D38-B669-44BD-9D39-25BF4CCF584B}"/>
              </a:ext>
            </a:extLst>
          </p:cNvPr>
          <p:cNvSpPr/>
          <p:nvPr/>
        </p:nvSpPr>
        <p:spPr>
          <a:xfrm>
            <a:off x="1886245" y="3241381"/>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B2AA9E-B911-4BE6-B5D2-A7970FFD43C4}"/>
              </a:ext>
            </a:extLst>
          </p:cNvPr>
          <p:cNvSpPr/>
          <p:nvPr/>
        </p:nvSpPr>
        <p:spPr>
          <a:xfrm>
            <a:off x="1944504" y="2365502"/>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9872171-0D48-4418-B0E1-F2762CF53C34}"/>
              </a:ext>
            </a:extLst>
          </p:cNvPr>
          <p:cNvSpPr/>
          <p:nvPr/>
        </p:nvSpPr>
        <p:spPr>
          <a:xfrm>
            <a:off x="1842005" y="1797907"/>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DA9E1FB-3F14-480F-A43C-22AACC0CF034}"/>
              </a:ext>
            </a:extLst>
          </p:cNvPr>
          <p:cNvSpPr/>
          <p:nvPr/>
        </p:nvSpPr>
        <p:spPr>
          <a:xfrm>
            <a:off x="1617509" y="1696078"/>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58668C0-C9C8-4171-A372-222EB0D2D72D}"/>
              </a:ext>
            </a:extLst>
          </p:cNvPr>
          <p:cNvSpPr/>
          <p:nvPr/>
        </p:nvSpPr>
        <p:spPr>
          <a:xfrm>
            <a:off x="1249369" y="165038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782D270-CEF3-498B-8DCE-25C23ECABBC5}"/>
              </a:ext>
            </a:extLst>
          </p:cNvPr>
          <p:cNvSpPr/>
          <p:nvPr/>
        </p:nvSpPr>
        <p:spPr>
          <a:xfrm>
            <a:off x="1422966" y="1659149"/>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37DDFF08-6884-4BB1-A326-0370246AC698}"/>
              </a:ext>
            </a:extLst>
          </p:cNvPr>
          <p:cNvSpPr/>
          <p:nvPr/>
        </p:nvSpPr>
        <p:spPr>
          <a:xfrm rot="16200000">
            <a:off x="1577126" y="1942433"/>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DCF9570F-C5A2-443B-B0DA-B97C59781B77}"/>
              </a:ext>
            </a:extLst>
          </p:cNvPr>
          <p:cNvCxnSpPr>
            <a:cxnSpLocks/>
            <a:stCxn id="28" idx="2"/>
          </p:cNvCxnSpPr>
          <p:nvPr/>
        </p:nvCxnSpPr>
        <p:spPr>
          <a:xfrm>
            <a:off x="834580" y="3497631"/>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00DEFD7-3D8A-4012-A4E4-1668B44B93CA}"/>
              </a:ext>
            </a:extLst>
          </p:cNvPr>
          <p:cNvSpPr txBox="1"/>
          <p:nvPr/>
        </p:nvSpPr>
        <p:spPr>
          <a:xfrm>
            <a:off x="474994" y="3035966"/>
            <a:ext cx="719172" cy="461665"/>
          </a:xfrm>
          <a:prstGeom prst="rect">
            <a:avLst/>
          </a:prstGeom>
          <a:noFill/>
        </p:spPr>
        <p:txBody>
          <a:bodyPr wrap="square" rtlCol="0">
            <a:spAutoFit/>
          </a:bodyPr>
          <a:lstStyle/>
          <a:p>
            <a:pPr algn="ctr"/>
            <a:r>
              <a:rPr lang="en-US" sz="1200"/>
              <a:t>25 meter</a:t>
            </a:r>
          </a:p>
        </p:txBody>
      </p:sp>
      <p:cxnSp>
        <p:nvCxnSpPr>
          <p:cNvPr id="29" name="Straight Arrow Connector 28">
            <a:extLst>
              <a:ext uri="{FF2B5EF4-FFF2-40B4-BE49-F238E27FC236}">
                <a16:creationId xmlns:a16="http://schemas.microsoft.com/office/drawing/2014/main" id="{F00585F3-D770-4249-850F-00028DC5C005}"/>
              </a:ext>
            </a:extLst>
          </p:cNvPr>
          <p:cNvCxnSpPr>
            <a:cxnSpLocks/>
            <a:stCxn id="28" idx="0"/>
          </p:cNvCxnSpPr>
          <p:nvPr/>
        </p:nvCxnSpPr>
        <p:spPr>
          <a:xfrm flipV="1">
            <a:off x="834580" y="1487695"/>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A832C192-FF4F-42F9-86EC-D12624693379}"/>
              </a:ext>
            </a:extLst>
          </p:cNvPr>
          <p:cNvGrpSpPr/>
          <p:nvPr/>
        </p:nvGrpSpPr>
        <p:grpSpPr>
          <a:xfrm rot="781389">
            <a:off x="5818111" y="3967424"/>
            <a:ext cx="1714077" cy="2030629"/>
            <a:chOff x="6573227" y="4008719"/>
            <a:chExt cx="374016" cy="660104"/>
          </a:xfrm>
        </p:grpSpPr>
        <p:pic>
          <p:nvPicPr>
            <p:cNvPr id="39" name="Picture 38">
              <a:extLst>
                <a:ext uri="{FF2B5EF4-FFF2-40B4-BE49-F238E27FC236}">
                  <a16:creationId xmlns:a16="http://schemas.microsoft.com/office/drawing/2014/main" id="{26B4ED0A-17C3-4CE8-8AA1-12C2A900A5C0}"/>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6573227" y="4121032"/>
              <a:ext cx="374016" cy="547791"/>
            </a:xfrm>
            <a:prstGeom prst="rect">
              <a:avLst/>
            </a:prstGeom>
          </p:spPr>
        </p:pic>
        <p:sp>
          <p:nvSpPr>
            <p:cNvPr id="40" name="Arrow: Right 39">
              <a:extLst>
                <a:ext uri="{FF2B5EF4-FFF2-40B4-BE49-F238E27FC236}">
                  <a16:creationId xmlns:a16="http://schemas.microsoft.com/office/drawing/2014/main" id="{C4B71638-D197-43AB-8BA8-00C7C547AFD4}"/>
                </a:ext>
              </a:extLst>
            </p:cNvPr>
            <p:cNvSpPr/>
            <p:nvPr/>
          </p:nvSpPr>
          <p:spPr>
            <a:xfrm rot="16200000">
              <a:off x="6695639" y="4016061"/>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5DF81257-268C-4D0C-AE08-38C01D5C64EC}"/>
              </a:ext>
            </a:extLst>
          </p:cNvPr>
          <p:cNvGrpSpPr/>
          <p:nvPr/>
        </p:nvGrpSpPr>
        <p:grpSpPr>
          <a:xfrm>
            <a:off x="4836445" y="2798129"/>
            <a:ext cx="1264155" cy="238612"/>
            <a:chOff x="4836445" y="2798129"/>
            <a:chExt cx="1264155" cy="238612"/>
          </a:xfrm>
        </p:grpSpPr>
        <p:sp>
          <p:nvSpPr>
            <p:cNvPr id="51" name="Oval 50">
              <a:extLst>
                <a:ext uri="{FF2B5EF4-FFF2-40B4-BE49-F238E27FC236}">
                  <a16:creationId xmlns:a16="http://schemas.microsoft.com/office/drawing/2014/main" id="{A0A3BA3A-F647-46B5-A844-4C7D78212F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2" name="Oval 51">
              <a:extLst>
                <a:ext uri="{FF2B5EF4-FFF2-40B4-BE49-F238E27FC236}">
                  <a16:creationId xmlns:a16="http://schemas.microsoft.com/office/drawing/2014/main" id="{9EF9E50F-B6F8-4ACA-988E-88DAEC3A01EA}"/>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3" name="Oval 52">
              <a:extLst>
                <a:ext uri="{FF2B5EF4-FFF2-40B4-BE49-F238E27FC236}">
                  <a16:creationId xmlns:a16="http://schemas.microsoft.com/office/drawing/2014/main" id="{46ECDDE1-3177-4363-801C-055524BE3D4F}"/>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grpSp>
        <p:nvGrpSpPr>
          <p:cNvPr id="55" name="Group 54">
            <a:extLst>
              <a:ext uri="{FF2B5EF4-FFF2-40B4-BE49-F238E27FC236}">
                <a16:creationId xmlns:a16="http://schemas.microsoft.com/office/drawing/2014/main" id="{4E93F57F-E372-46CB-A261-63EEEC4BE886}"/>
              </a:ext>
            </a:extLst>
          </p:cNvPr>
          <p:cNvGrpSpPr/>
          <p:nvPr/>
        </p:nvGrpSpPr>
        <p:grpSpPr>
          <a:xfrm>
            <a:off x="6353972" y="2798129"/>
            <a:ext cx="1264155" cy="238612"/>
            <a:chOff x="4836445" y="2798129"/>
            <a:chExt cx="1264155" cy="238612"/>
          </a:xfrm>
        </p:grpSpPr>
        <p:sp>
          <p:nvSpPr>
            <p:cNvPr id="56" name="Oval 55">
              <a:extLst>
                <a:ext uri="{FF2B5EF4-FFF2-40B4-BE49-F238E27FC236}">
                  <a16:creationId xmlns:a16="http://schemas.microsoft.com/office/drawing/2014/main" id="{97BA7500-8100-4382-A33A-42E2044F2C8E}"/>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57" name="Oval 56">
              <a:extLst>
                <a:ext uri="{FF2B5EF4-FFF2-40B4-BE49-F238E27FC236}">
                  <a16:creationId xmlns:a16="http://schemas.microsoft.com/office/drawing/2014/main" id="{0847F2BD-C056-49A4-9EC8-D6522CA9A8E1}"/>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58" name="Oval 57">
              <a:extLst>
                <a:ext uri="{FF2B5EF4-FFF2-40B4-BE49-F238E27FC236}">
                  <a16:creationId xmlns:a16="http://schemas.microsoft.com/office/drawing/2014/main" id="{7580D91C-C08E-45FB-991B-1404741D29DC}"/>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60" name="Arrow: Right 59">
            <a:extLst>
              <a:ext uri="{FF2B5EF4-FFF2-40B4-BE49-F238E27FC236}">
                <a16:creationId xmlns:a16="http://schemas.microsoft.com/office/drawing/2014/main" id="{5C662C65-A7B6-49B4-803F-E5FC08172D95}"/>
              </a:ext>
            </a:extLst>
          </p:cNvPr>
          <p:cNvSpPr/>
          <p:nvPr/>
        </p:nvSpPr>
        <p:spPr>
          <a:xfrm rot="5400000">
            <a:off x="5309864" y="171039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A789AFA-486B-4AEA-BE51-982C726B86DB}"/>
              </a:ext>
            </a:extLst>
          </p:cNvPr>
          <p:cNvSpPr/>
          <p:nvPr/>
        </p:nvSpPr>
        <p:spPr>
          <a:xfrm>
            <a:off x="6198359" y="1405111"/>
            <a:ext cx="1525203"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0</a:t>
            </a:r>
          </a:p>
        </p:txBody>
      </p:sp>
      <p:sp>
        <p:nvSpPr>
          <p:cNvPr id="63" name="Rectangle 62">
            <a:extLst>
              <a:ext uri="{FF2B5EF4-FFF2-40B4-BE49-F238E27FC236}">
                <a16:creationId xmlns:a16="http://schemas.microsoft.com/office/drawing/2014/main" id="{487324C6-D2FD-495A-8722-C8220A883FBF}"/>
              </a:ext>
            </a:extLst>
          </p:cNvPr>
          <p:cNvSpPr/>
          <p:nvPr/>
        </p:nvSpPr>
        <p:spPr>
          <a:xfrm>
            <a:off x="4660918" y="1405111"/>
            <a:ext cx="1539318"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67" name="Rectangle 66">
            <a:extLst>
              <a:ext uri="{FF2B5EF4-FFF2-40B4-BE49-F238E27FC236}">
                <a16:creationId xmlns:a16="http://schemas.microsoft.com/office/drawing/2014/main" id="{641C54C8-BFFF-473B-9CFE-F27359FE60B3}"/>
              </a:ext>
            </a:extLst>
          </p:cNvPr>
          <p:cNvSpPr/>
          <p:nvPr/>
        </p:nvSpPr>
        <p:spPr>
          <a:xfrm>
            <a:off x="5751800" y="2111464"/>
            <a:ext cx="233355" cy="2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P</a:t>
            </a:r>
          </a:p>
        </p:txBody>
      </p:sp>
      <p:cxnSp>
        <p:nvCxnSpPr>
          <p:cNvPr id="69" name="Straight Connector 68">
            <a:extLst>
              <a:ext uri="{FF2B5EF4-FFF2-40B4-BE49-F238E27FC236}">
                <a16:creationId xmlns:a16="http://schemas.microsoft.com/office/drawing/2014/main" id="{58AAE8E5-F341-427C-9B59-93BB06787B33}"/>
              </a:ext>
            </a:extLst>
          </p:cNvPr>
          <p:cNvCxnSpPr>
            <a:cxnSpLocks/>
            <a:stCxn id="67" idx="3"/>
          </p:cNvCxnSpPr>
          <p:nvPr/>
        </p:nvCxnSpPr>
        <p:spPr>
          <a:xfrm>
            <a:off x="5985155" y="2238483"/>
            <a:ext cx="2176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DCC0DE6-7816-47C5-9353-B913D9E7395B}"/>
              </a:ext>
            </a:extLst>
          </p:cNvPr>
          <p:cNvCxnSpPr>
            <a:cxnSpLocks/>
          </p:cNvCxnSpPr>
          <p:nvPr/>
        </p:nvCxnSpPr>
        <p:spPr>
          <a:xfrm>
            <a:off x="6824431" y="4394928"/>
            <a:ext cx="124568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138DB6D-39CF-4972-AF04-07796F8CB48C}"/>
              </a:ext>
            </a:extLst>
          </p:cNvPr>
          <p:cNvSpPr txBox="1"/>
          <p:nvPr/>
        </p:nvSpPr>
        <p:spPr>
          <a:xfrm>
            <a:off x="3102938" y="5296687"/>
            <a:ext cx="1000681" cy="461665"/>
          </a:xfrm>
          <a:prstGeom prst="rect">
            <a:avLst/>
          </a:prstGeom>
          <a:noFill/>
        </p:spPr>
        <p:txBody>
          <a:bodyPr wrap="square" rtlCol="0">
            <a:spAutoFit/>
          </a:bodyPr>
          <a:lstStyle/>
          <a:p>
            <a:pPr algn="ctr"/>
            <a:r>
              <a:rPr lang="en-US" sz="1200">
                <a:latin typeface="Arial" panose="020B0604020202020204" pitchFamily="34" charset="0"/>
                <a:cs typeface="Arial" panose="020B0604020202020204" pitchFamily="34" charset="0"/>
              </a:rPr>
              <a:t>Distance </a:t>
            </a:r>
          </a:p>
          <a:p>
            <a:pPr algn="ctr"/>
            <a:r>
              <a:rPr lang="en-US" sz="1200">
                <a:latin typeface="Arial" panose="020B0604020202020204" pitchFamily="34" charset="0"/>
                <a:cs typeface="Arial" panose="020B0604020202020204" pitchFamily="34" charset="0"/>
              </a:rPr>
              <a:t>to Ego</a:t>
            </a:r>
          </a:p>
        </p:txBody>
      </p:sp>
      <p:cxnSp>
        <p:nvCxnSpPr>
          <p:cNvPr id="88" name="Straight Connector 87">
            <a:extLst>
              <a:ext uri="{FF2B5EF4-FFF2-40B4-BE49-F238E27FC236}">
                <a16:creationId xmlns:a16="http://schemas.microsoft.com/office/drawing/2014/main" id="{C41F6EFD-0E35-4D42-8BA4-88E26FE457F9}"/>
              </a:ext>
            </a:extLst>
          </p:cNvPr>
          <p:cNvCxnSpPr>
            <a:cxnSpLocks/>
            <a:stCxn id="67" idx="3"/>
          </p:cNvCxnSpPr>
          <p:nvPr/>
        </p:nvCxnSpPr>
        <p:spPr>
          <a:xfrm>
            <a:off x="5985155" y="2238483"/>
            <a:ext cx="205457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6399BAF-0780-4429-B56D-29B1268D8566}"/>
              </a:ext>
            </a:extLst>
          </p:cNvPr>
          <p:cNvCxnSpPr>
            <a:cxnSpLocks/>
          </p:cNvCxnSpPr>
          <p:nvPr/>
        </p:nvCxnSpPr>
        <p:spPr>
          <a:xfrm>
            <a:off x="6870684" y="4394927"/>
            <a:ext cx="11690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F21755A-8062-48FF-89D9-6539E5A2073D}"/>
              </a:ext>
            </a:extLst>
          </p:cNvPr>
          <p:cNvSpPr/>
          <p:nvPr/>
        </p:nvSpPr>
        <p:spPr>
          <a:xfrm>
            <a:off x="7710351" y="1404406"/>
            <a:ext cx="1517807" cy="254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latin typeface="Arial" panose="020B0604020202020204" pitchFamily="34" charset="0"/>
                <a:cs typeface="Arial" panose="020B0604020202020204" pitchFamily="34" charset="0"/>
              </a:rPr>
              <a:t>Lane Id 1</a:t>
            </a:r>
          </a:p>
        </p:txBody>
      </p:sp>
      <p:sp>
        <p:nvSpPr>
          <p:cNvPr id="94" name="Arrow: Right 93">
            <a:extLst>
              <a:ext uri="{FF2B5EF4-FFF2-40B4-BE49-F238E27FC236}">
                <a16:creationId xmlns:a16="http://schemas.microsoft.com/office/drawing/2014/main" id="{C1FA9E92-449B-445F-BDFF-901035DEF966}"/>
              </a:ext>
            </a:extLst>
          </p:cNvPr>
          <p:cNvSpPr/>
          <p:nvPr/>
        </p:nvSpPr>
        <p:spPr>
          <a:xfrm rot="16200000">
            <a:off x="8327037" y="170517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3D05FE57-13AE-4E34-B6D9-AE4E326F322F}"/>
              </a:ext>
            </a:extLst>
          </p:cNvPr>
          <p:cNvSpPr/>
          <p:nvPr/>
        </p:nvSpPr>
        <p:spPr>
          <a:xfrm rot="16200000">
            <a:off x="6835581" y="1688025"/>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1D6B5840-1277-4F21-9E62-6DE5CBA7CBCD}"/>
              </a:ext>
            </a:extLst>
          </p:cNvPr>
          <p:cNvCxnSpPr>
            <a:cxnSpLocks/>
            <a:stCxn id="3" idx="3"/>
            <a:endCxn id="79" idx="3"/>
          </p:cNvCxnSpPr>
          <p:nvPr/>
        </p:nvCxnSpPr>
        <p:spPr>
          <a:xfrm>
            <a:off x="4663793" y="1398079"/>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A0DB2EBD-9EE6-47EA-9389-043876171AAE}"/>
              </a:ext>
            </a:extLst>
          </p:cNvPr>
          <p:cNvSpPr/>
          <p:nvPr/>
        </p:nvSpPr>
        <p:spPr>
          <a:xfrm>
            <a:off x="9086707" y="1399015"/>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388DE580-B931-472D-ADEC-85440025555D}"/>
              </a:ext>
            </a:extLst>
          </p:cNvPr>
          <p:cNvCxnSpPr>
            <a:cxnSpLocks/>
            <a:stCxn id="3" idx="0"/>
            <a:endCxn id="79" idx="0"/>
          </p:cNvCxnSpPr>
          <p:nvPr/>
        </p:nvCxnSpPr>
        <p:spPr>
          <a:xfrm>
            <a:off x="4487268" y="4667324"/>
            <a:ext cx="4599439" cy="93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AF11F0-D475-4B51-B750-A33F4343D6C5}"/>
              </a:ext>
            </a:extLst>
          </p:cNvPr>
          <p:cNvSpPr/>
          <p:nvPr/>
        </p:nvSpPr>
        <p:spPr>
          <a:xfrm>
            <a:off x="8039728" y="1680683"/>
            <a:ext cx="155146" cy="547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6F61DA8-BA3A-425B-92EB-D783953E9E20}"/>
              </a:ext>
            </a:extLst>
          </p:cNvPr>
          <p:cNvSpPr/>
          <p:nvPr/>
        </p:nvSpPr>
        <p:spPr>
          <a:xfrm>
            <a:off x="7949239" y="4406986"/>
            <a:ext cx="155146" cy="255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EE5A3DA-C979-4C1B-A733-C5006B4528C5}"/>
              </a:ext>
            </a:extLst>
          </p:cNvPr>
          <p:cNvCxnSpPr>
            <a:cxnSpLocks/>
          </p:cNvCxnSpPr>
          <p:nvPr/>
        </p:nvCxnSpPr>
        <p:spPr>
          <a:xfrm flipH="1" flipV="1">
            <a:off x="8093792" y="2229407"/>
            <a:ext cx="7062" cy="5648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52D694-5A76-4C6A-A408-8B9A1429394E}"/>
              </a:ext>
            </a:extLst>
          </p:cNvPr>
          <p:cNvCxnSpPr>
            <a:cxnSpLocks/>
          </p:cNvCxnSpPr>
          <p:nvPr/>
        </p:nvCxnSpPr>
        <p:spPr>
          <a:xfrm flipH="1">
            <a:off x="8061914" y="4293092"/>
            <a:ext cx="31878" cy="1124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6453DC04-E687-4D40-BE81-03B21A405989}"/>
              </a:ext>
            </a:extLst>
          </p:cNvPr>
          <p:cNvSpPr/>
          <p:nvPr/>
        </p:nvSpPr>
        <p:spPr>
          <a:xfrm>
            <a:off x="7799028" y="3535328"/>
            <a:ext cx="885176" cy="488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lumMod val="75000"/>
                    <a:lumOff val="25000"/>
                  </a:schemeClr>
                </a:solidFill>
              </a:rPr>
              <a:t>Distance to Ego: </a:t>
            </a:r>
            <a:r>
              <a:rPr lang="en-US" sz="1400" b="1">
                <a:solidFill>
                  <a:srgbClr val="FF0000"/>
                </a:solidFill>
              </a:rPr>
              <a:t>d</a:t>
            </a:r>
          </a:p>
        </p:txBody>
      </p:sp>
      <p:sp>
        <p:nvSpPr>
          <p:cNvPr id="68" name="Freeform: Shape 67">
            <a:extLst>
              <a:ext uri="{FF2B5EF4-FFF2-40B4-BE49-F238E27FC236}">
                <a16:creationId xmlns:a16="http://schemas.microsoft.com/office/drawing/2014/main" id="{07886376-BA14-497F-BE85-50FF71EA8A13}"/>
              </a:ext>
            </a:extLst>
          </p:cNvPr>
          <p:cNvSpPr/>
          <p:nvPr/>
        </p:nvSpPr>
        <p:spPr>
          <a:xfrm>
            <a:off x="6019614" y="1404898"/>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4211BFDF-EE6A-4E8C-8664-6D251B26199E}"/>
              </a:ext>
            </a:extLst>
          </p:cNvPr>
          <p:cNvSpPr/>
          <p:nvPr/>
        </p:nvSpPr>
        <p:spPr>
          <a:xfrm>
            <a:off x="7555984" y="1409013"/>
            <a:ext cx="216477" cy="3269245"/>
          </a:xfrm>
          <a:custGeom>
            <a:avLst/>
            <a:gdLst>
              <a:gd name="connsiteX0" fmla="*/ 0 w 216477"/>
              <a:gd name="connsiteY0" fmla="*/ 3269245 h 3269245"/>
              <a:gd name="connsiteX1" fmla="*/ 215361 w 216477"/>
              <a:gd name="connsiteY1" fmla="*/ 1955898 h 3269245"/>
              <a:gd name="connsiteX2" fmla="*/ 88263 w 216477"/>
              <a:gd name="connsiteY2" fmla="*/ 723753 h 3269245"/>
              <a:gd name="connsiteX3" fmla="*/ 176525 w 216477"/>
              <a:gd name="connsiteY3" fmla="*/ 0 h 3269245"/>
            </a:gdLst>
            <a:ahLst/>
            <a:cxnLst>
              <a:cxn ang="0">
                <a:pos x="connsiteX0" y="connsiteY0"/>
              </a:cxn>
              <a:cxn ang="0">
                <a:pos x="connsiteX1" y="connsiteY1"/>
              </a:cxn>
              <a:cxn ang="0">
                <a:pos x="connsiteX2" y="connsiteY2"/>
              </a:cxn>
              <a:cxn ang="0">
                <a:pos x="connsiteX3" y="connsiteY3"/>
              </a:cxn>
            </a:cxnLst>
            <a:rect l="l" t="t" r="r" b="b"/>
            <a:pathLst>
              <a:path w="216477" h="3269245">
                <a:moveTo>
                  <a:pt x="0" y="3269245"/>
                </a:moveTo>
                <a:cubicBezTo>
                  <a:pt x="100325" y="2824696"/>
                  <a:pt x="200651" y="2380147"/>
                  <a:pt x="215361" y="1955898"/>
                </a:cubicBezTo>
                <a:cubicBezTo>
                  <a:pt x="230071" y="1531649"/>
                  <a:pt x="94736" y="1049736"/>
                  <a:pt x="88263" y="723753"/>
                </a:cubicBezTo>
                <a:cubicBezTo>
                  <a:pt x="81790" y="397770"/>
                  <a:pt x="129157" y="198885"/>
                  <a:pt x="176525" y="0"/>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FB1EF33-C7FA-4BE4-8759-34AE3AC37B26}"/>
              </a:ext>
            </a:extLst>
          </p:cNvPr>
          <p:cNvSpPr txBox="1"/>
          <p:nvPr/>
        </p:nvSpPr>
        <p:spPr>
          <a:xfrm>
            <a:off x="5527944" y="2318643"/>
            <a:ext cx="712054" cy="276999"/>
          </a:xfrm>
          <a:prstGeom prst="rect">
            <a:avLst/>
          </a:prstGeom>
          <a:noFill/>
        </p:spPr>
        <p:txBody>
          <a:bodyPr wrap="none" rtlCol="0">
            <a:spAutoFit/>
          </a:bodyPr>
          <a:lstStyle/>
          <a:p>
            <a:r>
              <a:rPr lang="en-US" sz="1200" i="1">
                <a:solidFill>
                  <a:schemeClr val="tx1">
                    <a:lumMod val="75000"/>
                    <a:lumOff val="25000"/>
                  </a:schemeClr>
                </a:solidFill>
                <a:highlight>
                  <a:srgbClr val="FFFF00"/>
                </a:highlight>
              </a:rPr>
              <a:t>(-1, R, </a:t>
            </a:r>
            <a:r>
              <a:rPr lang="en-US" sz="1200" i="1">
                <a:solidFill>
                  <a:srgbClr val="FF0000"/>
                </a:solidFill>
                <a:highlight>
                  <a:srgbClr val="FFFF00"/>
                </a:highlight>
              </a:rPr>
              <a:t>d</a:t>
            </a:r>
            <a:r>
              <a:rPr lang="en-US" sz="1200" i="1">
                <a:solidFill>
                  <a:schemeClr val="tx1">
                    <a:lumMod val="75000"/>
                    <a:lumOff val="25000"/>
                  </a:schemeClr>
                </a:solidFill>
                <a:highlight>
                  <a:srgbClr val="FFFF00"/>
                </a:highlight>
              </a:rPr>
              <a:t>)</a:t>
            </a:r>
          </a:p>
        </p:txBody>
      </p:sp>
      <p:grpSp>
        <p:nvGrpSpPr>
          <p:cNvPr id="71" name="Group 70">
            <a:extLst>
              <a:ext uri="{FF2B5EF4-FFF2-40B4-BE49-F238E27FC236}">
                <a16:creationId xmlns:a16="http://schemas.microsoft.com/office/drawing/2014/main" id="{D442DBB7-BE72-4982-813C-43D29E1473E4}"/>
              </a:ext>
            </a:extLst>
          </p:cNvPr>
          <p:cNvGrpSpPr/>
          <p:nvPr/>
        </p:nvGrpSpPr>
        <p:grpSpPr>
          <a:xfrm>
            <a:off x="7892350" y="2808769"/>
            <a:ext cx="1264155" cy="238612"/>
            <a:chOff x="4836445" y="2798129"/>
            <a:chExt cx="1264155" cy="238612"/>
          </a:xfrm>
        </p:grpSpPr>
        <p:sp>
          <p:nvSpPr>
            <p:cNvPr id="72" name="Oval 71">
              <a:extLst>
                <a:ext uri="{FF2B5EF4-FFF2-40B4-BE49-F238E27FC236}">
                  <a16:creationId xmlns:a16="http://schemas.microsoft.com/office/drawing/2014/main" id="{987C5DAE-09CD-4858-989C-651A90C6CD49}"/>
                </a:ext>
              </a:extLst>
            </p:cNvPr>
            <p:cNvSpPr/>
            <p:nvPr/>
          </p:nvSpPr>
          <p:spPr>
            <a:xfrm>
              <a:off x="4836445"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L</a:t>
              </a:r>
            </a:p>
          </p:txBody>
        </p:sp>
        <p:sp>
          <p:nvSpPr>
            <p:cNvPr id="73" name="Oval 72">
              <a:extLst>
                <a:ext uri="{FF2B5EF4-FFF2-40B4-BE49-F238E27FC236}">
                  <a16:creationId xmlns:a16="http://schemas.microsoft.com/office/drawing/2014/main" id="{3E1026E7-F5E2-46D0-9F49-F35D5F44AB95}"/>
                </a:ext>
              </a:extLst>
            </p:cNvPr>
            <p:cNvSpPr/>
            <p:nvPr/>
          </p:nvSpPr>
          <p:spPr>
            <a:xfrm>
              <a:off x="5353157" y="2798129"/>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M</a:t>
              </a:r>
            </a:p>
          </p:txBody>
        </p:sp>
        <p:sp>
          <p:nvSpPr>
            <p:cNvPr id="74" name="Oval 73">
              <a:extLst>
                <a:ext uri="{FF2B5EF4-FFF2-40B4-BE49-F238E27FC236}">
                  <a16:creationId xmlns:a16="http://schemas.microsoft.com/office/drawing/2014/main" id="{E4F5E3DF-9370-4AEA-808B-A9A662370B90}"/>
                </a:ext>
              </a:extLst>
            </p:cNvPr>
            <p:cNvSpPr/>
            <p:nvPr/>
          </p:nvSpPr>
          <p:spPr>
            <a:xfrm>
              <a:off x="5867244" y="2803385"/>
              <a:ext cx="233356" cy="23335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R</a:t>
              </a:r>
            </a:p>
          </p:txBody>
        </p:sp>
      </p:grpSp>
      <p:sp>
        <p:nvSpPr>
          <p:cNvPr id="83" name="Rectangle 82">
            <a:extLst>
              <a:ext uri="{FF2B5EF4-FFF2-40B4-BE49-F238E27FC236}">
                <a16:creationId xmlns:a16="http://schemas.microsoft.com/office/drawing/2014/main" id="{60F6CCAF-685A-4C3F-A2E4-C9A54AB8A7BF}"/>
              </a:ext>
            </a:extLst>
          </p:cNvPr>
          <p:cNvSpPr/>
          <p:nvPr/>
        </p:nvSpPr>
        <p:spPr>
          <a:xfrm rot="16813996">
            <a:off x="4648843" y="3694170"/>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Middle Section</a:t>
            </a:r>
          </a:p>
        </p:txBody>
      </p:sp>
      <p:sp>
        <p:nvSpPr>
          <p:cNvPr id="92" name="Rectangle 91">
            <a:extLst>
              <a:ext uri="{FF2B5EF4-FFF2-40B4-BE49-F238E27FC236}">
                <a16:creationId xmlns:a16="http://schemas.microsoft.com/office/drawing/2014/main" id="{CBBAFE34-0F95-4CB6-A016-FC01C1F6A319}"/>
              </a:ext>
            </a:extLst>
          </p:cNvPr>
          <p:cNvSpPr/>
          <p:nvPr/>
        </p:nvSpPr>
        <p:spPr>
          <a:xfrm rot="16813996">
            <a:off x="4142977" y="3674488"/>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Left Section</a:t>
            </a:r>
          </a:p>
        </p:txBody>
      </p:sp>
      <p:sp>
        <p:nvSpPr>
          <p:cNvPr id="96" name="Rectangle 95">
            <a:extLst>
              <a:ext uri="{FF2B5EF4-FFF2-40B4-BE49-F238E27FC236}">
                <a16:creationId xmlns:a16="http://schemas.microsoft.com/office/drawing/2014/main" id="{51558CDC-5C82-48EB-BC08-B62BCE3C82E7}"/>
              </a:ext>
            </a:extLst>
          </p:cNvPr>
          <p:cNvSpPr/>
          <p:nvPr/>
        </p:nvSpPr>
        <p:spPr>
          <a:xfrm rot="16813996">
            <a:off x="5146250" y="3711364"/>
            <a:ext cx="1498305" cy="4884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lumMod val="75000"/>
                    <a:lumOff val="25000"/>
                  </a:schemeClr>
                </a:solidFill>
              </a:rPr>
              <a:t>Right Section</a:t>
            </a:r>
          </a:p>
        </p:txBody>
      </p:sp>
    </p:spTree>
    <p:extLst>
      <p:ext uri="{BB962C8B-B14F-4D97-AF65-F5344CB8AC3E}">
        <p14:creationId xmlns:p14="http://schemas.microsoft.com/office/powerpoint/2010/main" val="256331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12867</TotalTime>
  <Words>675</Words>
  <Application>Microsoft Office PowerPoint</Application>
  <PresentationFormat>Widescreen</PresentationFormat>
  <Paragraphs>283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Times New Roman</vt:lpstr>
      <vt:lpstr>Office Theme</vt:lpstr>
      <vt:lpstr>NavPath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Behavior Matcher</vt:lpstr>
      <vt:lpstr>Flinch</vt:lpstr>
      <vt:lpstr>Flinch</vt:lpstr>
      <vt:lpstr>Flinch</vt:lpstr>
      <vt:lpstr>Slow down speedup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NavPath Modeling</dc:title>
  <dc:creator>Administrator</dc:creator>
  <cp:lastModifiedBy>Golam Md Muktadir</cp:lastModifiedBy>
  <cp:revision>120</cp:revision>
  <dcterms:created xsi:type="dcterms:W3CDTF">2023-08-25T23:25:15Z</dcterms:created>
  <dcterms:modified xsi:type="dcterms:W3CDTF">2024-04-09T23:12:25Z</dcterms:modified>
</cp:coreProperties>
</file>