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70" d="100"/>
          <a:sy n="170" d="100"/>
        </p:scale>
        <p:origin x="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4BFD-F8A3-4DE6-9ED5-785FFC0EB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7395A-9B1A-4D3E-B3EA-D964F16D4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5EDB9-59DD-4D17-A101-00E377810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BF003-FBB7-4B3C-A6F1-65C79A47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F7808-B699-4253-A8DC-38BA8B55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8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D3D0-A425-4939-906B-C663E01E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0D689-456B-410B-A36E-0EA58ECC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034D3-47E1-4862-B9A0-BE569D342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4542B-2259-430E-B9EC-1DC9D084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BE1C-321F-4099-9989-A150AF75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8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8125B-CC0C-489B-B190-FC9FABA5D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DFF23-5B49-4062-9B68-5677B17B7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47FE2-773E-425D-8C4D-8ACDCF29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1D8E-15AC-4573-9D10-DBC7985A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FFE60-F640-4C1E-8E57-882DBD86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5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F6E5-9AA0-4391-91F5-4CBA3658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61CF-3C42-4BCA-9AFA-E2BB571E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4BBCD-24C8-4EDC-95CB-D46D94E0A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747B2-C530-4AA6-B891-5741E97D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C807-BAEE-4FE4-BE0A-64A3D7DA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5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ACA8-A8E5-43A3-A596-9483B186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8EA64-CCB2-4793-BBDE-AF06308EC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AF576-557B-4C1C-8581-78935DB2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A1F5B-2419-4CD1-BFD1-15CD48A4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F5471-2544-4BE9-B5E4-A84E4FF2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6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705A-18AC-41FC-81C7-8FBF66D5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963C-35AC-4665-A33B-238249CCC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9ADBB-6185-4ECE-B1DD-49DD4410F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8D8CC-3CE2-46CA-886B-6ADC7B14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2E7CB-C84E-49B9-B103-4F3AB332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F2276-2092-4DCD-9527-41314840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3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0388-E1D3-4426-B908-C9317165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F1125-2A08-408A-8B51-C14AD2D7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96770-B547-404D-8ED7-648453EF8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FA1D6-A3B3-4348-93D8-F3D5E1897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518CE-DE13-40E2-9A1D-A63C79632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1304F-6224-4610-8676-D80D9A41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6A041-BCBF-4332-A596-A495DC92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174A4-A88B-4C54-A1BE-E0EFBA99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1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28DAA-513E-46BF-B3EC-DA38F620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6E941-865F-4781-81FF-E8C1BD6D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F1160-A25B-40AD-9269-ED580510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D1EA1-97F7-4C1E-901A-D9DB4C03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4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8C9C3-1BC8-44AC-AAAB-24ED0B64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D7509-6892-44DF-9258-46FFDC34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52AFB-1E10-427A-8778-6F4E5C43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78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0104-5315-454A-8E1F-CA5160AD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88ED-B8A7-4A43-9DAE-0908DB23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3205C-6495-42F3-B61D-D00ADFD76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7349D-C8AB-4626-95F0-77F6F697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5B803-0F47-4B34-B93A-B606E3B7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FE523-E30F-4EE4-8714-BA0CF792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03B4-5667-4ED8-8750-61C686B5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C5DC4-7CB2-4675-BD25-112AAA31A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B208B-955D-45C7-A0CA-B03F2A5C0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A4E1B-E694-4526-BDD5-2CAFFA9E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2C838-0706-4D63-8EFC-B211FC5F5C1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D0504-ADEC-4DDD-AAEF-3E6DD317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9BA2C-F9ED-413B-A9EC-E97D8D39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80C42-3C00-482F-8C15-256E2098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FD9FF-BA52-4EE2-8B60-EC4795892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7358B-E963-4700-90FE-8327218EB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2C838-0706-4D63-8EFC-B211FC5F5C1C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6DD5A-FB28-46D4-9EBE-3CC2D77BA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C081C-EBEA-4788-A0E7-947798F4F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B14C-0A5E-4A09-90BE-1D4272F0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6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D29D-3CBC-4AEC-B720-84997B58C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PAI-Ped</a:t>
            </a:r>
          </a:p>
        </p:txBody>
      </p:sp>
    </p:spTree>
    <p:extLst>
      <p:ext uri="{BB962C8B-B14F-4D97-AF65-F5344CB8AC3E}">
        <p14:creationId xmlns:p14="http://schemas.microsoft.com/office/powerpoint/2010/main" val="237886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9B61141-0F0A-4372-BAF7-08A4EF750F2B}"/>
              </a:ext>
            </a:extLst>
          </p:cNvPr>
          <p:cNvSpPr/>
          <p:nvPr/>
        </p:nvSpPr>
        <p:spPr>
          <a:xfrm>
            <a:off x="910424" y="1833834"/>
            <a:ext cx="2592126" cy="1382190"/>
          </a:xfrm>
          <a:prstGeom prst="rect">
            <a:avLst/>
          </a:prstGeom>
          <a:pattFill prst="pct5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0B44D3-2111-49B7-B96D-3133A0051DAE}"/>
              </a:ext>
            </a:extLst>
          </p:cNvPr>
          <p:cNvCxnSpPr/>
          <p:nvPr/>
        </p:nvCxnSpPr>
        <p:spPr>
          <a:xfrm>
            <a:off x="910424" y="2492734"/>
            <a:ext cx="2592126" cy="0"/>
          </a:xfrm>
          <a:prstGeom prst="line">
            <a:avLst/>
          </a:prstGeom>
          <a:ln>
            <a:solidFill>
              <a:schemeClr val="accent2">
                <a:alpha val="67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0D5ACE-7AD5-4422-BC8F-E48C867B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085208" cy="402176"/>
          </a:xfrm>
        </p:spPr>
        <p:txBody>
          <a:bodyPr>
            <a:noAutofit/>
          </a:bodyPr>
          <a:lstStyle/>
          <a:p>
            <a:r>
              <a:rPr lang="en-US" sz="1400" dirty="0"/>
              <a:t>Hybrid Crossing Model Components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FBA9B-959A-4F2E-982B-9007D3D56538}"/>
              </a:ext>
            </a:extLst>
          </p:cNvPr>
          <p:cNvCxnSpPr/>
          <p:nvPr/>
        </p:nvCxnSpPr>
        <p:spPr>
          <a:xfrm>
            <a:off x="910424" y="3535681"/>
            <a:ext cx="2592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606BFE-C6D5-418E-928A-0A43F9BA3803}"/>
              </a:ext>
            </a:extLst>
          </p:cNvPr>
          <p:cNvCxnSpPr/>
          <p:nvPr/>
        </p:nvCxnSpPr>
        <p:spPr>
          <a:xfrm>
            <a:off x="910424" y="1509423"/>
            <a:ext cx="2592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A565F0-E83F-4C59-B1F8-694201DA5331}"/>
              </a:ext>
            </a:extLst>
          </p:cNvPr>
          <p:cNvSpPr/>
          <p:nvPr/>
        </p:nvSpPr>
        <p:spPr>
          <a:xfrm>
            <a:off x="910424" y="3535681"/>
            <a:ext cx="2592126" cy="261014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BC2B6D-164E-46BB-8789-C47B99648045}"/>
              </a:ext>
            </a:extLst>
          </p:cNvPr>
          <p:cNvSpPr/>
          <p:nvPr/>
        </p:nvSpPr>
        <p:spPr>
          <a:xfrm>
            <a:off x="910424" y="1248411"/>
            <a:ext cx="2592126" cy="261014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5EDDD35-6D6C-4DE7-B323-6FD3F8FB9E40}"/>
              </a:ext>
            </a:extLst>
          </p:cNvPr>
          <p:cNvSpPr/>
          <p:nvPr/>
        </p:nvSpPr>
        <p:spPr>
          <a:xfrm>
            <a:off x="1961930" y="1829200"/>
            <a:ext cx="172994" cy="1389472"/>
          </a:xfrm>
          <a:custGeom>
            <a:avLst/>
            <a:gdLst>
              <a:gd name="connsiteX0" fmla="*/ 731520 w 731520"/>
              <a:gd name="connsiteY0" fmla="*/ 2019631 h 2028436"/>
              <a:gd name="connsiteX1" fmla="*/ 532737 w 731520"/>
              <a:gd name="connsiteY1" fmla="*/ 1793019 h 2028436"/>
              <a:gd name="connsiteX2" fmla="*/ 512859 w 731520"/>
              <a:gd name="connsiteY2" fmla="*/ 449249 h 2028436"/>
              <a:gd name="connsiteX3" fmla="*/ 401541 w 731520"/>
              <a:gd name="connsiteY3" fmla="*/ 111318 h 2028436"/>
              <a:gd name="connsiteX4" fmla="*/ 0 w 731520"/>
              <a:gd name="connsiteY4" fmla="*/ 0 h 2028436"/>
              <a:gd name="connsiteX0" fmla="*/ 759349 w 759349"/>
              <a:gd name="connsiteY0" fmla="*/ 2095168 h 2098483"/>
              <a:gd name="connsiteX1" fmla="*/ 532737 w 759349"/>
              <a:gd name="connsiteY1" fmla="*/ 1793019 h 2098483"/>
              <a:gd name="connsiteX2" fmla="*/ 512859 w 759349"/>
              <a:gd name="connsiteY2" fmla="*/ 449249 h 2098483"/>
              <a:gd name="connsiteX3" fmla="*/ 401541 w 759349"/>
              <a:gd name="connsiteY3" fmla="*/ 111318 h 2098483"/>
              <a:gd name="connsiteX4" fmla="*/ 0 w 759349"/>
              <a:gd name="connsiteY4" fmla="*/ 0 h 2098483"/>
              <a:gd name="connsiteX0" fmla="*/ 811032 w 811032"/>
              <a:gd name="connsiteY0" fmla="*/ 2138901 h 2142216"/>
              <a:gd name="connsiteX1" fmla="*/ 584420 w 811032"/>
              <a:gd name="connsiteY1" fmla="*/ 1836752 h 2142216"/>
              <a:gd name="connsiteX2" fmla="*/ 564542 w 811032"/>
              <a:gd name="connsiteY2" fmla="*/ 492982 h 2142216"/>
              <a:gd name="connsiteX3" fmla="*/ 453224 w 811032"/>
              <a:gd name="connsiteY3" fmla="*/ 155051 h 2142216"/>
              <a:gd name="connsiteX4" fmla="*/ 0 w 811032"/>
              <a:gd name="connsiteY4" fmla="*/ 0 h 2142216"/>
              <a:gd name="connsiteX0" fmla="*/ 811032 w 811032"/>
              <a:gd name="connsiteY0" fmla="*/ 2138901 h 2140440"/>
              <a:gd name="connsiteX1" fmla="*/ 568517 w 811032"/>
              <a:gd name="connsiteY1" fmla="*/ 1749287 h 2140440"/>
              <a:gd name="connsiteX2" fmla="*/ 564542 w 811032"/>
              <a:gd name="connsiteY2" fmla="*/ 492982 h 2140440"/>
              <a:gd name="connsiteX3" fmla="*/ 453224 w 811032"/>
              <a:gd name="connsiteY3" fmla="*/ 155051 h 2140440"/>
              <a:gd name="connsiteX4" fmla="*/ 0 w 811032"/>
              <a:gd name="connsiteY4" fmla="*/ 0 h 2140440"/>
              <a:gd name="connsiteX0" fmla="*/ 357808 w 357808"/>
              <a:gd name="connsiteY0" fmla="*/ 1983850 h 1985389"/>
              <a:gd name="connsiteX1" fmla="*/ 115293 w 357808"/>
              <a:gd name="connsiteY1" fmla="*/ 1594236 h 1985389"/>
              <a:gd name="connsiteX2" fmla="*/ 111318 w 357808"/>
              <a:gd name="connsiteY2" fmla="*/ 337931 h 1985389"/>
              <a:gd name="connsiteX3" fmla="*/ 0 w 357808"/>
              <a:gd name="connsiteY3" fmla="*/ 0 h 1985389"/>
              <a:gd name="connsiteX0" fmla="*/ 357808 w 357808"/>
              <a:gd name="connsiteY0" fmla="*/ 1983850 h 1985389"/>
              <a:gd name="connsiteX1" fmla="*/ 115293 w 357808"/>
              <a:gd name="connsiteY1" fmla="*/ 1594236 h 1985389"/>
              <a:gd name="connsiteX2" fmla="*/ 111318 w 357808"/>
              <a:gd name="connsiteY2" fmla="*/ 337931 h 1985389"/>
              <a:gd name="connsiteX3" fmla="*/ 91439 w 357808"/>
              <a:gd name="connsiteY3" fmla="*/ 123530 h 1985389"/>
              <a:gd name="connsiteX4" fmla="*/ 0 w 357808"/>
              <a:gd name="connsiteY4" fmla="*/ 0 h 1985389"/>
              <a:gd name="connsiteX0" fmla="*/ 266369 w 266369"/>
              <a:gd name="connsiteY0" fmla="*/ 1860320 h 1861859"/>
              <a:gd name="connsiteX1" fmla="*/ 23854 w 266369"/>
              <a:gd name="connsiteY1" fmla="*/ 1470706 h 1861859"/>
              <a:gd name="connsiteX2" fmla="*/ 19879 w 266369"/>
              <a:gd name="connsiteY2" fmla="*/ 214401 h 1861859"/>
              <a:gd name="connsiteX3" fmla="*/ 0 w 266369"/>
              <a:gd name="connsiteY3" fmla="*/ 0 h 1861859"/>
              <a:gd name="connsiteX0" fmla="*/ 23854 w 23854"/>
              <a:gd name="connsiteY0" fmla="*/ 1470706 h 1470707"/>
              <a:gd name="connsiteX1" fmla="*/ 19879 w 23854"/>
              <a:gd name="connsiteY1" fmla="*/ 214401 h 1470707"/>
              <a:gd name="connsiteX2" fmla="*/ 0 w 23854"/>
              <a:gd name="connsiteY2" fmla="*/ 0 h 1470707"/>
              <a:gd name="connsiteX0" fmla="*/ 19029 w 20139"/>
              <a:gd name="connsiteY0" fmla="*/ 1474905 h 1474905"/>
              <a:gd name="connsiteX1" fmla="*/ 15054 w 20139"/>
              <a:gd name="connsiteY1" fmla="*/ 218600 h 1474905"/>
              <a:gd name="connsiteX2" fmla="*/ 11078 w 20139"/>
              <a:gd name="connsiteY2" fmla="*/ 0 h 1474905"/>
              <a:gd name="connsiteX0" fmla="*/ 23854 w 23854"/>
              <a:gd name="connsiteY0" fmla="*/ 1474905 h 1474905"/>
              <a:gd name="connsiteX1" fmla="*/ 19879 w 23854"/>
              <a:gd name="connsiteY1" fmla="*/ 218600 h 1474905"/>
              <a:gd name="connsiteX2" fmla="*/ 0 w 23854"/>
              <a:gd name="connsiteY2" fmla="*/ 0 h 1474905"/>
              <a:gd name="connsiteX0" fmla="*/ 19513 w 30180"/>
              <a:gd name="connsiteY0" fmla="*/ 1474905 h 1474905"/>
              <a:gd name="connsiteX1" fmla="*/ 15538 w 30180"/>
              <a:gd name="connsiteY1" fmla="*/ 218600 h 1474905"/>
              <a:gd name="connsiteX2" fmla="*/ 23489 w 30180"/>
              <a:gd name="connsiteY2" fmla="*/ 0 h 1474905"/>
              <a:gd name="connsiteX0" fmla="*/ 19513 w 30180"/>
              <a:gd name="connsiteY0" fmla="*/ 1474905 h 1474905"/>
              <a:gd name="connsiteX1" fmla="*/ 15538 w 30180"/>
              <a:gd name="connsiteY1" fmla="*/ 218600 h 1474905"/>
              <a:gd name="connsiteX2" fmla="*/ 23489 w 30180"/>
              <a:gd name="connsiteY2" fmla="*/ 0 h 1474905"/>
              <a:gd name="connsiteX0" fmla="*/ 18824 w 18824"/>
              <a:gd name="connsiteY0" fmla="*/ 1446495 h 1446495"/>
              <a:gd name="connsiteX1" fmla="*/ 14849 w 18824"/>
              <a:gd name="connsiteY1" fmla="*/ 190190 h 1446495"/>
              <a:gd name="connsiteX2" fmla="*/ 5685 w 18824"/>
              <a:gd name="connsiteY2" fmla="*/ 0 h 1446495"/>
              <a:gd name="connsiteX0" fmla="*/ 19311 w 25888"/>
              <a:gd name="connsiteY0" fmla="*/ 1454242 h 1454242"/>
              <a:gd name="connsiteX1" fmla="*/ 15336 w 25888"/>
              <a:gd name="connsiteY1" fmla="*/ 197937 h 1454242"/>
              <a:gd name="connsiteX2" fmla="*/ 18396 w 25888"/>
              <a:gd name="connsiteY2" fmla="*/ 0 h 1454242"/>
              <a:gd name="connsiteX0" fmla="*/ 19115 w 21825"/>
              <a:gd name="connsiteY0" fmla="*/ 1464573 h 1464573"/>
              <a:gd name="connsiteX1" fmla="*/ 15140 w 21825"/>
              <a:gd name="connsiteY1" fmla="*/ 208268 h 1464573"/>
              <a:gd name="connsiteX2" fmla="*/ 13310 w 21825"/>
              <a:gd name="connsiteY2" fmla="*/ 0 h 1464573"/>
              <a:gd name="connsiteX0" fmla="*/ 17533 w 22334"/>
              <a:gd name="connsiteY0" fmla="*/ 1464573 h 1464573"/>
              <a:gd name="connsiteX1" fmla="*/ 19613 w 22334"/>
              <a:gd name="connsiteY1" fmla="*/ 387380 h 1464573"/>
              <a:gd name="connsiteX2" fmla="*/ 11728 w 22334"/>
              <a:gd name="connsiteY2" fmla="*/ 0 h 1464573"/>
              <a:gd name="connsiteX0" fmla="*/ 82706 w 82706"/>
              <a:gd name="connsiteY0" fmla="*/ 1464573 h 1464573"/>
              <a:gd name="connsiteX1" fmla="*/ 7 w 82706"/>
              <a:gd name="connsiteY1" fmla="*/ 438555 h 1464573"/>
              <a:gd name="connsiteX2" fmla="*/ 76901 w 82706"/>
              <a:gd name="connsiteY2" fmla="*/ 0 h 1464573"/>
              <a:gd name="connsiteX0" fmla="*/ 83555 w 83555"/>
              <a:gd name="connsiteY0" fmla="*/ 1467772 h 1467772"/>
              <a:gd name="connsiteX1" fmla="*/ 856 w 83555"/>
              <a:gd name="connsiteY1" fmla="*/ 441754 h 1467772"/>
              <a:gd name="connsiteX2" fmla="*/ 32333 w 83555"/>
              <a:gd name="connsiteY2" fmla="*/ 0 h 1467772"/>
              <a:gd name="connsiteX0" fmla="*/ 172994 w 172994"/>
              <a:gd name="connsiteY0" fmla="*/ 1467772 h 1467772"/>
              <a:gd name="connsiteX1" fmla="*/ 354 w 172994"/>
              <a:gd name="connsiteY1" fmla="*/ 429877 h 1467772"/>
              <a:gd name="connsiteX2" fmla="*/ 121772 w 172994"/>
              <a:gd name="connsiteY2" fmla="*/ 0 h 146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994" h="1467772">
                <a:moveTo>
                  <a:pt x="172994" y="1467772"/>
                </a:moveTo>
                <a:cubicBezTo>
                  <a:pt x="131912" y="1193452"/>
                  <a:pt x="8891" y="674506"/>
                  <a:pt x="354" y="429877"/>
                </a:cubicBezTo>
                <a:cubicBezTo>
                  <a:pt x="-8183" y="185248"/>
                  <a:pt x="140325" y="56322"/>
                  <a:pt x="121772" y="0"/>
                </a:cubicBezTo>
              </a:path>
            </a:pathLst>
          </a:custGeom>
          <a:noFill/>
          <a:ln>
            <a:solidFill>
              <a:schemeClr val="accent6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191A429-AE0E-4D60-A6F1-1D4297AB9EC1}"/>
              </a:ext>
            </a:extLst>
          </p:cNvPr>
          <p:cNvSpPr/>
          <p:nvPr/>
        </p:nvSpPr>
        <p:spPr>
          <a:xfrm>
            <a:off x="2134925" y="3220278"/>
            <a:ext cx="163002" cy="318052"/>
          </a:xfrm>
          <a:custGeom>
            <a:avLst/>
            <a:gdLst>
              <a:gd name="connsiteX0" fmla="*/ 0 w 163002"/>
              <a:gd name="connsiteY0" fmla="*/ 0 h 318052"/>
              <a:gd name="connsiteX1" fmla="*/ 35781 w 163002"/>
              <a:gd name="connsiteY1" fmla="*/ 202759 h 318052"/>
              <a:gd name="connsiteX2" fmla="*/ 163002 w 163002"/>
              <a:gd name="connsiteY2" fmla="*/ 318052 h 318052"/>
              <a:gd name="connsiteX3" fmla="*/ 163002 w 163002"/>
              <a:gd name="connsiteY3" fmla="*/ 318052 h 31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002" h="318052">
                <a:moveTo>
                  <a:pt x="0" y="0"/>
                </a:moveTo>
                <a:cubicBezTo>
                  <a:pt x="4307" y="74875"/>
                  <a:pt x="8614" y="149750"/>
                  <a:pt x="35781" y="202759"/>
                </a:cubicBezTo>
                <a:cubicBezTo>
                  <a:pt x="62948" y="255768"/>
                  <a:pt x="163002" y="318052"/>
                  <a:pt x="163002" y="318052"/>
                </a:cubicBezTo>
                <a:lnTo>
                  <a:pt x="163002" y="318052"/>
                </a:lnTo>
              </a:path>
            </a:pathLst>
          </a:custGeom>
          <a:noFill/>
          <a:ln>
            <a:solidFill>
              <a:srgbClr val="00B0F0"/>
            </a:solidFill>
            <a:prstDash val="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9742855-EE2B-41B7-B7A3-E294B520F097}"/>
              </a:ext>
            </a:extLst>
          </p:cNvPr>
          <p:cNvSpPr/>
          <p:nvPr/>
        </p:nvSpPr>
        <p:spPr>
          <a:xfrm>
            <a:off x="1729408" y="1510747"/>
            <a:ext cx="373993" cy="323739"/>
          </a:xfrm>
          <a:custGeom>
            <a:avLst/>
            <a:gdLst>
              <a:gd name="connsiteX0" fmla="*/ 393589 w 396226"/>
              <a:gd name="connsiteY0" fmla="*/ 341906 h 341906"/>
              <a:gd name="connsiteX1" fmla="*/ 337930 w 396226"/>
              <a:gd name="connsiteY1" fmla="*/ 151075 h 341906"/>
              <a:gd name="connsiteX2" fmla="*/ 0 w 396226"/>
              <a:gd name="connsiteY2" fmla="*/ 0 h 341906"/>
              <a:gd name="connsiteX0" fmla="*/ 403369 w 404936"/>
              <a:gd name="connsiteY0" fmla="*/ 341906 h 341906"/>
              <a:gd name="connsiteX1" fmla="*/ 337930 w 404936"/>
              <a:gd name="connsiteY1" fmla="*/ 151075 h 341906"/>
              <a:gd name="connsiteX2" fmla="*/ 0 w 404936"/>
              <a:gd name="connsiteY2" fmla="*/ 0 h 341906"/>
              <a:gd name="connsiteX0" fmla="*/ 360979 w 373993"/>
              <a:gd name="connsiteY0" fmla="*/ 323739 h 323739"/>
              <a:gd name="connsiteX1" fmla="*/ 337930 w 373993"/>
              <a:gd name="connsiteY1" fmla="*/ 151075 h 323739"/>
              <a:gd name="connsiteX2" fmla="*/ 0 w 373993"/>
              <a:gd name="connsiteY2" fmla="*/ 0 h 32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993" h="323739">
                <a:moveTo>
                  <a:pt x="360979" y="323739"/>
                </a:moveTo>
                <a:cubicBezTo>
                  <a:pt x="365948" y="256815"/>
                  <a:pt x="398093" y="205032"/>
                  <a:pt x="337930" y="151075"/>
                </a:cubicBezTo>
                <a:cubicBezTo>
                  <a:pt x="277767" y="97118"/>
                  <a:pt x="136166" y="47045"/>
                  <a:pt x="0" y="0"/>
                </a:cubicBezTo>
              </a:path>
            </a:pathLst>
          </a:custGeom>
          <a:noFill/>
          <a:ln>
            <a:solidFill>
              <a:srgbClr val="00B0F0"/>
            </a:solidFill>
            <a:prstDash val="dash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06911C-0530-47A1-9A38-1BF3C248B462}"/>
              </a:ext>
            </a:extLst>
          </p:cNvPr>
          <p:cNvCxnSpPr>
            <a:cxnSpLocks/>
          </p:cNvCxnSpPr>
          <p:nvPr/>
        </p:nvCxnSpPr>
        <p:spPr>
          <a:xfrm>
            <a:off x="910424" y="3218672"/>
            <a:ext cx="2592126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D8CEEE-6231-42EB-8ADD-E660E9E87F51}"/>
              </a:ext>
            </a:extLst>
          </p:cNvPr>
          <p:cNvCxnSpPr>
            <a:cxnSpLocks/>
          </p:cNvCxnSpPr>
          <p:nvPr/>
        </p:nvCxnSpPr>
        <p:spPr>
          <a:xfrm>
            <a:off x="910424" y="1832228"/>
            <a:ext cx="2592126" cy="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AF842D-92CA-4220-9AA0-66B4F3295C1F}"/>
              </a:ext>
            </a:extLst>
          </p:cNvPr>
          <p:cNvSpPr txBox="1"/>
          <p:nvPr/>
        </p:nvSpPr>
        <p:spPr>
          <a:xfrm>
            <a:off x="2928734" y="3256457"/>
            <a:ext cx="573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/>
              <a:t>C-GAN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FCA79-DF84-49D1-AACD-6AD5E37A4EEC}"/>
              </a:ext>
            </a:extLst>
          </p:cNvPr>
          <p:cNvSpPr txBox="1"/>
          <p:nvPr/>
        </p:nvSpPr>
        <p:spPr>
          <a:xfrm>
            <a:off x="2173657" y="2941054"/>
            <a:ext cx="13426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/>
              <a:t>Forced-Transformer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5E8185-E925-480B-88D8-1034E8133F95}"/>
              </a:ext>
            </a:extLst>
          </p:cNvPr>
          <p:cNvSpPr txBox="1"/>
          <p:nvPr/>
        </p:nvSpPr>
        <p:spPr>
          <a:xfrm>
            <a:off x="2271011" y="1534696"/>
            <a:ext cx="1231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/>
              <a:t>Noisy Transformer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569CB8-8164-408D-B826-2936AA8C7404}"/>
              </a:ext>
            </a:extLst>
          </p:cNvPr>
          <p:cNvSpPr txBox="1"/>
          <p:nvPr/>
        </p:nvSpPr>
        <p:spPr>
          <a:xfrm>
            <a:off x="883997" y="3246372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Starting section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D05B95-A73D-461F-9B69-24CD84DA9687}"/>
              </a:ext>
            </a:extLst>
          </p:cNvPr>
          <p:cNvSpPr txBox="1"/>
          <p:nvPr/>
        </p:nvSpPr>
        <p:spPr>
          <a:xfrm>
            <a:off x="843674" y="1524053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Finishing section</a:t>
            </a:r>
          </a:p>
        </p:txBody>
      </p:sp>
      <p:pic>
        <p:nvPicPr>
          <p:cNvPr id="33" name="Graphic 32" descr="Car">
            <a:extLst>
              <a:ext uri="{FF2B5EF4-FFF2-40B4-BE49-F238E27FC236}">
                <a16:creationId xmlns:a16="http://schemas.microsoft.com/office/drawing/2014/main" id="{076C3E9F-782F-4852-9EA3-526FA088A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854618" y="1804739"/>
            <a:ext cx="600578" cy="613940"/>
          </a:xfrm>
          <a:prstGeom prst="rect">
            <a:avLst/>
          </a:prstGeom>
        </p:spPr>
      </p:pic>
      <p:pic>
        <p:nvPicPr>
          <p:cNvPr id="35" name="Graphic 34" descr="Walk">
            <a:extLst>
              <a:ext uri="{FF2B5EF4-FFF2-40B4-BE49-F238E27FC236}">
                <a16:creationId xmlns:a16="http://schemas.microsoft.com/office/drawing/2014/main" id="{FB3CBBC7-9784-40EA-9D60-E846CC714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240720" y="3326087"/>
            <a:ext cx="217405" cy="251581"/>
          </a:xfrm>
          <a:prstGeom prst="rect">
            <a:avLst/>
          </a:prstGeom>
        </p:spPr>
      </p:pic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6A7BABE0-5023-4038-81A7-2EA78530EABD}"/>
              </a:ext>
            </a:extLst>
          </p:cNvPr>
          <p:cNvCxnSpPr>
            <a:cxnSpLocks/>
            <a:stCxn id="21" idx="3"/>
            <a:endCxn id="22" idx="3"/>
          </p:cNvCxnSpPr>
          <p:nvPr/>
        </p:nvCxnSpPr>
        <p:spPr>
          <a:xfrm flipV="1">
            <a:off x="3502513" y="3071859"/>
            <a:ext cx="13830" cy="315403"/>
          </a:xfrm>
          <a:prstGeom prst="curvedConnector3">
            <a:avLst>
              <a:gd name="adj1" fmla="val 175292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D8190CE9-DF97-45A6-BB60-C80D2E8A9275}"/>
              </a:ext>
            </a:extLst>
          </p:cNvPr>
          <p:cNvCxnSpPr>
            <a:cxnSpLocks/>
            <a:stCxn id="22" idx="3"/>
            <a:endCxn id="23" idx="3"/>
          </p:cNvCxnSpPr>
          <p:nvPr/>
        </p:nvCxnSpPr>
        <p:spPr>
          <a:xfrm flipH="1" flipV="1">
            <a:off x="3502551" y="1665501"/>
            <a:ext cx="13792" cy="1406358"/>
          </a:xfrm>
          <a:prstGeom prst="curvedConnector3">
            <a:avLst>
              <a:gd name="adj1" fmla="val -165748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80E39D0-3617-48F6-8686-F9074E5661D3}"/>
              </a:ext>
            </a:extLst>
          </p:cNvPr>
          <p:cNvSpPr txBox="1"/>
          <p:nvPr/>
        </p:nvSpPr>
        <p:spPr>
          <a:xfrm>
            <a:off x="891697" y="2968264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Mid section</a:t>
            </a:r>
          </a:p>
        </p:txBody>
      </p:sp>
    </p:spTree>
    <p:extLst>
      <p:ext uri="{BB962C8B-B14F-4D97-AF65-F5344CB8AC3E}">
        <p14:creationId xmlns:p14="http://schemas.microsoft.com/office/powerpoint/2010/main" val="204346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C308AB1-3A34-463B-A447-792D690F114D}"/>
              </a:ext>
            </a:extLst>
          </p:cNvPr>
          <p:cNvSpPr/>
          <p:nvPr/>
        </p:nvSpPr>
        <p:spPr>
          <a:xfrm>
            <a:off x="1609496" y="1490627"/>
            <a:ext cx="1515953" cy="2049302"/>
          </a:xfrm>
          <a:custGeom>
            <a:avLst/>
            <a:gdLst>
              <a:gd name="connsiteX0" fmla="*/ 534197 w 1598659"/>
              <a:gd name="connsiteY0" fmla="*/ 2092805 h 2212465"/>
              <a:gd name="connsiteX1" fmla="*/ 481732 w 1598659"/>
              <a:gd name="connsiteY1" fmla="*/ 1459471 h 2212465"/>
              <a:gd name="connsiteX2" fmla="*/ 181929 w 1598659"/>
              <a:gd name="connsiteY2" fmla="*/ 653749 h 2212465"/>
              <a:gd name="connsiteX3" fmla="*/ 95735 w 1598659"/>
              <a:gd name="connsiteY3" fmla="*/ 76628 h 2212465"/>
              <a:gd name="connsiteX4" fmla="*/ 1572266 w 1598659"/>
              <a:gd name="connsiteY4" fmla="*/ 84123 h 2212465"/>
              <a:gd name="connsiteX5" fmla="*/ 1040115 w 1598659"/>
              <a:gd name="connsiteY5" fmla="*/ 792408 h 2212465"/>
              <a:gd name="connsiteX6" fmla="*/ 998893 w 1598659"/>
              <a:gd name="connsiteY6" fmla="*/ 2089057 h 2212465"/>
              <a:gd name="connsiteX7" fmla="*/ 534197 w 1598659"/>
              <a:gd name="connsiteY7" fmla="*/ 2092805 h 2212465"/>
              <a:gd name="connsiteX0" fmla="*/ 534197 w 1598659"/>
              <a:gd name="connsiteY0" fmla="*/ 2092805 h 2233147"/>
              <a:gd name="connsiteX1" fmla="*/ 481732 w 1598659"/>
              <a:gd name="connsiteY1" fmla="*/ 1459471 h 2233147"/>
              <a:gd name="connsiteX2" fmla="*/ 181929 w 1598659"/>
              <a:gd name="connsiteY2" fmla="*/ 653749 h 2233147"/>
              <a:gd name="connsiteX3" fmla="*/ 95735 w 1598659"/>
              <a:gd name="connsiteY3" fmla="*/ 76628 h 2233147"/>
              <a:gd name="connsiteX4" fmla="*/ 1572266 w 1598659"/>
              <a:gd name="connsiteY4" fmla="*/ 84123 h 2233147"/>
              <a:gd name="connsiteX5" fmla="*/ 1040115 w 1598659"/>
              <a:gd name="connsiteY5" fmla="*/ 792408 h 2233147"/>
              <a:gd name="connsiteX6" fmla="*/ 998893 w 1598659"/>
              <a:gd name="connsiteY6" fmla="*/ 2089057 h 2233147"/>
              <a:gd name="connsiteX7" fmla="*/ 789030 w 1598659"/>
              <a:gd name="connsiteY7" fmla="*/ 2201484 h 2233147"/>
              <a:gd name="connsiteX8" fmla="*/ 534197 w 1598659"/>
              <a:gd name="connsiteY8" fmla="*/ 2092805 h 2233147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79347"/>
              <a:gd name="connsiteX1" fmla="*/ 481732 w 1598659"/>
              <a:gd name="connsiteY1" fmla="*/ 1459471 h 2179347"/>
              <a:gd name="connsiteX2" fmla="*/ 181929 w 1598659"/>
              <a:gd name="connsiteY2" fmla="*/ 653749 h 2179347"/>
              <a:gd name="connsiteX3" fmla="*/ 95735 w 1598659"/>
              <a:gd name="connsiteY3" fmla="*/ 76628 h 2179347"/>
              <a:gd name="connsiteX4" fmla="*/ 1572266 w 1598659"/>
              <a:gd name="connsiteY4" fmla="*/ 84123 h 2179347"/>
              <a:gd name="connsiteX5" fmla="*/ 1040115 w 1598659"/>
              <a:gd name="connsiteY5" fmla="*/ 792408 h 2179347"/>
              <a:gd name="connsiteX6" fmla="*/ 998893 w 1598659"/>
              <a:gd name="connsiteY6" fmla="*/ 2089057 h 2179347"/>
              <a:gd name="connsiteX7" fmla="*/ 905204 w 1598659"/>
              <a:gd name="connsiteY7" fmla="*/ 2070320 h 2179347"/>
              <a:gd name="connsiteX8" fmla="*/ 770293 w 1598659"/>
              <a:gd name="connsiteY8" fmla="*/ 2081562 h 2179347"/>
              <a:gd name="connsiteX9" fmla="*/ 534197 w 1598659"/>
              <a:gd name="connsiteY9" fmla="*/ 2092805 h 2179347"/>
              <a:gd name="connsiteX0" fmla="*/ 534197 w 1598659"/>
              <a:gd name="connsiteY0" fmla="*/ 2092805 h 2188365"/>
              <a:gd name="connsiteX1" fmla="*/ 481732 w 1598659"/>
              <a:gd name="connsiteY1" fmla="*/ 1459471 h 2188365"/>
              <a:gd name="connsiteX2" fmla="*/ 181929 w 1598659"/>
              <a:gd name="connsiteY2" fmla="*/ 653749 h 2188365"/>
              <a:gd name="connsiteX3" fmla="*/ 95735 w 1598659"/>
              <a:gd name="connsiteY3" fmla="*/ 76628 h 2188365"/>
              <a:gd name="connsiteX4" fmla="*/ 1572266 w 1598659"/>
              <a:gd name="connsiteY4" fmla="*/ 84123 h 2188365"/>
              <a:gd name="connsiteX5" fmla="*/ 1040115 w 1598659"/>
              <a:gd name="connsiteY5" fmla="*/ 792408 h 2188365"/>
              <a:gd name="connsiteX6" fmla="*/ 998893 w 1598659"/>
              <a:gd name="connsiteY6" fmla="*/ 2089057 h 2188365"/>
              <a:gd name="connsiteX7" fmla="*/ 950175 w 1598659"/>
              <a:gd name="connsiteY7" fmla="*/ 2096554 h 2188365"/>
              <a:gd name="connsiteX8" fmla="*/ 905204 w 1598659"/>
              <a:gd name="connsiteY8" fmla="*/ 2070320 h 2188365"/>
              <a:gd name="connsiteX9" fmla="*/ 770293 w 1598659"/>
              <a:gd name="connsiteY9" fmla="*/ 2081562 h 2188365"/>
              <a:gd name="connsiteX10" fmla="*/ 534197 w 1598659"/>
              <a:gd name="connsiteY10" fmla="*/ 2092805 h 2188365"/>
              <a:gd name="connsiteX0" fmla="*/ 534197 w 1598659"/>
              <a:gd name="connsiteY0" fmla="*/ 2092805 h 2188365"/>
              <a:gd name="connsiteX1" fmla="*/ 481732 w 1598659"/>
              <a:gd name="connsiteY1" fmla="*/ 1459471 h 2188365"/>
              <a:gd name="connsiteX2" fmla="*/ 181929 w 1598659"/>
              <a:gd name="connsiteY2" fmla="*/ 653749 h 2188365"/>
              <a:gd name="connsiteX3" fmla="*/ 95735 w 1598659"/>
              <a:gd name="connsiteY3" fmla="*/ 76628 h 2188365"/>
              <a:gd name="connsiteX4" fmla="*/ 1572266 w 1598659"/>
              <a:gd name="connsiteY4" fmla="*/ 84123 h 2188365"/>
              <a:gd name="connsiteX5" fmla="*/ 1040115 w 1598659"/>
              <a:gd name="connsiteY5" fmla="*/ 792408 h 2188365"/>
              <a:gd name="connsiteX6" fmla="*/ 998893 w 1598659"/>
              <a:gd name="connsiteY6" fmla="*/ 2089057 h 2188365"/>
              <a:gd name="connsiteX7" fmla="*/ 950175 w 1598659"/>
              <a:gd name="connsiteY7" fmla="*/ 2096554 h 2188365"/>
              <a:gd name="connsiteX8" fmla="*/ 905204 w 1598659"/>
              <a:gd name="connsiteY8" fmla="*/ 2070320 h 2188365"/>
              <a:gd name="connsiteX9" fmla="*/ 770293 w 1598659"/>
              <a:gd name="connsiteY9" fmla="*/ 2081562 h 2188365"/>
              <a:gd name="connsiteX10" fmla="*/ 534197 w 1598659"/>
              <a:gd name="connsiteY10" fmla="*/ 2092805 h 2188365"/>
              <a:gd name="connsiteX0" fmla="*/ 534197 w 1598659"/>
              <a:gd name="connsiteY0" fmla="*/ 2092805 h 2136266"/>
              <a:gd name="connsiteX1" fmla="*/ 481732 w 1598659"/>
              <a:gd name="connsiteY1" fmla="*/ 1459471 h 2136266"/>
              <a:gd name="connsiteX2" fmla="*/ 181929 w 1598659"/>
              <a:gd name="connsiteY2" fmla="*/ 653749 h 2136266"/>
              <a:gd name="connsiteX3" fmla="*/ 95735 w 1598659"/>
              <a:gd name="connsiteY3" fmla="*/ 76628 h 2136266"/>
              <a:gd name="connsiteX4" fmla="*/ 1572266 w 1598659"/>
              <a:gd name="connsiteY4" fmla="*/ 84123 h 2136266"/>
              <a:gd name="connsiteX5" fmla="*/ 1040115 w 1598659"/>
              <a:gd name="connsiteY5" fmla="*/ 792408 h 2136266"/>
              <a:gd name="connsiteX6" fmla="*/ 998893 w 1598659"/>
              <a:gd name="connsiteY6" fmla="*/ 2089057 h 2136266"/>
              <a:gd name="connsiteX7" fmla="*/ 950175 w 1598659"/>
              <a:gd name="connsiteY7" fmla="*/ 2096554 h 2136266"/>
              <a:gd name="connsiteX8" fmla="*/ 905204 w 1598659"/>
              <a:gd name="connsiteY8" fmla="*/ 2070320 h 2136266"/>
              <a:gd name="connsiteX9" fmla="*/ 770293 w 1598659"/>
              <a:gd name="connsiteY9" fmla="*/ 2081562 h 2136266"/>
              <a:gd name="connsiteX10" fmla="*/ 534197 w 1598659"/>
              <a:gd name="connsiteY10" fmla="*/ 2092805 h 2136266"/>
              <a:gd name="connsiteX0" fmla="*/ 534197 w 1598659"/>
              <a:gd name="connsiteY0" fmla="*/ 2092805 h 2136016"/>
              <a:gd name="connsiteX1" fmla="*/ 481732 w 1598659"/>
              <a:gd name="connsiteY1" fmla="*/ 1459471 h 2136016"/>
              <a:gd name="connsiteX2" fmla="*/ 181929 w 1598659"/>
              <a:gd name="connsiteY2" fmla="*/ 653749 h 2136016"/>
              <a:gd name="connsiteX3" fmla="*/ 95735 w 1598659"/>
              <a:gd name="connsiteY3" fmla="*/ 76628 h 2136016"/>
              <a:gd name="connsiteX4" fmla="*/ 1572266 w 1598659"/>
              <a:gd name="connsiteY4" fmla="*/ 84123 h 2136016"/>
              <a:gd name="connsiteX5" fmla="*/ 1040115 w 1598659"/>
              <a:gd name="connsiteY5" fmla="*/ 792408 h 2136016"/>
              <a:gd name="connsiteX6" fmla="*/ 998893 w 1598659"/>
              <a:gd name="connsiteY6" fmla="*/ 2089057 h 2136016"/>
              <a:gd name="connsiteX7" fmla="*/ 950175 w 1598659"/>
              <a:gd name="connsiteY7" fmla="*/ 2096554 h 2136016"/>
              <a:gd name="connsiteX8" fmla="*/ 770293 w 1598659"/>
              <a:gd name="connsiteY8" fmla="*/ 2081562 h 2136016"/>
              <a:gd name="connsiteX9" fmla="*/ 534197 w 1598659"/>
              <a:gd name="connsiteY9" fmla="*/ 2092805 h 2136016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182510"/>
              <a:gd name="connsiteX1" fmla="*/ 481732 w 1598659"/>
              <a:gd name="connsiteY1" fmla="*/ 1459471 h 2182510"/>
              <a:gd name="connsiteX2" fmla="*/ 181929 w 1598659"/>
              <a:gd name="connsiteY2" fmla="*/ 653749 h 2182510"/>
              <a:gd name="connsiteX3" fmla="*/ 95735 w 1598659"/>
              <a:gd name="connsiteY3" fmla="*/ 76628 h 2182510"/>
              <a:gd name="connsiteX4" fmla="*/ 1572266 w 1598659"/>
              <a:gd name="connsiteY4" fmla="*/ 84123 h 2182510"/>
              <a:gd name="connsiteX5" fmla="*/ 1040115 w 1598659"/>
              <a:gd name="connsiteY5" fmla="*/ 792408 h 2182510"/>
              <a:gd name="connsiteX6" fmla="*/ 998893 w 1598659"/>
              <a:gd name="connsiteY6" fmla="*/ 2089057 h 2182510"/>
              <a:gd name="connsiteX7" fmla="*/ 770293 w 1598659"/>
              <a:gd name="connsiteY7" fmla="*/ 2081562 h 2182510"/>
              <a:gd name="connsiteX8" fmla="*/ 534197 w 1598659"/>
              <a:gd name="connsiteY8" fmla="*/ 2092805 h 2182510"/>
              <a:gd name="connsiteX0" fmla="*/ 534197 w 1598659"/>
              <a:gd name="connsiteY0" fmla="*/ 2092805 h 2095535"/>
              <a:gd name="connsiteX1" fmla="*/ 481732 w 1598659"/>
              <a:gd name="connsiteY1" fmla="*/ 1459471 h 2095535"/>
              <a:gd name="connsiteX2" fmla="*/ 181929 w 1598659"/>
              <a:gd name="connsiteY2" fmla="*/ 653749 h 2095535"/>
              <a:gd name="connsiteX3" fmla="*/ 95735 w 1598659"/>
              <a:gd name="connsiteY3" fmla="*/ 76628 h 2095535"/>
              <a:gd name="connsiteX4" fmla="*/ 1572266 w 1598659"/>
              <a:gd name="connsiteY4" fmla="*/ 84123 h 2095535"/>
              <a:gd name="connsiteX5" fmla="*/ 1040115 w 1598659"/>
              <a:gd name="connsiteY5" fmla="*/ 792408 h 2095535"/>
              <a:gd name="connsiteX6" fmla="*/ 998893 w 1598659"/>
              <a:gd name="connsiteY6" fmla="*/ 2089057 h 2095535"/>
              <a:gd name="connsiteX7" fmla="*/ 770293 w 1598659"/>
              <a:gd name="connsiteY7" fmla="*/ 2081562 h 2095535"/>
              <a:gd name="connsiteX8" fmla="*/ 534197 w 1598659"/>
              <a:gd name="connsiteY8" fmla="*/ 2092805 h 2095535"/>
              <a:gd name="connsiteX0" fmla="*/ 534197 w 1598659"/>
              <a:gd name="connsiteY0" fmla="*/ 2092805 h 2190111"/>
              <a:gd name="connsiteX1" fmla="*/ 481732 w 1598659"/>
              <a:gd name="connsiteY1" fmla="*/ 1459471 h 2190111"/>
              <a:gd name="connsiteX2" fmla="*/ 181929 w 1598659"/>
              <a:gd name="connsiteY2" fmla="*/ 653749 h 2190111"/>
              <a:gd name="connsiteX3" fmla="*/ 95735 w 1598659"/>
              <a:gd name="connsiteY3" fmla="*/ 76628 h 2190111"/>
              <a:gd name="connsiteX4" fmla="*/ 1572266 w 1598659"/>
              <a:gd name="connsiteY4" fmla="*/ 84123 h 2190111"/>
              <a:gd name="connsiteX5" fmla="*/ 1040115 w 1598659"/>
              <a:gd name="connsiteY5" fmla="*/ 792408 h 2190111"/>
              <a:gd name="connsiteX6" fmla="*/ 998893 w 1598659"/>
              <a:gd name="connsiteY6" fmla="*/ 2089057 h 2190111"/>
              <a:gd name="connsiteX7" fmla="*/ 777788 w 1598659"/>
              <a:gd name="connsiteY7" fmla="*/ 2104047 h 2190111"/>
              <a:gd name="connsiteX8" fmla="*/ 534197 w 1598659"/>
              <a:gd name="connsiteY8" fmla="*/ 2092805 h 2190111"/>
              <a:gd name="connsiteX0" fmla="*/ 534197 w 1598659"/>
              <a:gd name="connsiteY0" fmla="*/ 2092805 h 2190111"/>
              <a:gd name="connsiteX1" fmla="*/ 481732 w 1598659"/>
              <a:gd name="connsiteY1" fmla="*/ 1459471 h 2190111"/>
              <a:gd name="connsiteX2" fmla="*/ 181929 w 1598659"/>
              <a:gd name="connsiteY2" fmla="*/ 653749 h 2190111"/>
              <a:gd name="connsiteX3" fmla="*/ 95735 w 1598659"/>
              <a:gd name="connsiteY3" fmla="*/ 76628 h 2190111"/>
              <a:gd name="connsiteX4" fmla="*/ 1572266 w 1598659"/>
              <a:gd name="connsiteY4" fmla="*/ 84123 h 2190111"/>
              <a:gd name="connsiteX5" fmla="*/ 1040115 w 1598659"/>
              <a:gd name="connsiteY5" fmla="*/ 792408 h 2190111"/>
              <a:gd name="connsiteX6" fmla="*/ 998893 w 1598659"/>
              <a:gd name="connsiteY6" fmla="*/ 2089057 h 2190111"/>
              <a:gd name="connsiteX7" fmla="*/ 777788 w 1598659"/>
              <a:gd name="connsiteY7" fmla="*/ 2104047 h 2190111"/>
              <a:gd name="connsiteX8" fmla="*/ 534197 w 1598659"/>
              <a:gd name="connsiteY8" fmla="*/ 2092805 h 2190111"/>
              <a:gd name="connsiteX0" fmla="*/ 534197 w 1598659"/>
              <a:gd name="connsiteY0" fmla="*/ 2092805 h 2104324"/>
              <a:gd name="connsiteX1" fmla="*/ 481732 w 1598659"/>
              <a:gd name="connsiteY1" fmla="*/ 1459471 h 2104324"/>
              <a:gd name="connsiteX2" fmla="*/ 181929 w 1598659"/>
              <a:gd name="connsiteY2" fmla="*/ 653749 h 2104324"/>
              <a:gd name="connsiteX3" fmla="*/ 95735 w 1598659"/>
              <a:gd name="connsiteY3" fmla="*/ 76628 h 2104324"/>
              <a:gd name="connsiteX4" fmla="*/ 1572266 w 1598659"/>
              <a:gd name="connsiteY4" fmla="*/ 84123 h 2104324"/>
              <a:gd name="connsiteX5" fmla="*/ 1040115 w 1598659"/>
              <a:gd name="connsiteY5" fmla="*/ 792408 h 2104324"/>
              <a:gd name="connsiteX6" fmla="*/ 998893 w 1598659"/>
              <a:gd name="connsiteY6" fmla="*/ 2089057 h 2104324"/>
              <a:gd name="connsiteX7" fmla="*/ 777788 w 1598659"/>
              <a:gd name="connsiteY7" fmla="*/ 2104047 h 2104324"/>
              <a:gd name="connsiteX8" fmla="*/ 534197 w 1598659"/>
              <a:gd name="connsiteY8" fmla="*/ 2092805 h 2104324"/>
              <a:gd name="connsiteX0" fmla="*/ 534197 w 1598659"/>
              <a:gd name="connsiteY0" fmla="*/ 2092805 h 2119343"/>
              <a:gd name="connsiteX1" fmla="*/ 481732 w 1598659"/>
              <a:gd name="connsiteY1" fmla="*/ 1459471 h 2119343"/>
              <a:gd name="connsiteX2" fmla="*/ 181929 w 1598659"/>
              <a:gd name="connsiteY2" fmla="*/ 653749 h 2119343"/>
              <a:gd name="connsiteX3" fmla="*/ 95735 w 1598659"/>
              <a:gd name="connsiteY3" fmla="*/ 76628 h 2119343"/>
              <a:gd name="connsiteX4" fmla="*/ 1572266 w 1598659"/>
              <a:gd name="connsiteY4" fmla="*/ 84123 h 2119343"/>
              <a:gd name="connsiteX5" fmla="*/ 1040115 w 1598659"/>
              <a:gd name="connsiteY5" fmla="*/ 792408 h 2119343"/>
              <a:gd name="connsiteX6" fmla="*/ 998893 w 1598659"/>
              <a:gd name="connsiteY6" fmla="*/ 2111542 h 2119343"/>
              <a:gd name="connsiteX7" fmla="*/ 777788 w 1598659"/>
              <a:gd name="connsiteY7" fmla="*/ 2104047 h 2119343"/>
              <a:gd name="connsiteX8" fmla="*/ 534197 w 1598659"/>
              <a:gd name="connsiteY8" fmla="*/ 2092805 h 2119343"/>
              <a:gd name="connsiteX0" fmla="*/ 534197 w 1598659"/>
              <a:gd name="connsiteY0" fmla="*/ 2092805 h 2117178"/>
              <a:gd name="connsiteX1" fmla="*/ 481732 w 1598659"/>
              <a:gd name="connsiteY1" fmla="*/ 1459471 h 2117178"/>
              <a:gd name="connsiteX2" fmla="*/ 181929 w 1598659"/>
              <a:gd name="connsiteY2" fmla="*/ 653749 h 2117178"/>
              <a:gd name="connsiteX3" fmla="*/ 95735 w 1598659"/>
              <a:gd name="connsiteY3" fmla="*/ 76628 h 2117178"/>
              <a:gd name="connsiteX4" fmla="*/ 1572266 w 1598659"/>
              <a:gd name="connsiteY4" fmla="*/ 84123 h 2117178"/>
              <a:gd name="connsiteX5" fmla="*/ 1040115 w 1598659"/>
              <a:gd name="connsiteY5" fmla="*/ 792408 h 2117178"/>
              <a:gd name="connsiteX6" fmla="*/ 998893 w 1598659"/>
              <a:gd name="connsiteY6" fmla="*/ 2111542 h 2117178"/>
              <a:gd name="connsiteX7" fmla="*/ 777788 w 1598659"/>
              <a:gd name="connsiteY7" fmla="*/ 2089057 h 2117178"/>
              <a:gd name="connsiteX8" fmla="*/ 534197 w 1598659"/>
              <a:gd name="connsiteY8" fmla="*/ 2092805 h 2117178"/>
              <a:gd name="connsiteX0" fmla="*/ 534197 w 1598659"/>
              <a:gd name="connsiteY0" fmla="*/ 2092805 h 2229874"/>
              <a:gd name="connsiteX1" fmla="*/ 481732 w 1598659"/>
              <a:gd name="connsiteY1" fmla="*/ 1459471 h 2229874"/>
              <a:gd name="connsiteX2" fmla="*/ 181929 w 1598659"/>
              <a:gd name="connsiteY2" fmla="*/ 653749 h 2229874"/>
              <a:gd name="connsiteX3" fmla="*/ 95735 w 1598659"/>
              <a:gd name="connsiteY3" fmla="*/ 76628 h 2229874"/>
              <a:gd name="connsiteX4" fmla="*/ 1572266 w 1598659"/>
              <a:gd name="connsiteY4" fmla="*/ 84123 h 2229874"/>
              <a:gd name="connsiteX5" fmla="*/ 1040115 w 1598659"/>
              <a:gd name="connsiteY5" fmla="*/ 792408 h 2229874"/>
              <a:gd name="connsiteX6" fmla="*/ 998893 w 1598659"/>
              <a:gd name="connsiteY6" fmla="*/ 2111542 h 2229874"/>
              <a:gd name="connsiteX7" fmla="*/ 534197 w 1598659"/>
              <a:gd name="connsiteY7" fmla="*/ 2092805 h 2229874"/>
              <a:gd name="connsiteX0" fmla="*/ 534197 w 1598659"/>
              <a:gd name="connsiteY0" fmla="*/ 2092805 h 2146327"/>
              <a:gd name="connsiteX1" fmla="*/ 481732 w 1598659"/>
              <a:gd name="connsiteY1" fmla="*/ 1459471 h 2146327"/>
              <a:gd name="connsiteX2" fmla="*/ 181929 w 1598659"/>
              <a:gd name="connsiteY2" fmla="*/ 653749 h 2146327"/>
              <a:gd name="connsiteX3" fmla="*/ 95735 w 1598659"/>
              <a:gd name="connsiteY3" fmla="*/ 76628 h 2146327"/>
              <a:gd name="connsiteX4" fmla="*/ 1572266 w 1598659"/>
              <a:gd name="connsiteY4" fmla="*/ 84123 h 2146327"/>
              <a:gd name="connsiteX5" fmla="*/ 1040115 w 1598659"/>
              <a:gd name="connsiteY5" fmla="*/ 792408 h 2146327"/>
              <a:gd name="connsiteX6" fmla="*/ 998893 w 1598659"/>
              <a:gd name="connsiteY6" fmla="*/ 2111542 h 2146327"/>
              <a:gd name="connsiteX7" fmla="*/ 534197 w 1598659"/>
              <a:gd name="connsiteY7" fmla="*/ 2092805 h 2146327"/>
              <a:gd name="connsiteX0" fmla="*/ 534197 w 1598659"/>
              <a:gd name="connsiteY0" fmla="*/ 2092805 h 2120461"/>
              <a:gd name="connsiteX1" fmla="*/ 481732 w 1598659"/>
              <a:gd name="connsiteY1" fmla="*/ 1459471 h 2120461"/>
              <a:gd name="connsiteX2" fmla="*/ 181929 w 1598659"/>
              <a:gd name="connsiteY2" fmla="*/ 653749 h 2120461"/>
              <a:gd name="connsiteX3" fmla="*/ 95735 w 1598659"/>
              <a:gd name="connsiteY3" fmla="*/ 76628 h 2120461"/>
              <a:gd name="connsiteX4" fmla="*/ 1572266 w 1598659"/>
              <a:gd name="connsiteY4" fmla="*/ 84123 h 2120461"/>
              <a:gd name="connsiteX5" fmla="*/ 1040115 w 1598659"/>
              <a:gd name="connsiteY5" fmla="*/ 792408 h 2120461"/>
              <a:gd name="connsiteX6" fmla="*/ 998893 w 1598659"/>
              <a:gd name="connsiteY6" fmla="*/ 2111542 h 2120461"/>
              <a:gd name="connsiteX7" fmla="*/ 534197 w 1598659"/>
              <a:gd name="connsiteY7" fmla="*/ 2092805 h 2120461"/>
              <a:gd name="connsiteX0" fmla="*/ 534197 w 1598659"/>
              <a:gd name="connsiteY0" fmla="*/ 2092805 h 2120461"/>
              <a:gd name="connsiteX1" fmla="*/ 481732 w 1598659"/>
              <a:gd name="connsiteY1" fmla="*/ 1459471 h 2120461"/>
              <a:gd name="connsiteX2" fmla="*/ 181929 w 1598659"/>
              <a:gd name="connsiteY2" fmla="*/ 653749 h 2120461"/>
              <a:gd name="connsiteX3" fmla="*/ 95735 w 1598659"/>
              <a:gd name="connsiteY3" fmla="*/ 76628 h 2120461"/>
              <a:gd name="connsiteX4" fmla="*/ 1572266 w 1598659"/>
              <a:gd name="connsiteY4" fmla="*/ 84123 h 2120461"/>
              <a:gd name="connsiteX5" fmla="*/ 1040115 w 1598659"/>
              <a:gd name="connsiteY5" fmla="*/ 792408 h 2120461"/>
              <a:gd name="connsiteX6" fmla="*/ 998893 w 1598659"/>
              <a:gd name="connsiteY6" fmla="*/ 2111542 h 2120461"/>
              <a:gd name="connsiteX7" fmla="*/ 534197 w 1598659"/>
              <a:gd name="connsiteY7" fmla="*/ 2092805 h 2120461"/>
              <a:gd name="connsiteX0" fmla="*/ 534197 w 1598659"/>
              <a:gd name="connsiteY0" fmla="*/ 2064255 h 2091911"/>
              <a:gd name="connsiteX1" fmla="*/ 481732 w 1598659"/>
              <a:gd name="connsiteY1" fmla="*/ 1430921 h 2091911"/>
              <a:gd name="connsiteX2" fmla="*/ 181929 w 1598659"/>
              <a:gd name="connsiteY2" fmla="*/ 625199 h 2091911"/>
              <a:gd name="connsiteX3" fmla="*/ 95735 w 1598659"/>
              <a:gd name="connsiteY3" fmla="*/ 48078 h 2091911"/>
              <a:gd name="connsiteX4" fmla="*/ 1572266 w 1598659"/>
              <a:gd name="connsiteY4" fmla="*/ 55573 h 2091911"/>
              <a:gd name="connsiteX5" fmla="*/ 1040115 w 1598659"/>
              <a:gd name="connsiteY5" fmla="*/ 763858 h 2091911"/>
              <a:gd name="connsiteX6" fmla="*/ 998893 w 1598659"/>
              <a:gd name="connsiteY6" fmla="*/ 2082992 h 2091911"/>
              <a:gd name="connsiteX7" fmla="*/ 534197 w 1598659"/>
              <a:gd name="connsiteY7" fmla="*/ 2064255 h 2091911"/>
              <a:gd name="connsiteX0" fmla="*/ 534197 w 1598659"/>
              <a:gd name="connsiteY0" fmla="*/ 2064255 h 2091911"/>
              <a:gd name="connsiteX1" fmla="*/ 481732 w 1598659"/>
              <a:gd name="connsiteY1" fmla="*/ 1430921 h 2091911"/>
              <a:gd name="connsiteX2" fmla="*/ 181929 w 1598659"/>
              <a:gd name="connsiteY2" fmla="*/ 625199 h 2091911"/>
              <a:gd name="connsiteX3" fmla="*/ 95735 w 1598659"/>
              <a:gd name="connsiteY3" fmla="*/ 48078 h 2091911"/>
              <a:gd name="connsiteX4" fmla="*/ 1572266 w 1598659"/>
              <a:gd name="connsiteY4" fmla="*/ 55573 h 2091911"/>
              <a:gd name="connsiteX5" fmla="*/ 1040115 w 1598659"/>
              <a:gd name="connsiteY5" fmla="*/ 763858 h 2091911"/>
              <a:gd name="connsiteX6" fmla="*/ 998893 w 1598659"/>
              <a:gd name="connsiteY6" fmla="*/ 2082992 h 2091911"/>
              <a:gd name="connsiteX7" fmla="*/ 534197 w 1598659"/>
              <a:gd name="connsiteY7" fmla="*/ 2064255 h 2091911"/>
              <a:gd name="connsiteX0" fmla="*/ 534197 w 1598659"/>
              <a:gd name="connsiteY0" fmla="*/ 2028311 h 2055967"/>
              <a:gd name="connsiteX1" fmla="*/ 481732 w 1598659"/>
              <a:gd name="connsiteY1" fmla="*/ 1394977 h 2055967"/>
              <a:gd name="connsiteX2" fmla="*/ 181929 w 1598659"/>
              <a:gd name="connsiteY2" fmla="*/ 589255 h 2055967"/>
              <a:gd name="connsiteX3" fmla="*/ 95735 w 1598659"/>
              <a:gd name="connsiteY3" fmla="*/ 12134 h 2055967"/>
              <a:gd name="connsiteX4" fmla="*/ 1572266 w 1598659"/>
              <a:gd name="connsiteY4" fmla="*/ 19629 h 2055967"/>
              <a:gd name="connsiteX5" fmla="*/ 1040115 w 1598659"/>
              <a:gd name="connsiteY5" fmla="*/ 727914 h 2055967"/>
              <a:gd name="connsiteX6" fmla="*/ 998893 w 1598659"/>
              <a:gd name="connsiteY6" fmla="*/ 2047048 h 2055967"/>
              <a:gd name="connsiteX7" fmla="*/ 534197 w 1598659"/>
              <a:gd name="connsiteY7" fmla="*/ 2028311 h 2055967"/>
              <a:gd name="connsiteX0" fmla="*/ 444156 w 1508618"/>
              <a:gd name="connsiteY0" fmla="*/ 2028311 h 2055967"/>
              <a:gd name="connsiteX1" fmla="*/ 391691 w 1508618"/>
              <a:gd name="connsiteY1" fmla="*/ 1394977 h 2055967"/>
              <a:gd name="connsiteX2" fmla="*/ 91888 w 1508618"/>
              <a:gd name="connsiteY2" fmla="*/ 589255 h 2055967"/>
              <a:gd name="connsiteX3" fmla="*/ 5694 w 1508618"/>
              <a:gd name="connsiteY3" fmla="*/ 12134 h 2055967"/>
              <a:gd name="connsiteX4" fmla="*/ 1482225 w 1508618"/>
              <a:gd name="connsiteY4" fmla="*/ 19629 h 2055967"/>
              <a:gd name="connsiteX5" fmla="*/ 950074 w 1508618"/>
              <a:gd name="connsiteY5" fmla="*/ 727914 h 2055967"/>
              <a:gd name="connsiteX6" fmla="*/ 908852 w 1508618"/>
              <a:gd name="connsiteY6" fmla="*/ 2047048 h 2055967"/>
              <a:gd name="connsiteX7" fmla="*/ 444156 w 1508618"/>
              <a:gd name="connsiteY7" fmla="*/ 2028311 h 2055967"/>
              <a:gd name="connsiteX0" fmla="*/ 444156 w 1507713"/>
              <a:gd name="connsiteY0" fmla="*/ 2028311 h 2055967"/>
              <a:gd name="connsiteX1" fmla="*/ 391691 w 1507713"/>
              <a:gd name="connsiteY1" fmla="*/ 1394977 h 2055967"/>
              <a:gd name="connsiteX2" fmla="*/ 91888 w 1507713"/>
              <a:gd name="connsiteY2" fmla="*/ 589255 h 2055967"/>
              <a:gd name="connsiteX3" fmla="*/ 5694 w 1507713"/>
              <a:gd name="connsiteY3" fmla="*/ 12134 h 2055967"/>
              <a:gd name="connsiteX4" fmla="*/ 1482225 w 1507713"/>
              <a:gd name="connsiteY4" fmla="*/ 19629 h 2055967"/>
              <a:gd name="connsiteX5" fmla="*/ 950074 w 1507713"/>
              <a:gd name="connsiteY5" fmla="*/ 727914 h 2055967"/>
              <a:gd name="connsiteX6" fmla="*/ 908852 w 1507713"/>
              <a:gd name="connsiteY6" fmla="*/ 2047048 h 2055967"/>
              <a:gd name="connsiteX7" fmla="*/ 444156 w 1507713"/>
              <a:gd name="connsiteY7" fmla="*/ 2028311 h 2055967"/>
              <a:gd name="connsiteX0" fmla="*/ 444156 w 1482225"/>
              <a:gd name="connsiteY0" fmla="*/ 2028311 h 2055967"/>
              <a:gd name="connsiteX1" fmla="*/ 391691 w 1482225"/>
              <a:gd name="connsiteY1" fmla="*/ 1394977 h 2055967"/>
              <a:gd name="connsiteX2" fmla="*/ 91888 w 1482225"/>
              <a:gd name="connsiteY2" fmla="*/ 589255 h 2055967"/>
              <a:gd name="connsiteX3" fmla="*/ 5694 w 1482225"/>
              <a:gd name="connsiteY3" fmla="*/ 12134 h 2055967"/>
              <a:gd name="connsiteX4" fmla="*/ 1482225 w 1482225"/>
              <a:gd name="connsiteY4" fmla="*/ 19629 h 2055967"/>
              <a:gd name="connsiteX5" fmla="*/ 950074 w 1482225"/>
              <a:gd name="connsiteY5" fmla="*/ 727914 h 2055967"/>
              <a:gd name="connsiteX6" fmla="*/ 908852 w 1482225"/>
              <a:gd name="connsiteY6" fmla="*/ 2047048 h 2055967"/>
              <a:gd name="connsiteX7" fmla="*/ 444156 w 1482225"/>
              <a:gd name="connsiteY7" fmla="*/ 2028311 h 2055967"/>
              <a:gd name="connsiteX0" fmla="*/ 444156 w 1482225"/>
              <a:gd name="connsiteY0" fmla="*/ 2043301 h 2065819"/>
              <a:gd name="connsiteX1" fmla="*/ 391691 w 1482225"/>
              <a:gd name="connsiteY1" fmla="*/ 1394977 h 2065819"/>
              <a:gd name="connsiteX2" fmla="*/ 91888 w 1482225"/>
              <a:gd name="connsiteY2" fmla="*/ 589255 h 2065819"/>
              <a:gd name="connsiteX3" fmla="*/ 5694 w 1482225"/>
              <a:gd name="connsiteY3" fmla="*/ 12134 h 2065819"/>
              <a:gd name="connsiteX4" fmla="*/ 1482225 w 1482225"/>
              <a:gd name="connsiteY4" fmla="*/ 19629 h 2065819"/>
              <a:gd name="connsiteX5" fmla="*/ 950074 w 1482225"/>
              <a:gd name="connsiteY5" fmla="*/ 727914 h 2065819"/>
              <a:gd name="connsiteX6" fmla="*/ 908852 w 1482225"/>
              <a:gd name="connsiteY6" fmla="*/ 2047048 h 2065819"/>
              <a:gd name="connsiteX7" fmla="*/ 444156 w 1482225"/>
              <a:gd name="connsiteY7" fmla="*/ 2043301 h 2065819"/>
              <a:gd name="connsiteX0" fmla="*/ 444156 w 1482225"/>
              <a:gd name="connsiteY0" fmla="*/ 2043301 h 2049302"/>
              <a:gd name="connsiteX1" fmla="*/ 391691 w 1482225"/>
              <a:gd name="connsiteY1" fmla="*/ 1394977 h 2049302"/>
              <a:gd name="connsiteX2" fmla="*/ 91888 w 1482225"/>
              <a:gd name="connsiteY2" fmla="*/ 589255 h 2049302"/>
              <a:gd name="connsiteX3" fmla="*/ 5694 w 1482225"/>
              <a:gd name="connsiteY3" fmla="*/ 12134 h 2049302"/>
              <a:gd name="connsiteX4" fmla="*/ 1482225 w 1482225"/>
              <a:gd name="connsiteY4" fmla="*/ 19629 h 2049302"/>
              <a:gd name="connsiteX5" fmla="*/ 950074 w 1482225"/>
              <a:gd name="connsiteY5" fmla="*/ 727914 h 2049302"/>
              <a:gd name="connsiteX6" fmla="*/ 908852 w 1482225"/>
              <a:gd name="connsiteY6" fmla="*/ 2047048 h 2049302"/>
              <a:gd name="connsiteX7" fmla="*/ 444156 w 1482225"/>
              <a:gd name="connsiteY7" fmla="*/ 2043301 h 2049302"/>
              <a:gd name="connsiteX0" fmla="*/ 444156 w 1482225"/>
              <a:gd name="connsiteY0" fmla="*/ 2043301 h 2049302"/>
              <a:gd name="connsiteX1" fmla="*/ 391691 w 1482225"/>
              <a:gd name="connsiteY1" fmla="*/ 1394977 h 2049302"/>
              <a:gd name="connsiteX2" fmla="*/ 91888 w 1482225"/>
              <a:gd name="connsiteY2" fmla="*/ 589255 h 2049302"/>
              <a:gd name="connsiteX3" fmla="*/ 5694 w 1482225"/>
              <a:gd name="connsiteY3" fmla="*/ 12134 h 2049302"/>
              <a:gd name="connsiteX4" fmla="*/ 1482225 w 1482225"/>
              <a:gd name="connsiteY4" fmla="*/ 19629 h 2049302"/>
              <a:gd name="connsiteX5" fmla="*/ 950074 w 1482225"/>
              <a:gd name="connsiteY5" fmla="*/ 727914 h 2049302"/>
              <a:gd name="connsiteX6" fmla="*/ 908852 w 1482225"/>
              <a:gd name="connsiteY6" fmla="*/ 2047048 h 2049302"/>
              <a:gd name="connsiteX7" fmla="*/ 444156 w 1482225"/>
              <a:gd name="connsiteY7" fmla="*/ 2043301 h 2049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2225" h="2049302">
                <a:moveTo>
                  <a:pt x="444156" y="2043301"/>
                </a:moveTo>
                <a:cubicBezTo>
                  <a:pt x="395439" y="1934623"/>
                  <a:pt x="450402" y="1637318"/>
                  <a:pt x="391691" y="1394977"/>
                </a:cubicBezTo>
                <a:cubicBezTo>
                  <a:pt x="332980" y="1152636"/>
                  <a:pt x="156221" y="819729"/>
                  <a:pt x="91888" y="589255"/>
                </a:cubicBezTo>
                <a:cubicBezTo>
                  <a:pt x="27555" y="358781"/>
                  <a:pt x="-16167" y="140800"/>
                  <a:pt x="5694" y="12134"/>
                </a:cubicBezTo>
                <a:cubicBezTo>
                  <a:pt x="237417" y="3389"/>
                  <a:pt x="1287353" y="-13475"/>
                  <a:pt x="1482225" y="19629"/>
                </a:cubicBezTo>
                <a:cubicBezTo>
                  <a:pt x="1369799" y="172654"/>
                  <a:pt x="1019403" y="393758"/>
                  <a:pt x="950074" y="727914"/>
                </a:cubicBezTo>
                <a:cubicBezTo>
                  <a:pt x="854512" y="1062070"/>
                  <a:pt x="952573" y="1828442"/>
                  <a:pt x="908852" y="2047048"/>
                </a:cubicBezTo>
                <a:cubicBezTo>
                  <a:pt x="708358" y="2046424"/>
                  <a:pt x="627785" y="2054543"/>
                  <a:pt x="444156" y="2043301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0B44D3-2111-49B7-B96D-3133A0051DAE}"/>
              </a:ext>
            </a:extLst>
          </p:cNvPr>
          <p:cNvCxnSpPr/>
          <p:nvPr/>
        </p:nvCxnSpPr>
        <p:spPr>
          <a:xfrm>
            <a:off x="910424" y="2492734"/>
            <a:ext cx="2592126" cy="0"/>
          </a:xfrm>
          <a:prstGeom prst="line">
            <a:avLst/>
          </a:prstGeom>
          <a:ln>
            <a:solidFill>
              <a:schemeClr val="accent2">
                <a:alpha val="67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0D5ACE-7AD5-4422-BC8F-E48C867B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318468" cy="402176"/>
          </a:xfrm>
        </p:spPr>
        <p:txBody>
          <a:bodyPr>
            <a:noAutofit/>
          </a:bodyPr>
          <a:lstStyle/>
          <a:p>
            <a:r>
              <a:rPr lang="en-US" sz="1400" dirty="0"/>
              <a:t>Crosswalk Area model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FBA9B-959A-4F2E-982B-9007D3D56538}"/>
              </a:ext>
            </a:extLst>
          </p:cNvPr>
          <p:cNvCxnSpPr/>
          <p:nvPr/>
        </p:nvCxnSpPr>
        <p:spPr>
          <a:xfrm>
            <a:off x="910424" y="3535681"/>
            <a:ext cx="2592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606BFE-C6D5-418E-928A-0A43F9BA3803}"/>
              </a:ext>
            </a:extLst>
          </p:cNvPr>
          <p:cNvCxnSpPr/>
          <p:nvPr/>
        </p:nvCxnSpPr>
        <p:spPr>
          <a:xfrm>
            <a:off x="910424" y="1509423"/>
            <a:ext cx="2592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5A565F0-E83F-4C59-B1F8-694201DA5331}"/>
              </a:ext>
            </a:extLst>
          </p:cNvPr>
          <p:cNvSpPr/>
          <p:nvPr/>
        </p:nvSpPr>
        <p:spPr>
          <a:xfrm>
            <a:off x="910424" y="3535681"/>
            <a:ext cx="2592126" cy="261014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BC2B6D-164E-46BB-8789-C47B99648045}"/>
              </a:ext>
            </a:extLst>
          </p:cNvPr>
          <p:cNvSpPr/>
          <p:nvPr/>
        </p:nvSpPr>
        <p:spPr>
          <a:xfrm>
            <a:off x="910424" y="1248411"/>
            <a:ext cx="2592126" cy="261014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pic>
        <p:nvPicPr>
          <p:cNvPr id="35" name="Graphic 34" descr="Walk">
            <a:extLst>
              <a:ext uri="{FF2B5EF4-FFF2-40B4-BE49-F238E27FC236}">
                <a16:creationId xmlns:a16="http://schemas.microsoft.com/office/drawing/2014/main" id="{FB3CBBC7-9784-40EA-9D60-E846CC714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240720" y="3326087"/>
            <a:ext cx="217405" cy="251581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E0AB568-07F6-4F8F-8952-0E868E023D71}"/>
              </a:ext>
            </a:extLst>
          </p:cNvPr>
          <p:cNvSpPr/>
          <p:nvPr/>
        </p:nvSpPr>
        <p:spPr>
          <a:xfrm>
            <a:off x="1678898" y="1521502"/>
            <a:ext cx="562272" cy="2004934"/>
          </a:xfrm>
          <a:custGeom>
            <a:avLst/>
            <a:gdLst>
              <a:gd name="connsiteX0" fmla="*/ 502171 w 562272"/>
              <a:gd name="connsiteY0" fmla="*/ 2004934 h 2004934"/>
              <a:gd name="connsiteX1" fmla="*/ 562132 w 562272"/>
              <a:gd name="connsiteY1" fmla="*/ 1491521 h 2004934"/>
              <a:gd name="connsiteX2" fmla="*/ 513413 w 562272"/>
              <a:gd name="connsiteY2" fmla="*/ 1128009 h 2004934"/>
              <a:gd name="connsiteX3" fmla="*/ 359764 w 562272"/>
              <a:gd name="connsiteY3" fmla="*/ 644577 h 2004934"/>
              <a:gd name="connsiteX4" fmla="*/ 164892 w 562272"/>
              <a:gd name="connsiteY4" fmla="*/ 299803 h 2004934"/>
              <a:gd name="connsiteX5" fmla="*/ 0 w 562272"/>
              <a:gd name="connsiteY5" fmla="*/ 0 h 2004934"/>
              <a:gd name="connsiteX6" fmla="*/ 0 w 562272"/>
              <a:gd name="connsiteY6" fmla="*/ 0 h 2004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2272" h="2004934">
                <a:moveTo>
                  <a:pt x="502171" y="2004934"/>
                </a:moveTo>
                <a:cubicBezTo>
                  <a:pt x="531214" y="1821304"/>
                  <a:pt x="560258" y="1637675"/>
                  <a:pt x="562132" y="1491521"/>
                </a:cubicBezTo>
                <a:cubicBezTo>
                  <a:pt x="564006" y="1345367"/>
                  <a:pt x="547141" y="1269166"/>
                  <a:pt x="513413" y="1128009"/>
                </a:cubicBezTo>
                <a:cubicBezTo>
                  <a:pt x="479685" y="986852"/>
                  <a:pt x="417851" y="782611"/>
                  <a:pt x="359764" y="644577"/>
                </a:cubicBezTo>
                <a:cubicBezTo>
                  <a:pt x="301677" y="506543"/>
                  <a:pt x="224853" y="407232"/>
                  <a:pt x="164892" y="299803"/>
                </a:cubicBezTo>
                <a:cubicBezTo>
                  <a:pt x="104931" y="19237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FE9F53-B2F5-4DE4-B80A-4DE2B43BBAF1}"/>
              </a:ext>
            </a:extLst>
          </p:cNvPr>
          <p:cNvSpPr/>
          <p:nvPr/>
        </p:nvSpPr>
        <p:spPr>
          <a:xfrm>
            <a:off x="1736011" y="1509423"/>
            <a:ext cx="774841" cy="2017014"/>
          </a:xfrm>
          <a:custGeom>
            <a:avLst/>
            <a:gdLst>
              <a:gd name="connsiteX0" fmla="*/ 774841 w 774841"/>
              <a:gd name="connsiteY0" fmla="*/ 1997439 h 1997439"/>
              <a:gd name="connsiteX1" fmla="*/ 467543 w 774841"/>
              <a:gd name="connsiteY1" fmla="*/ 1618937 h 1997439"/>
              <a:gd name="connsiteX2" fmla="*/ 89041 w 774841"/>
              <a:gd name="connsiteY2" fmla="*/ 858187 h 1997439"/>
              <a:gd name="connsiteX3" fmla="*/ 2848 w 774841"/>
              <a:gd name="connsiteY3" fmla="*/ 224852 h 1997439"/>
              <a:gd name="connsiteX4" fmla="*/ 29081 w 774841"/>
              <a:gd name="connsiteY4" fmla="*/ 0 h 1997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841" h="1997439">
                <a:moveTo>
                  <a:pt x="774841" y="1997439"/>
                </a:moveTo>
                <a:cubicBezTo>
                  <a:pt x="678342" y="1903125"/>
                  <a:pt x="581843" y="1808812"/>
                  <a:pt x="467543" y="1618937"/>
                </a:cubicBezTo>
                <a:cubicBezTo>
                  <a:pt x="353243" y="1429062"/>
                  <a:pt x="166490" y="1090534"/>
                  <a:pt x="89041" y="858187"/>
                </a:cubicBezTo>
                <a:cubicBezTo>
                  <a:pt x="11592" y="625840"/>
                  <a:pt x="12841" y="367883"/>
                  <a:pt x="2848" y="224852"/>
                </a:cubicBezTo>
                <a:cubicBezTo>
                  <a:pt x="-7145" y="81821"/>
                  <a:pt x="10968" y="40910"/>
                  <a:pt x="29081" y="0"/>
                </a:cubicBez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5734ABF-9761-4FC3-B2E8-501A49934321}"/>
              </a:ext>
            </a:extLst>
          </p:cNvPr>
          <p:cNvSpPr/>
          <p:nvPr/>
        </p:nvSpPr>
        <p:spPr>
          <a:xfrm>
            <a:off x="2191334" y="1517754"/>
            <a:ext cx="135889" cy="2001187"/>
          </a:xfrm>
          <a:custGeom>
            <a:avLst/>
            <a:gdLst>
              <a:gd name="connsiteX0" fmla="*/ 42200 w 135889"/>
              <a:gd name="connsiteY0" fmla="*/ 2001187 h 2001187"/>
              <a:gd name="connsiteX1" fmla="*/ 977 w 135889"/>
              <a:gd name="connsiteY1" fmla="*/ 1386590 h 2001187"/>
              <a:gd name="connsiteX2" fmla="*/ 15968 w 135889"/>
              <a:gd name="connsiteY2" fmla="*/ 760751 h 2001187"/>
              <a:gd name="connsiteX3" fmla="*/ 49696 w 135889"/>
              <a:gd name="connsiteY3" fmla="*/ 183630 h 2001187"/>
              <a:gd name="connsiteX4" fmla="*/ 135889 w 135889"/>
              <a:gd name="connsiteY4" fmla="*/ 0 h 200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889" h="2001187">
                <a:moveTo>
                  <a:pt x="42200" y="2001187"/>
                </a:moveTo>
                <a:cubicBezTo>
                  <a:pt x="23774" y="1797258"/>
                  <a:pt x="5349" y="1593329"/>
                  <a:pt x="977" y="1386590"/>
                </a:cubicBezTo>
                <a:cubicBezTo>
                  <a:pt x="-3395" y="1179851"/>
                  <a:pt x="7848" y="961244"/>
                  <a:pt x="15968" y="760751"/>
                </a:cubicBezTo>
                <a:cubicBezTo>
                  <a:pt x="24088" y="560258"/>
                  <a:pt x="29709" y="310422"/>
                  <a:pt x="49696" y="183630"/>
                </a:cubicBezTo>
                <a:cubicBezTo>
                  <a:pt x="69683" y="56838"/>
                  <a:pt x="102786" y="28419"/>
                  <a:pt x="13588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FAF5C3-344C-4EA2-93D2-3F416A46BECF}"/>
              </a:ext>
            </a:extLst>
          </p:cNvPr>
          <p:cNvSpPr/>
          <p:nvPr/>
        </p:nvSpPr>
        <p:spPr>
          <a:xfrm>
            <a:off x="2251320" y="1517754"/>
            <a:ext cx="529355" cy="1989944"/>
          </a:xfrm>
          <a:custGeom>
            <a:avLst/>
            <a:gdLst>
              <a:gd name="connsiteX0" fmla="*/ 23437 w 529355"/>
              <a:gd name="connsiteY0" fmla="*/ 1989944 h 1989944"/>
              <a:gd name="connsiteX1" fmla="*/ 23437 w 529355"/>
              <a:gd name="connsiteY1" fmla="*/ 1225446 h 1989944"/>
              <a:gd name="connsiteX2" fmla="*/ 23437 w 529355"/>
              <a:gd name="connsiteY2" fmla="*/ 505918 h 1989944"/>
              <a:gd name="connsiteX3" fmla="*/ 42175 w 529355"/>
              <a:gd name="connsiteY3" fmla="*/ 153649 h 1989944"/>
              <a:gd name="connsiteX4" fmla="*/ 529355 w 529355"/>
              <a:gd name="connsiteY4" fmla="*/ 0 h 198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355" h="1989944">
                <a:moveTo>
                  <a:pt x="23437" y="1989944"/>
                </a:moveTo>
                <a:lnTo>
                  <a:pt x="23437" y="1225446"/>
                </a:lnTo>
                <a:cubicBezTo>
                  <a:pt x="23437" y="978108"/>
                  <a:pt x="20314" y="684551"/>
                  <a:pt x="23437" y="505918"/>
                </a:cubicBezTo>
                <a:cubicBezTo>
                  <a:pt x="26560" y="327285"/>
                  <a:pt x="-42145" y="237969"/>
                  <a:pt x="42175" y="153649"/>
                </a:cubicBezTo>
                <a:cubicBezTo>
                  <a:pt x="126495" y="69329"/>
                  <a:pt x="327925" y="34664"/>
                  <a:pt x="529355" y="0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005EEA5-0555-4AA9-AFCE-875780B36AB4}"/>
              </a:ext>
            </a:extLst>
          </p:cNvPr>
          <p:cNvSpPr/>
          <p:nvPr/>
        </p:nvSpPr>
        <p:spPr>
          <a:xfrm>
            <a:off x="2064960" y="1510259"/>
            <a:ext cx="1000529" cy="2008682"/>
          </a:xfrm>
          <a:custGeom>
            <a:avLst/>
            <a:gdLst>
              <a:gd name="connsiteX0" fmla="*/ 11178 w 1000529"/>
              <a:gd name="connsiteY0" fmla="*/ 2008682 h 2008682"/>
              <a:gd name="connsiteX1" fmla="*/ 11178 w 1000529"/>
              <a:gd name="connsiteY1" fmla="*/ 1146748 h 2008682"/>
              <a:gd name="connsiteX2" fmla="*/ 127351 w 1000529"/>
              <a:gd name="connsiteY2" fmla="*/ 449705 h 2008682"/>
              <a:gd name="connsiteX3" fmla="*/ 554571 w 1000529"/>
              <a:gd name="connsiteY3" fmla="*/ 112426 h 2008682"/>
              <a:gd name="connsiteX4" fmla="*/ 1000529 w 1000529"/>
              <a:gd name="connsiteY4" fmla="*/ 0 h 200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529" h="2008682">
                <a:moveTo>
                  <a:pt x="11178" y="2008682"/>
                </a:moveTo>
                <a:cubicBezTo>
                  <a:pt x="1497" y="1707629"/>
                  <a:pt x="-8184" y="1406577"/>
                  <a:pt x="11178" y="1146748"/>
                </a:cubicBezTo>
                <a:cubicBezTo>
                  <a:pt x="30540" y="886918"/>
                  <a:pt x="36786" y="622092"/>
                  <a:pt x="127351" y="449705"/>
                </a:cubicBezTo>
                <a:cubicBezTo>
                  <a:pt x="217916" y="277318"/>
                  <a:pt x="409041" y="187377"/>
                  <a:pt x="554571" y="112426"/>
                </a:cubicBezTo>
                <a:cubicBezTo>
                  <a:pt x="700101" y="37475"/>
                  <a:pt x="850315" y="18737"/>
                  <a:pt x="1000529" y="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48C0970-074D-4729-856A-7FADC7618888}"/>
              </a:ext>
            </a:extLst>
          </p:cNvPr>
          <p:cNvSpPr/>
          <p:nvPr/>
        </p:nvSpPr>
        <p:spPr>
          <a:xfrm>
            <a:off x="2398820" y="1499016"/>
            <a:ext cx="681659" cy="2008682"/>
          </a:xfrm>
          <a:custGeom>
            <a:avLst/>
            <a:gdLst>
              <a:gd name="connsiteX0" fmla="*/ 25839 w 681659"/>
              <a:gd name="connsiteY0" fmla="*/ 2008682 h 2008682"/>
              <a:gd name="connsiteX1" fmla="*/ 7101 w 681659"/>
              <a:gd name="connsiteY1" fmla="*/ 1386591 h 2008682"/>
              <a:gd name="connsiteX2" fmla="*/ 130770 w 681659"/>
              <a:gd name="connsiteY2" fmla="*/ 775741 h 2008682"/>
              <a:gd name="connsiteX3" fmla="*/ 400593 w 681659"/>
              <a:gd name="connsiteY3" fmla="*/ 281066 h 2008682"/>
              <a:gd name="connsiteX4" fmla="*/ 681659 w 681659"/>
              <a:gd name="connsiteY4" fmla="*/ 0 h 2008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659" h="2008682">
                <a:moveTo>
                  <a:pt x="25839" y="2008682"/>
                </a:moveTo>
                <a:cubicBezTo>
                  <a:pt x="7726" y="1800381"/>
                  <a:pt x="-10387" y="1592081"/>
                  <a:pt x="7101" y="1386591"/>
                </a:cubicBezTo>
                <a:cubicBezTo>
                  <a:pt x="24589" y="1181101"/>
                  <a:pt x="65188" y="959995"/>
                  <a:pt x="130770" y="775741"/>
                </a:cubicBezTo>
                <a:cubicBezTo>
                  <a:pt x="196352" y="591487"/>
                  <a:pt x="308778" y="410356"/>
                  <a:pt x="400593" y="281066"/>
                </a:cubicBezTo>
                <a:cubicBezTo>
                  <a:pt x="492408" y="151776"/>
                  <a:pt x="587033" y="75888"/>
                  <a:pt x="681659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188833-6CF9-4A26-98B8-92A4C203FDA6}"/>
              </a:ext>
            </a:extLst>
          </p:cNvPr>
          <p:cNvSpPr/>
          <p:nvPr/>
        </p:nvSpPr>
        <p:spPr>
          <a:xfrm>
            <a:off x="1990014" y="2905440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1D57B5-4124-42C9-9423-49E1B148523C}"/>
              </a:ext>
            </a:extLst>
          </p:cNvPr>
          <p:cNvSpPr/>
          <p:nvPr/>
        </p:nvSpPr>
        <p:spPr>
          <a:xfrm>
            <a:off x="1728795" y="2210135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BB6DF5-A791-4C26-9231-A2E729D730D8}"/>
              </a:ext>
            </a:extLst>
          </p:cNvPr>
          <p:cNvSpPr/>
          <p:nvPr/>
        </p:nvSpPr>
        <p:spPr>
          <a:xfrm>
            <a:off x="1554949" y="1479421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5064254-DDD8-4DCE-8C2A-57BC1FCB6DAB}"/>
              </a:ext>
            </a:extLst>
          </p:cNvPr>
          <p:cNvSpPr/>
          <p:nvPr/>
        </p:nvSpPr>
        <p:spPr>
          <a:xfrm>
            <a:off x="3060404" y="1449788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A89AA0F-AF26-457D-BC6E-D1F97944F8F1}"/>
              </a:ext>
            </a:extLst>
          </p:cNvPr>
          <p:cNvSpPr/>
          <p:nvPr/>
        </p:nvSpPr>
        <p:spPr>
          <a:xfrm>
            <a:off x="2571465" y="2029830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A12C04-D643-470E-83A6-82F44996330B}"/>
              </a:ext>
            </a:extLst>
          </p:cNvPr>
          <p:cNvSpPr/>
          <p:nvPr/>
        </p:nvSpPr>
        <p:spPr>
          <a:xfrm>
            <a:off x="2482051" y="2909187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BC1923-498B-4B1D-B5CE-C2EA8A64C777}"/>
              </a:ext>
            </a:extLst>
          </p:cNvPr>
          <p:cNvSpPr/>
          <p:nvPr/>
        </p:nvSpPr>
        <p:spPr>
          <a:xfrm>
            <a:off x="2499034" y="3497225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8F9AADD-02AF-49D4-BCEF-DC096C60EF75}"/>
              </a:ext>
            </a:extLst>
          </p:cNvPr>
          <p:cNvSpPr/>
          <p:nvPr/>
        </p:nvSpPr>
        <p:spPr>
          <a:xfrm>
            <a:off x="1987165" y="3485481"/>
            <a:ext cx="100398" cy="10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0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1318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PAI-Ped</vt:lpstr>
      <vt:lpstr>Hybrid Crossing Model Components</vt:lpstr>
      <vt:lpstr>Crosswalk Area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PAI-Ped</dc:title>
  <dc:creator>Golam Md Muktadir</dc:creator>
  <cp:lastModifiedBy>Golam Md Muktadir</cp:lastModifiedBy>
  <cp:revision>8</cp:revision>
  <dcterms:created xsi:type="dcterms:W3CDTF">2022-12-08T06:50:18Z</dcterms:created>
  <dcterms:modified xsi:type="dcterms:W3CDTF">2022-12-08T07:50:07Z</dcterms:modified>
</cp:coreProperties>
</file>