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4" r:id="rId9"/>
    <p:sldId id="276" r:id="rId10"/>
    <p:sldId id="274" r:id="rId11"/>
    <p:sldId id="277" r:id="rId12"/>
    <p:sldId id="275" r:id="rId13"/>
    <p:sldId id="265" r:id="rId14"/>
    <p:sldId id="279" r:id="rId15"/>
    <p:sldId id="278" r:id="rId16"/>
    <p:sldId id="266" r:id="rId17"/>
    <p:sldId id="280" r:id="rId18"/>
    <p:sldId id="269" r:id="rId19"/>
    <p:sldId id="282" r:id="rId20"/>
    <p:sldId id="281" r:id="rId21"/>
    <p:sldId id="270" r:id="rId22"/>
    <p:sldId id="271" r:id="rId23"/>
    <p:sldId id="28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212DA-C282-45E6-AC9C-AD70A62B8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6ED39-F6F7-473C-9A7F-75240AD067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1F398-67B9-46AA-8E5F-C36C93B98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E629-A5D3-498C-ADFF-AB91A1F485C9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75AF4-106D-4B9F-94AE-FE5368DBD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E445F-685B-4F28-8580-B41342BED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F568-E99A-44C7-AF89-AEA865CE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75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71460-F2B6-401B-A759-1C5E75C3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096F65-8099-4C01-962D-5905C602C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5FB9B-140D-42E8-8221-636FE3F7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E629-A5D3-498C-ADFF-AB91A1F485C9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65EC5-A188-4340-9A1E-5783A23BA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8F63A-1FE5-4BD9-9958-BBB1CC5D7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F568-E99A-44C7-AF89-AEA865CE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9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0FA43F-D618-47D3-9E85-0C158F89FA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9C411-C914-4766-B74E-A54AEF061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04D13-2CB0-44E2-B924-48BEB1739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E629-A5D3-498C-ADFF-AB91A1F485C9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C0F39-FA37-41DC-B0A4-73C0DDA1C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4BD25-04C3-4378-919F-C7AB3FE14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F568-E99A-44C7-AF89-AEA865CE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1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F782A-D6EA-4E2A-BA91-56C1C32CC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30B18-1A29-4417-B070-AC45F2121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10C44-6619-42B7-B267-73A567D07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E629-A5D3-498C-ADFF-AB91A1F485C9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B7153-B90C-4402-9CC3-6A7E2DC9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DCD78-F4FF-4268-8398-A81E096A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F568-E99A-44C7-AF89-AEA865CE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22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A755-05FA-4F0D-9678-7B4EF7872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E09B4-33A9-49ED-9B5C-2F0F963FE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C06A4-BCF2-4063-A08F-732F7225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E629-A5D3-498C-ADFF-AB91A1F485C9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69A49-A412-41F5-9D7D-469B64B06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B55F3-442D-4C45-9872-38E41969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F568-E99A-44C7-AF89-AEA865CE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9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57CB9-F47D-4F53-9F4E-245181957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FC13B-6E08-48EA-B2A5-22D4456BD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DAE14-CAC0-4177-A301-3289FDBFE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A8800-4E00-46F7-9F63-D3A9CF59E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E629-A5D3-498C-ADFF-AB91A1F485C9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73F01-D762-40B4-917D-CF4DB2587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E4365-0095-4992-91A7-99E108976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F568-E99A-44C7-AF89-AEA865CE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07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30757-B3FC-46C8-B0C6-C0D37AF92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36C3F-D300-43D9-A4DA-F38394CB8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30BFD-94A9-43AC-92A8-AF2D61B38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A4AB83-4DC8-48ED-8008-D67D48BB6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38A6DA-5E9E-44DB-B792-026E87E62B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F21A80-516A-436B-91AF-F4A57E295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E629-A5D3-498C-ADFF-AB91A1F485C9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B22FE6-36EF-4FE4-BD37-50140A147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0EE2E1-2850-49B8-9B1D-0180C0F6A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F568-E99A-44C7-AF89-AEA865CE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54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1635E-92E7-4534-88EB-EC7F92A99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625853-086C-4F6D-96B1-16E2693AB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E629-A5D3-498C-ADFF-AB91A1F485C9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49FDDC-C0FB-4114-A1CE-03EB168E7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6B7444-C5C1-4478-BC84-8E0348126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F568-E99A-44C7-AF89-AEA865CE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54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37A7F9-4659-46CC-80B9-E49229BD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E629-A5D3-498C-ADFF-AB91A1F485C9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1A5D07-0042-4793-ABEC-E7E70BE55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194B3-5CAA-40A2-B088-0547414C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F568-E99A-44C7-AF89-AEA865CE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2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EF9F4-7458-47F8-B1D5-F1F1CE1DF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4807C-1A50-49C5-8FF4-E2A596834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6C5DD2-A898-4371-A918-BA7AE8BB2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9E603-8A47-4B11-80FF-4D3B6CDBA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E629-A5D3-498C-ADFF-AB91A1F485C9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A9EAE-9785-4E34-8CB8-7425D87E2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0E631-21F5-47D4-9463-ABB6E9A89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F568-E99A-44C7-AF89-AEA865CE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0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131BC-7A9C-410C-854B-BFCAC50B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9360A7-AEEF-4DF3-9AF5-07CCB69FAA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387B1-EFBA-4D3C-AE2B-4A07102B4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92B9A-8066-4D7B-A226-2B8AD8872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E629-A5D3-498C-ADFF-AB91A1F485C9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3EF75-1108-4F31-B7D0-8E0E62522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E9C81-4552-4C29-95E8-866C497F4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F568-E99A-44C7-AF89-AEA865CE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6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4F7EA3-558B-4A0B-B2C9-254F337F4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6B802-FC06-4238-A235-152C6E763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A5FE8-9FB1-418C-908A-9DA054A7FD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4E629-A5D3-498C-ADFF-AB91A1F485C9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80491-16D4-4C7C-9C85-CB0B72525C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FF4E3-A47D-43B8-9073-5B114D062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CF568-E99A-44C7-AF89-AEA865CE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90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817B9-847B-4454-87F5-4648C42F60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Soft Navigation Path Generation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EC173-429D-4627-9CEF-639DD56E3D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60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7D3A9-ECE5-4A05-8A3F-AA79C510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Together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0436315-E5FB-4C87-BFF5-A57686784F50}"/>
              </a:ext>
            </a:extLst>
          </p:cNvPr>
          <p:cNvGrpSpPr/>
          <p:nvPr/>
        </p:nvGrpSpPr>
        <p:grpSpPr>
          <a:xfrm>
            <a:off x="575589" y="1541272"/>
            <a:ext cx="5406702" cy="4678876"/>
            <a:chOff x="2276798" y="1597979"/>
            <a:chExt cx="5406702" cy="467887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FB89FF2-E8B8-4FF3-9533-ECB172D5632E}"/>
                </a:ext>
              </a:extLst>
            </p:cNvPr>
            <p:cNvSpPr/>
            <p:nvPr/>
          </p:nvSpPr>
          <p:spPr>
            <a:xfrm>
              <a:off x="3543300" y="2386013"/>
              <a:ext cx="4140200" cy="3263900"/>
            </a:xfrm>
            <a:custGeom>
              <a:avLst/>
              <a:gdLst>
                <a:gd name="connsiteX0" fmla="*/ 1193800 w 3060700"/>
                <a:gd name="connsiteY0" fmla="*/ 2451100 h 2451100"/>
                <a:gd name="connsiteX1" fmla="*/ 990600 w 3060700"/>
                <a:gd name="connsiteY1" fmla="*/ 1397000 h 2451100"/>
                <a:gd name="connsiteX2" fmla="*/ 0 w 3060700"/>
                <a:gd name="connsiteY2" fmla="*/ 0 h 2451100"/>
                <a:gd name="connsiteX3" fmla="*/ 3060700 w 3060700"/>
                <a:gd name="connsiteY3" fmla="*/ 0 h 2451100"/>
                <a:gd name="connsiteX4" fmla="*/ 2794000 w 3060700"/>
                <a:gd name="connsiteY4" fmla="*/ 800100 h 2451100"/>
                <a:gd name="connsiteX5" fmla="*/ 2413000 w 3060700"/>
                <a:gd name="connsiteY5" fmla="*/ 1358900 h 2451100"/>
                <a:gd name="connsiteX6" fmla="*/ 2400300 w 3060700"/>
                <a:gd name="connsiteY6" fmla="*/ 2438400 h 2451100"/>
                <a:gd name="connsiteX7" fmla="*/ 1193800 w 3060700"/>
                <a:gd name="connsiteY7" fmla="*/ 2451100 h 2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0700" h="2451100">
                  <a:moveTo>
                    <a:pt x="1193800" y="2451100"/>
                  </a:moveTo>
                  <a:lnTo>
                    <a:pt x="990600" y="1397000"/>
                  </a:lnTo>
                  <a:lnTo>
                    <a:pt x="0" y="0"/>
                  </a:lnTo>
                  <a:lnTo>
                    <a:pt x="3060700" y="0"/>
                  </a:lnTo>
                  <a:lnTo>
                    <a:pt x="2794000" y="800100"/>
                  </a:lnTo>
                  <a:lnTo>
                    <a:pt x="2413000" y="1358900"/>
                  </a:lnTo>
                  <a:lnTo>
                    <a:pt x="2400300" y="2438400"/>
                  </a:lnTo>
                  <a:lnTo>
                    <a:pt x="1193800" y="245110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22E8FC1-43EE-43F8-9E30-5891CCA4F868}"/>
                </a:ext>
              </a:extLst>
            </p:cNvPr>
            <p:cNvSpPr/>
            <p:nvPr/>
          </p:nvSpPr>
          <p:spPr>
            <a:xfrm>
              <a:off x="5796756" y="5568156"/>
              <a:ext cx="163513" cy="16351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2E56578-6E09-4644-AAAA-73657A7BC3F4}"/>
                </a:ext>
              </a:extLst>
            </p:cNvPr>
            <p:cNvCxnSpPr>
              <a:stCxn id="5" idx="2"/>
              <a:endCxn id="5" idx="3"/>
            </p:cNvCxnSpPr>
            <p:nvPr/>
          </p:nvCxnSpPr>
          <p:spPr>
            <a:xfrm>
              <a:off x="3543300" y="2386013"/>
              <a:ext cx="41402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DB90CA0-D6EB-43FB-9268-5249EFA7537E}"/>
                </a:ext>
              </a:extLst>
            </p:cNvPr>
            <p:cNvSpPr txBox="1"/>
            <p:nvPr/>
          </p:nvSpPr>
          <p:spPr>
            <a:xfrm>
              <a:off x="4435000" y="5907523"/>
              <a:ext cx="1178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Start point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78D008-D058-442B-916B-3CFDF7C4C83F}"/>
                </a:ext>
              </a:extLst>
            </p:cNvPr>
            <p:cNvSpPr txBox="1"/>
            <p:nvPr/>
          </p:nvSpPr>
          <p:spPr>
            <a:xfrm>
              <a:off x="5757416" y="2619674"/>
              <a:ext cx="1600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/>
                <a:t>Crosswalk area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403172-55BD-4D4F-A270-C7F7FBBCAE9A}"/>
                </a:ext>
              </a:extLst>
            </p:cNvPr>
            <p:cNvSpPr txBox="1"/>
            <p:nvPr/>
          </p:nvSpPr>
          <p:spPr>
            <a:xfrm>
              <a:off x="5304933" y="1597979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Goal Line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B0CD704-8E08-479E-847F-37E5E8843922}"/>
                </a:ext>
              </a:extLst>
            </p:cNvPr>
            <p:cNvCxnSpPr>
              <a:cxnSpLocks/>
              <a:stCxn id="8" idx="0"/>
              <a:endCxn id="6" idx="2"/>
            </p:cNvCxnSpPr>
            <p:nvPr/>
          </p:nvCxnSpPr>
          <p:spPr>
            <a:xfrm flipV="1">
              <a:off x="5024200" y="5649913"/>
              <a:ext cx="772556" cy="25761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DAE6B2E-69E6-4822-8584-F6287C015D6A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5796756" y="1967311"/>
              <a:ext cx="36527" cy="41870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2206BD9-21B6-48C7-83CD-3FB7F13E864E}"/>
                </a:ext>
              </a:extLst>
            </p:cNvPr>
            <p:cNvSpPr/>
            <p:nvPr/>
          </p:nvSpPr>
          <p:spPr>
            <a:xfrm>
              <a:off x="4098687" y="2304257"/>
              <a:ext cx="163513" cy="1635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289F47C-0EA3-4F06-ABC8-8F717A109E6F}"/>
                </a:ext>
              </a:extLst>
            </p:cNvPr>
            <p:cNvSpPr txBox="1"/>
            <p:nvPr/>
          </p:nvSpPr>
          <p:spPr>
            <a:xfrm>
              <a:off x="2276798" y="1598355"/>
              <a:ext cx="2300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Ideal destination point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4E10608-4CA5-4007-A85E-8799A043336F}"/>
                </a:ext>
              </a:extLst>
            </p:cNvPr>
            <p:cNvCxnSpPr>
              <a:cxnSpLocks/>
              <a:stCxn id="14" idx="2"/>
              <a:endCxn id="13" idx="1"/>
            </p:cNvCxnSpPr>
            <p:nvPr/>
          </p:nvCxnSpPr>
          <p:spPr>
            <a:xfrm>
              <a:off x="3426921" y="1967687"/>
              <a:ext cx="695712" cy="36051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E00B7CE-B9B7-4EE0-BD6B-5247EA34F222}"/>
                </a:ext>
              </a:extLst>
            </p:cNvPr>
            <p:cNvCxnSpPr>
              <a:cxnSpLocks/>
              <a:stCxn id="6" idx="1"/>
              <a:endCxn id="13" idx="4"/>
            </p:cNvCxnSpPr>
            <p:nvPr/>
          </p:nvCxnSpPr>
          <p:spPr>
            <a:xfrm flipH="1" flipV="1">
              <a:off x="4180444" y="2467770"/>
              <a:ext cx="1640258" cy="312433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2C44DF5-497E-4AB4-8C2E-7B380097E6A0}"/>
                </a:ext>
              </a:extLst>
            </p:cNvPr>
            <p:cNvSpPr/>
            <p:nvPr/>
          </p:nvSpPr>
          <p:spPr>
            <a:xfrm>
              <a:off x="5328721" y="4754537"/>
              <a:ext cx="163513" cy="16351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7DEFE0-D3D8-45E1-8D51-463BE6520A95}"/>
                </a:ext>
              </a:extLst>
            </p:cNvPr>
            <p:cNvSpPr/>
            <p:nvPr/>
          </p:nvSpPr>
          <p:spPr>
            <a:xfrm>
              <a:off x="4918816" y="3948179"/>
              <a:ext cx="163513" cy="16351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D002648-51F0-469B-A738-00B89A7ED3DE}"/>
                </a:ext>
              </a:extLst>
            </p:cNvPr>
            <p:cNvSpPr/>
            <p:nvPr/>
          </p:nvSpPr>
          <p:spPr>
            <a:xfrm>
              <a:off x="4495286" y="3113329"/>
              <a:ext cx="163513" cy="16351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BF8CC2C-D299-42F9-86AD-81EAAC2B8BA1}"/>
              </a:ext>
            </a:extLst>
          </p:cNvPr>
          <p:cNvGrpSpPr/>
          <p:nvPr/>
        </p:nvGrpSpPr>
        <p:grpSpPr>
          <a:xfrm>
            <a:off x="7476211" y="2247550"/>
            <a:ext cx="4140200" cy="3427412"/>
            <a:chOff x="3543300" y="2304257"/>
            <a:chExt cx="4140200" cy="3427412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4BAE54F-D1FE-43CD-8F74-80F5BA21F71B}"/>
                </a:ext>
              </a:extLst>
            </p:cNvPr>
            <p:cNvSpPr/>
            <p:nvPr/>
          </p:nvSpPr>
          <p:spPr>
            <a:xfrm>
              <a:off x="3543300" y="2386013"/>
              <a:ext cx="4140200" cy="3263900"/>
            </a:xfrm>
            <a:custGeom>
              <a:avLst/>
              <a:gdLst>
                <a:gd name="connsiteX0" fmla="*/ 1193800 w 3060700"/>
                <a:gd name="connsiteY0" fmla="*/ 2451100 h 2451100"/>
                <a:gd name="connsiteX1" fmla="*/ 990600 w 3060700"/>
                <a:gd name="connsiteY1" fmla="*/ 1397000 h 2451100"/>
                <a:gd name="connsiteX2" fmla="*/ 0 w 3060700"/>
                <a:gd name="connsiteY2" fmla="*/ 0 h 2451100"/>
                <a:gd name="connsiteX3" fmla="*/ 3060700 w 3060700"/>
                <a:gd name="connsiteY3" fmla="*/ 0 h 2451100"/>
                <a:gd name="connsiteX4" fmla="*/ 2794000 w 3060700"/>
                <a:gd name="connsiteY4" fmla="*/ 800100 h 2451100"/>
                <a:gd name="connsiteX5" fmla="*/ 2413000 w 3060700"/>
                <a:gd name="connsiteY5" fmla="*/ 1358900 h 2451100"/>
                <a:gd name="connsiteX6" fmla="*/ 2400300 w 3060700"/>
                <a:gd name="connsiteY6" fmla="*/ 2438400 h 2451100"/>
                <a:gd name="connsiteX7" fmla="*/ 1193800 w 3060700"/>
                <a:gd name="connsiteY7" fmla="*/ 2451100 h 2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0700" h="2451100">
                  <a:moveTo>
                    <a:pt x="1193800" y="2451100"/>
                  </a:moveTo>
                  <a:lnTo>
                    <a:pt x="990600" y="1397000"/>
                  </a:lnTo>
                  <a:lnTo>
                    <a:pt x="0" y="0"/>
                  </a:lnTo>
                  <a:lnTo>
                    <a:pt x="3060700" y="0"/>
                  </a:lnTo>
                  <a:lnTo>
                    <a:pt x="2794000" y="800100"/>
                  </a:lnTo>
                  <a:lnTo>
                    <a:pt x="2413000" y="1358900"/>
                  </a:lnTo>
                  <a:lnTo>
                    <a:pt x="2400300" y="2438400"/>
                  </a:lnTo>
                  <a:lnTo>
                    <a:pt x="1193800" y="245110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C98AF13-93DA-4C2B-AA2E-0891C3A69BD4}"/>
                </a:ext>
              </a:extLst>
            </p:cNvPr>
            <p:cNvSpPr/>
            <p:nvPr/>
          </p:nvSpPr>
          <p:spPr>
            <a:xfrm>
              <a:off x="5796756" y="5568156"/>
              <a:ext cx="163513" cy="16351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297A36A-93CD-46F8-94B9-40F4055D71D7}"/>
                </a:ext>
              </a:extLst>
            </p:cNvPr>
            <p:cNvCxnSpPr>
              <a:stCxn id="21" idx="2"/>
              <a:endCxn id="21" idx="3"/>
            </p:cNvCxnSpPr>
            <p:nvPr/>
          </p:nvCxnSpPr>
          <p:spPr>
            <a:xfrm>
              <a:off x="3543300" y="2386013"/>
              <a:ext cx="41402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D816B53-C36C-4B63-85F7-0BAB21F7DAEE}"/>
                </a:ext>
              </a:extLst>
            </p:cNvPr>
            <p:cNvSpPr txBox="1"/>
            <p:nvPr/>
          </p:nvSpPr>
          <p:spPr>
            <a:xfrm>
              <a:off x="5757416" y="2619674"/>
              <a:ext cx="1600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/>
                <a:t>Crosswalk area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7E36BBD-C10C-406E-845C-05A0CAB64195}"/>
                </a:ext>
              </a:extLst>
            </p:cNvPr>
            <p:cNvSpPr/>
            <p:nvPr/>
          </p:nvSpPr>
          <p:spPr>
            <a:xfrm>
              <a:off x="4098687" y="2304257"/>
              <a:ext cx="163513" cy="1635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0FB9AAD-DADC-493C-8109-E04D1D50D1CC}"/>
                </a:ext>
              </a:extLst>
            </p:cNvPr>
            <p:cNvCxnSpPr>
              <a:cxnSpLocks/>
              <a:stCxn id="22" idx="1"/>
              <a:endCxn id="29" idx="4"/>
            </p:cNvCxnSpPr>
            <p:nvPr/>
          </p:nvCxnSpPr>
          <p:spPr>
            <a:xfrm flipH="1" flipV="1">
              <a:off x="4180444" y="2467770"/>
              <a:ext cx="1640258" cy="312433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0D2B38D-F31E-4F2B-9F32-E1A9A0729044}"/>
                </a:ext>
              </a:extLst>
            </p:cNvPr>
            <p:cNvSpPr/>
            <p:nvPr/>
          </p:nvSpPr>
          <p:spPr>
            <a:xfrm>
              <a:off x="5328721" y="4754537"/>
              <a:ext cx="163513" cy="16351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E1C8B8C-C340-4E44-9CFF-9168E54D4969}"/>
                </a:ext>
              </a:extLst>
            </p:cNvPr>
            <p:cNvSpPr/>
            <p:nvPr/>
          </p:nvSpPr>
          <p:spPr>
            <a:xfrm>
              <a:off x="4918816" y="3948179"/>
              <a:ext cx="163513" cy="16351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F5622C3-E917-4EC6-8182-EC7BDBD5B201}"/>
                </a:ext>
              </a:extLst>
            </p:cNvPr>
            <p:cNvSpPr txBox="1"/>
            <p:nvPr/>
          </p:nvSpPr>
          <p:spPr>
            <a:xfrm>
              <a:off x="5492234" y="465162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A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CB5354C-A4D8-4504-84EE-6A9207BF1A2B}"/>
                </a:ext>
              </a:extLst>
            </p:cNvPr>
            <p:cNvSpPr txBox="1"/>
            <p:nvPr/>
          </p:nvSpPr>
          <p:spPr>
            <a:xfrm>
              <a:off x="5138975" y="383329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B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1DC7DBE-71A6-4B55-8665-A8AFA7D9700C}"/>
                </a:ext>
              </a:extLst>
            </p:cNvPr>
            <p:cNvSpPr/>
            <p:nvPr/>
          </p:nvSpPr>
          <p:spPr>
            <a:xfrm>
              <a:off x="5203308" y="4457813"/>
              <a:ext cx="163513" cy="1635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D79E45D-B3AB-4AE9-8A61-A09E48F471EC}"/>
                </a:ext>
              </a:extLst>
            </p:cNvPr>
            <p:cNvSpPr txBox="1"/>
            <p:nvPr/>
          </p:nvSpPr>
          <p:spPr>
            <a:xfrm>
              <a:off x="5410477" y="433375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6608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7D3A9-ECE5-4A05-8A3F-AA79C510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Together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0436315-E5FB-4C87-BFF5-A57686784F50}"/>
              </a:ext>
            </a:extLst>
          </p:cNvPr>
          <p:cNvGrpSpPr/>
          <p:nvPr/>
        </p:nvGrpSpPr>
        <p:grpSpPr>
          <a:xfrm>
            <a:off x="1842091" y="2247550"/>
            <a:ext cx="4140200" cy="3427412"/>
            <a:chOff x="3543300" y="2304257"/>
            <a:chExt cx="4140200" cy="3427412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FB89FF2-E8B8-4FF3-9533-ECB172D5632E}"/>
                </a:ext>
              </a:extLst>
            </p:cNvPr>
            <p:cNvSpPr/>
            <p:nvPr/>
          </p:nvSpPr>
          <p:spPr>
            <a:xfrm>
              <a:off x="3543300" y="2386013"/>
              <a:ext cx="4140200" cy="3263900"/>
            </a:xfrm>
            <a:custGeom>
              <a:avLst/>
              <a:gdLst>
                <a:gd name="connsiteX0" fmla="*/ 1193800 w 3060700"/>
                <a:gd name="connsiteY0" fmla="*/ 2451100 h 2451100"/>
                <a:gd name="connsiteX1" fmla="*/ 990600 w 3060700"/>
                <a:gd name="connsiteY1" fmla="*/ 1397000 h 2451100"/>
                <a:gd name="connsiteX2" fmla="*/ 0 w 3060700"/>
                <a:gd name="connsiteY2" fmla="*/ 0 h 2451100"/>
                <a:gd name="connsiteX3" fmla="*/ 3060700 w 3060700"/>
                <a:gd name="connsiteY3" fmla="*/ 0 h 2451100"/>
                <a:gd name="connsiteX4" fmla="*/ 2794000 w 3060700"/>
                <a:gd name="connsiteY4" fmla="*/ 800100 h 2451100"/>
                <a:gd name="connsiteX5" fmla="*/ 2413000 w 3060700"/>
                <a:gd name="connsiteY5" fmla="*/ 1358900 h 2451100"/>
                <a:gd name="connsiteX6" fmla="*/ 2400300 w 3060700"/>
                <a:gd name="connsiteY6" fmla="*/ 2438400 h 2451100"/>
                <a:gd name="connsiteX7" fmla="*/ 1193800 w 3060700"/>
                <a:gd name="connsiteY7" fmla="*/ 2451100 h 2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0700" h="2451100">
                  <a:moveTo>
                    <a:pt x="1193800" y="2451100"/>
                  </a:moveTo>
                  <a:lnTo>
                    <a:pt x="990600" y="1397000"/>
                  </a:lnTo>
                  <a:lnTo>
                    <a:pt x="0" y="0"/>
                  </a:lnTo>
                  <a:lnTo>
                    <a:pt x="3060700" y="0"/>
                  </a:lnTo>
                  <a:lnTo>
                    <a:pt x="2794000" y="800100"/>
                  </a:lnTo>
                  <a:lnTo>
                    <a:pt x="2413000" y="1358900"/>
                  </a:lnTo>
                  <a:lnTo>
                    <a:pt x="2400300" y="2438400"/>
                  </a:lnTo>
                  <a:lnTo>
                    <a:pt x="1193800" y="245110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22E8FC1-43EE-43F8-9E30-5891CCA4F868}"/>
                </a:ext>
              </a:extLst>
            </p:cNvPr>
            <p:cNvSpPr/>
            <p:nvPr/>
          </p:nvSpPr>
          <p:spPr>
            <a:xfrm>
              <a:off x="5796756" y="5568156"/>
              <a:ext cx="163513" cy="16351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2E56578-6E09-4644-AAAA-73657A7BC3F4}"/>
                </a:ext>
              </a:extLst>
            </p:cNvPr>
            <p:cNvCxnSpPr>
              <a:stCxn id="5" idx="2"/>
              <a:endCxn id="5" idx="3"/>
            </p:cNvCxnSpPr>
            <p:nvPr/>
          </p:nvCxnSpPr>
          <p:spPr>
            <a:xfrm>
              <a:off x="3543300" y="2386013"/>
              <a:ext cx="41402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2206BD9-21B6-48C7-83CD-3FB7F13E864E}"/>
                </a:ext>
              </a:extLst>
            </p:cNvPr>
            <p:cNvSpPr/>
            <p:nvPr/>
          </p:nvSpPr>
          <p:spPr>
            <a:xfrm>
              <a:off x="4098687" y="2304257"/>
              <a:ext cx="163513" cy="1635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E00B7CE-B9B7-4EE0-BD6B-5247EA34F222}"/>
                </a:ext>
              </a:extLst>
            </p:cNvPr>
            <p:cNvCxnSpPr>
              <a:cxnSpLocks/>
              <a:stCxn id="6" idx="1"/>
              <a:endCxn id="13" idx="4"/>
            </p:cNvCxnSpPr>
            <p:nvPr/>
          </p:nvCxnSpPr>
          <p:spPr>
            <a:xfrm flipH="1" flipV="1">
              <a:off x="4180444" y="2467770"/>
              <a:ext cx="1640258" cy="312433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2C44DF5-497E-4AB4-8C2E-7B380097E6A0}"/>
                </a:ext>
              </a:extLst>
            </p:cNvPr>
            <p:cNvSpPr/>
            <p:nvPr/>
          </p:nvSpPr>
          <p:spPr>
            <a:xfrm>
              <a:off x="5328721" y="4754537"/>
              <a:ext cx="163513" cy="16351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7DEFE0-D3D8-45E1-8D51-463BE6520A95}"/>
                </a:ext>
              </a:extLst>
            </p:cNvPr>
            <p:cNvSpPr/>
            <p:nvPr/>
          </p:nvSpPr>
          <p:spPr>
            <a:xfrm>
              <a:off x="4918816" y="3948179"/>
              <a:ext cx="163513" cy="16351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D002648-51F0-469B-A738-00B89A7ED3DE}"/>
                </a:ext>
              </a:extLst>
            </p:cNvPr>
            <p:cNvSpPr/>
            <p:nvPr/>
          </p:nvSpPr>
          <p:spPr>
            <a:xfrm>
              <a:off x="4495286" y="3113329"/>
              <a:ext cx="163513" cy="16351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BF8CC2C-D299-42F9-86AD-81EAAC2B8BA1}"/>
              </a:ext>
            </a:extLst>
          </p:cNvPr>
          <p:cNvGrpSpPr/>
          <p:nvPr/>
        </p:nvGrpSpPr>
        <p:grpSpPr>
          <a:xfrm>
            <a:off x="7476211" y="2247550"/>
            <a:ext cx="4140200" cy="3427412"/>
            <a:chOff x="3543300" y="2304257"/>
            <a:chExt cx="4140200" cy="3427412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4BAE54F-D1FE-43CD-8F74-80F5BA21F71B}"/>
                </a:ext>
              </a:extLst>
            </p:cNvPr>
            <p:cNvSpPr/>
            <p:nvPr/>
          </p:nvSpPr>
          <p:spPr>
            <a:xfrm>
              <a:off x="3543300" y="2386013"/>
              <a:ext cx="4140200" cy="3263900"/>
            </a:xfrm>
            <a:custGeom>
              <a:avLst/>
              <a:gdLst>
                <a:gd name="connsiteX0" fmla="*/ 1193800 w 3060700"/>
                <a:gd name="connsiteY0" fmla="*/ 2451100 h 2451100"/>
                <a:gd name="connsiteX1" fmla="*/ 990600 w 3060700"/>
                <a:gd name="connsiteY1" fmla="*/ 1397000 h 2451100"/>
                <a:gd name="connsiteX2" fmla="*/ 0 w 3060700"/>
                <a:gd name="connsiteY2" fmla="*/ 0 h 2451100"/>
                <a:gd name="connsiteX3" fmla="*/ 3060700 w 3060700"/>
                <a:gd name="connsiteY3" fmla="*/ 0 h 2451100"/>
                <a:gd name="connsiteX4" fmla="*/ 2794000 w 3060700"/>
                <a:gd name="connsiteY4" fmla="*/ 800100 h 2451100"/>
                <a:gd name="connsiteX5" fmla="*/ 2413000 w 3060700"/>
                <a:gd name="connsiteY5" fmla="*/ 1358900 h 2451100"/>
                <a:gd name="connsiteX6" fmla="*/ 2400300 w 3060700"/>
                <a:gd name="connsiteY6" fmla="*/ 2438400 h 2451100"/>
                <a:gd name="connsiteX7" fmla="*/ 1193800 w 3060700"/>
                <a:gd name="connsiteY7" fmla="*/ 2451100 h 2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0700" h="2451100">
                  <a:moveTo>
                    <a:pt x="1193800" y="2451100"/>
                  </a:moveTo>
                  <a:lnTo>
                    <a:pt x="990600" y="1397000"/>
                  </a:lnTo>
                  <a:lnTo>
                    <a:pt x="0" y="0"/>
                  </a:lnTo>
                  <a:lnTo>
                    <a:pt x="3060700" y="0"/>
                  </a:lnTo>
                  <a:lnTo>
                    <a:pt x="2794000" y="800100"/>
                  </a:lnTo>
                  <a:lnTo>
                    <a:pt x="2413000" y="1358900"/>
                  </a:lnTo>
                  <a:lnTo>
                    <a:pt x="2400300" y="2438400"/>
                  </a:lnTo>
                  <a:lnTo>
                    <a:pt x="1193800" y="245110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C98AF13-93DA-4C2B-AA2E-0891C3A69BD4}"/>
                </a:ext>
              </a:extLst>
            </p:cNvPr>
            <p:cNvSpPr/>
            <p:nvPr/>
          </p:nvSpPr>
          <p:spPr>
            <a:xfrm>
              <a:off x="5796756" y="5568156"/>
              <a:ext cx="163513" cy="16351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297A36A-93CD-46F8-94B9-40F4055D71D7}"/>
                </a:ext>
              </a:extLst>
            </p:cNvPr>
            <p:cNvCxnSpPr>
              <a:stCxn id="21" idx="2"/>
              <a:endCxn id="21" idx="3"/>
            </p:cNvCxnSpPr>
            <p:nvPr/>
          </p:nvCxnSpPr>
          <p:spPr>
            <a:xfrm>
              <a:off x="3543300" y="2386013"/>
              <a:ext cx="41402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7E36BBD-C10C-406E-845C-05A0CAB64195}"/>
                </a:ext>
              </a:extLst>
            </p:cNvPr>
            <p:cNvSpPr/>
            <p:nvPr/>
          </p:nvSpPr>
          <p:spPr>
            <a:xfrm>
              <a:off x="4098687" y="2304257"/>
              <a:ext cx="163513" cy="1635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0FB9AAD-DADC-493C-8109-E04D1D50D1CC}"/>
                </a:ext>
              </a:extLst>
            </p:cNvPr>
            <p:cNvCxnSpPr>
              <a:cxnSpLocks/>
              <a:stCxn id="22" idx="1"/>
              <a:endCxn id="29" idx="4"/>
            </p:cNvCxnSpPr>
            <p:nvPr/>
          </p:nvCxnSpPr>
          <p:spPr>
            <a:xfrm flipH="1" flipV="1">
              <a:off x="4180444" y="2467770"/>
              <a:ext cx="1640258" cy="312433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0D2B38D-F31E-4F2B-9F32-E1A9A0729044}"/>
                </a:ext>
              </a:extLst>
            </p:cNvPr>
            <p:cNvSpPr/>
            <p:nvPr/>
          </p:nvSpPr>
          <p:spPr>
            <a:xfrm>
              <a:off x="5328721" y="4754537"/>
              <a:ext cx="163513" cy="16351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E1C8B8C-C340-4E44-9CFF-9168E54D4969}"/>
                </a:ext>
              </a:extLst>
            </p:cNvPr>
            <p:cNvSpPr/>
            <p:nvPr/>
          </p:nvSpPr>
          <p:spPr>
            <a:xfrm>
              <a:off x="4918816" y="3948179"/>
              <a:ext cx="163513" cy="16351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F5622C3-E917-4EC6-8182-EC7BDBD5B201}"/>
                </a:ext>
              </a:extLst>
            </p:cNvPr>
            <p:cNvSpPr txBox="1"/>
            <p:nvPr/>
          </p:nvSpPr>
          <p:spPr>
            <a:xfrm>
              <a:off x="5492234" y="465162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A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CB5354C-A4D8-4504-84EE-6A9207BF1A2B}"/>
                </a:ext>
              </a:extLst>
            </p:cNvPr>
            <p:cNvSpPr txBox="1"/>
            <p:nvPr/>
          </p:nvSpPr>
          <p:spPr>
            <a:xfrm>
              <a:off x="5138975" y="383329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B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1DC7DBE-71A6-4B55-8665-A8AFA7D9700C}"/>
                </a:ext>
              </a:extLst>
            </p:cNvPr>
            <p:cNvSpPr/>
            <p:nvPr/>
          </p:nvSpPr>
          <p:spPr>
            <a:xfrm>
              <a:off x="5203308" y="4457813"/>
              <a:ext cx="163513" cy="1635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D79E45D-B3AB-4AE9-8A61-A09E48F471EC}"/>
                </a:ext>
              </a:extLst>
            </p:cNvPr>
            <p:cNvSpPr txBox="1"/>
            <p:nvPr/>
          </p:nvSpPr>
          <p:spPr>
            <a:xfrm>
              <a:off x="5410477" y="433375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4428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9548-474C-494D-A5AD-01F07004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/>
              <a:t>Together 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A7D0FAE-1C3C-414D-B790-C4B18E79FAA2}"/>
              </a:ext>
            </a:extLst>
          </p:cNvPr>
          <p:cNvGrpSpPr/>
          <p:nvPr/>
        </p:nvGrpSpPr>
        <p:grpSpPr>
          <a:xfrm>
            <a:off x="1388435" y="2254639"/>
            <a:ext cx="4140200" cy="3972598"/>
            <a:chOff x="3543300" y="2304257"/>
            <a:chExt cx="4140200" cy="3972598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14FC7E4-7DF7-40EA-BEAA-0FD831EF2365}"/>
                </a:ext>
              </a:extLst>
            </p:cNvPr>
            <p:cNvSpPr/>
            <p:nvPr/>
          </p:nvSpPr>
          <p:spPr>
            <a:xfrm>
              <a:off x="3543300" y="2386013"/>
              <a:ext cx="4140200" cy="3263900"/>
            </a:xfrm>
            <a:custGeom>
              <a:avLst/>
              <a:gdLst>
                <a:gd name="connsiteX0" fmla="*/ 1193800 w 3060700"/>
                <a:gd name="connsiteY0" fmla="*/ 2451100 h 2451100"/>
                <a:gd name="connsiteX1" fmla="*/ 990600 w 3060700"/>
                <a:gd name="connsiteY1" fmla="*/ 1397000 h 2451100"/>
                <a:gd name="connsiteX2" fmla="*/ 0 w 3060700"/>
                <a:gd name="connsiteY2" fmla="*/ 0 h 2451100"/>
                <a:gd name="connsiteX3" fmla="*/ 3060700 w 3060700"/>
                <a:gd name="connsiteY3" fmla="*/ 0 h 2451100"/>
                <a:gd name="connsiteX4" fmla="*/ 2794000 w 3060700"/>
                <a:gd name="connsiteY4" fmla="*/ 800100 h 2451100"/>
                <a:gd name="connsiteX5" fmla="*/ 2413000 w 3060700"/>
                <a:gd name="connsiteY5" fmla="*/ 1358900 h 2451100"/>
                <a:gd name="connsiteX6" fmla="*/ 2400300 w 3060700"/>
                <a:gd name="connsiteY6" fmla="*/ 2438400 h 2451100"/>
                <a:gd name="connsiteX7" fmla="*/ 1193800 w 3060700"/>
                <a:gd name="connsiteY7" fmla="*/ 2451100 h 2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0700" h="2451100">
                  <a:moveTo>
                    <a:pt x="1193800" y="2451100"/>
                  </a:moveTo>
                  <a:lnTo>
                    <a:pt x="990600" y="1397000"/>
                  </a:lnTo>
                  <a:lnTo>
                    <a:pt x="0" y="0"/>
                  </a:lnTo>
                  <a:lnTo>
                    <a:pt x="3060700" y="0"/>
                  </a:lnTo>
                  <a:lnTo>
                    <a:pt x="2794000" y="800100"/>
                  </a:lnTo>
                  <a:lnTo>
                    <a:pt x="2413000" y="1358900"/>
                  </a:lnTo>
                  <a:lnTo>
                    <a:pt x="2400300" y="2438400"/>
                  </a:lnTo>
                  <a:lnTo>
                    <a:pt x="1193800" y="245110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236EA66-3649-4D0E-91D9-047F3EB8CD5F}"/>
                </a:ext>
              </a:extLst>
            </p:cNvPr>
            <p:cNvSpPr/>
            <p:nvPr/>
          </p:nvSpPr>
          <p:spPr>
            <a:xfrm>
              <a:off x="5796756" y="5568156"/>
              <a:ext cx="163513" cy="16351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A784EF4-35D8-4AA1-81B2-8CB4446DB605}"/>
                </a:ext>
              </a:extLst>
            </p:cNvPr>
            <p:cNvCxnSpPr>
              <a:stCxn id="6" idx="2"/>
              <a:endCxn id="6" idx="3"/>
            </p:cNvCxnSpPr>
            <p:nvPr/>
          </p:nvCxnSpPr>
          <p:spPr>
            <a:xfrm>
              <a:off x="3543300" y="2386013"/>
              <a:ext cx="41402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A7BA6C-76BD-49C9-BC73-A54FD6567B7A}"/>
                </a:ext>
              </a:extLst>
            </p:cNvPr>
            <p:cNvSpPr txBox="1"/>
            <p:nvPr/>
          </p:nvSpPr>
          <p:spPr>
            <a:xfrm>
              <a:off x="4435000" y="5907523"/>
              <a:ext cx="1178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Start point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2949E6-CDAE-4B0F-9130-FB012C46B825}"/>
                </a:ext>
              </a:extLst>
            </p:cNvPr>
            <p:cNvSpPr txBox="1"/>
            <p:nvPr/>
          </p:nvSpPr>
          <p:spPr>
            <a:xfrm>
              <a:off x="5757416" y="2619674"/>
              <a:ext cx="1600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/>
                <a:t>Crosswalk area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46905E9-3B35-4193-AA10-9253F642BEC2}"/>
                </a:ext>
              </a:extLst>
            </p:cNvPr>
            <p:cNvCxnSpPr>
              <a:cxnSpLocks/>
              <a:stCxn id="10" idx="0"/>
              <a:endCxn id="7" idx="2"/>
            </p:cNvCxnSpPr>
            <p:nvPr/>
          </p:nvCxnSpPr>
          <p:spPr>
            <a:xfrm flipV="1">
              <a:off x="5024200" y="5649913"/>
              <a:ext cx="772556" cy="25761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7E3D5CE-A15D-4DAB-992B-4926260F6662}"/>
                </a:ext>
              </a:extLst>
            </p:cNvPr>
            <p:cNvSpPr/>
            <p:nvPr/>
          </p:nvSpPr>
          <p:spPr>
            <a:xfrm>
              <a:off x="4098687" y="2304257"/>
              <a:ext cx="163513" cy="1635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8AE60DD-234F-4095-908C-6019E46C6CC6}"/>
                </a:ext>
              </a:extLst>
            </p:cNvPr>
            <p:cNvCxnSpPr>
              <a:cxnSpLocks/>
              <a:stCxn id="7" idx="1"/>
              <a:endCxn id="32" idx="4"/>
            </p:cNvCxnSpPr>
            <p:nvPr/>
          </p:nvCxnSpPr>
          <p:spPr>
            <a:xfrm flipH="1" flipV="1">
              <a:off x="4180444" y="2467770"/>
              <a:ext cx="1640258" cy="312433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7AFF3F7-B302-4C31-AFF1-E9083342D60C}"/>
                </a:ext>
              </a:extLst>
            </p:cNvPr>
            <p:cNvSpPr/>
            <p:nvPr/>
          </p:nvSpPr>
          <p:spPr>
            <a:xfrm>
              <a:off x="5328721" y="4754537"/>
              <a:ext cx="163513" cy="16351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8269419-7BCE-486F-AFE6-D02E85180428}"/>
                </a:ext>
              </a:extLst>
            </p:cNvPr>
            <p:cNvSpPr/>
            <p:nvPr/>
          </p:nvSpPr>
          <p:spPr>
            <a:xfrm>
              <a:off x="4918816" y="3948179"/>
              <a:ext cx="163513" cy="16351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A1C4A51-8711-466A-B1C2-8F2F96D4A719}"/>
                </a:ext>
              </a:extLst>
            </p:cNvPr>
            <p:cNvSpPr txBox="1"/>
            <p:nvPr/>
          </p:nvSpPr>
          <p:spPr>
            <a:xfrm>
              <a:off x="5492234" y="465162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A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D001CE-E9AD-4C14-A1FB-092AAC80BFC1}"/>
                </a:ext>
              </a:extLst>
            </p:cNvPr>
            <p:cNvSpPr txBox="1"/>
            <p:nvPr/>
          </p:nvSpPr>
          <p:spPr>
            <a:xfrm>
              <a:off x="5138975" y="383329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B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5016503-4752-4D13-BE7B-94B90D70AD13}"/>
                </a:ext>
              </a:extLst>
            </p:cNvPr>
            <p:cNvSpPr/>
            <p:nvPr/>
          </p:nvSpPr>
          <p:spPr>
            <a:xfrm>
              <a:off x="5138975" y="4378482"/>
              <a:ext cx="163513" cy="1635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0C8805-F288-4237-BB73-EBDBE8C48730}"/>
                </a:ext>
              </a:extLst>
            </p:cNvPr>
            <p:cNvSpPr txBox="1"/>
            <p:nvPr/>
          </p:nvSpPr>
          <p:spPr>
            <a:xfrm>
              <a:off x="5410477" y="433375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C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6F8DF8F-B7E8-441C-BB08-A96FA90B24DA}"/>
              </a:ext>
            </a:extLst>
          </p:cNvPr>
          <p:cNvGrpSpPr/>
          <p:nvPr/>
        </p:nvGrpSpPr>
        <p:grpSpPr>
          <a:xfrm>
            <a:off x="7080462" y="2265401"/>
            <a:ext cx="4140200" cy="3427412"/>
            <a:chOff x="3543300" y="2304257"/>
            <a:chExt cx="4140200" cy="3427412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016BE78-47B1-4451-82B0-9B3ECBAB8687}"/>
                </a:ext>
              </a:extLst>
            </p:cNvPr>
            <p:cNvSpPr/>
            <p:nvPr/>
          </p:nvSpPr>
          <p:spPr>
            <a:xfrm>
              <a:off x="3543300" y="2386013"/>
              <a:ext cx="4140200" cy="3263900"/>
            </a:xfrm>
            <a:custGeom>
              <a:avLst/>
              <a:gdLst>
                <a:gd name="connsiteX0" fmla="*/ 1193800 w 3060700"/>
                <a:gd name="connsiteY0" fmla="*/ 2451100 h 2451100"/>
                <a:gd name="connsiteX1" fmla="*/ 990600 w 3060700"/>
                <a:gd name="connsiteY1" fmla="*/ 1397000 h 2451100"/>
                <a:gd name="connsiteX2" fmla="*/ 0 w 3060700"/>
                <a:gd name="connsiteY2" fmla="*/ 0 h 2451100"/>
                <a:gd name="connsiteX3" fmla="*/ 3060700 w 3060700"/>
                <a:gd name="connsiteY3" fmla="*/ 0 h 2451100"/>
                <a:gd name="connsiteX4" fmla="*/ 2794000 w 3060700"/>
                <a:gd name="connsiteY4" fmla="*/ 800100 h 2451100"/>
                <a:gd name="connsiteX5" fmla="*/ 2413000 w 3060700"/>
                <a:gd name="connsiteY5" fmla="*/ 1358900 h 2451100"/>
                <a:gd name="connsiteX6" fmla="*/ 2400300 w 3060700"/>
                <a:gd name="connsiteY6" fmla="*/ 2438400 h 2451100"/>
                <a:gd name="connsiteX7" fmla="*/ 1193800 w 3060700"/>
                <a:gd name="connsiteY7" fmla="*/ 2451100 h 2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0700" h="2451100">
                  <a:moveTo>
                    <a:pt x="1193800" y="2451100"/>
                  </a:moveTo>
                  <a:lnTo>
                    <a:pt x="990600" y="1397000"/>
                  </a:lnTo>
                  <a:lnTo>
                    <a:pt x="0" y="0"/>
                  </a:lnTo>
                  <a:lnTo>
                    <a:pt x="3060700" y="0"/>
                  </a:lnTo>
                  <a:lnTo>
                    <a:pt x="2794000" y="800100"/>
                  </a:lnTo>
                  <a:lnTo>
                    <a:pt x="2413000" y="1358900"/>
                  </a:lnTo>
                  <a:lnTo>
                    <a:pt x="2400300" y="2438400"/>
                  </a:lnTo>
                  <a:lnTo>
                    <a:pt x="1193800" y="245110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0E2FE57-3688-4F89-A1AD-DDE4D2B00DC7}"/>
                </a:ext>
              </a:extLst>
            </p:cNvPr>
            <p:cNvSpPr/>
            <p:nvPr/>
          </p:nvSpPr>
          <p:spPr>
            <a:xfrm>
              <a:off x="5796756" y="5568156"/>
              <a:ext cx="163513" cy="16351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ABBE124-FF1B-46F4-86D1-221A63D2CC9D}"/>
                </a:ext>
              </a:extLst>
            </p:cNvPr>
            <p:cNvCxnSpPr>
              <a:stCxn id="49" idx="2"/>
              <a:endCxn id="49" idx="3"/>
            </p:cNvCxnSpPr>
            <p:nvPr/>
          </p:nvCxnSpPr>
          <p:spPr>
            <a:xfrm>
              <a:off x="3543300" y="2386013"/>
              <a:ext cx="41402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6BC3BEA-36B2-458A-B068-962AE0A540AD}"/>
                </a:ext>
              </a:extLst>
            </p:cNvPr>
            <p:cNvSpPr txBox="1"/>
            <p:nvPr/>
          </p:nvSpPr>
          <p:spPr>
            <a:xfrm>
              <a:off x="5757416" y="2619674"/>
              <a:ext cx="1600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/>
                <a:t>Crosswalk area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F6F3614-DB48-424D-BC46-0498582DC920}"/>
                </a:ext>
              </a:extLst>
            </p:cNvPr>
            <p:cNvSpPr/>
            <p:nvPr/>
          </p:nvSpPr>
          <p:spPr>
            <a:xfrm>
              <a:off x="4098687" y="2304257"/>
              <a:ext cx="163513" cy="1635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D41A3A90-A77C-4F73-BB7D-92161664C420}"/>
                </a:ext>
              </a:extLst>
            </p:cNvPr>
            <p:cNvCxnSpPr>
              <a:cxnSpLocks/>
              <a:stCxn id="50" idx="1"/>
              <a:endCxn id="57" idx="4"/>
            </p:cNvCxnSpPr>
            <p:nvPr/>
          </p:nvCxnSpPr>
          <p:spPr>
            <a:xfrm flipH="1" flipV="1">
              <a:off x="4180444" y="2467770"/>
              <a:ext cx="1640258" cy="312433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FDCC1CB-8A11-4F39-83E1-701D6EB87597}"/>
                </a:ext>
              </a:extLst>
            </p:cNvPr>
            <p:cNvSpPr/>
            <p:nvPr/>
          </p:nvSpPr>
          <p:spPr>
            <a:xfrm>
              <a:off x="5328721" y="4754537"/>
              <a:ext cx="163513" cy="16351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7F3D54E-F4B7-41AA-9216-F79B81B51077}"/>
                </a:ext>
              </a:extLst>
            </p:cNvPr>
            <p:cNvSpPr/>
            <p:nvPr/>
          </p:nvSpPr>
          <p:spPr>
            <a:xfrm>
              <a:off x="4918816" y="3948179"/>
              <a:ext cx="163513" cy="16351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676BC25-C5E6-46E1-B8E9-A5597B29ADE3}"/>
                </a:ext>
              </a:extLst>
            </p:cNvPr>
            <p:cNvSpPr txBox="1"/>
            <p:nvPr/>
          </p:nvSpPr>
          <p:spPr>
            <a:xfrm>
              <a:off x="5492234" y="465162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A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0BEC9A9-A684-433A-9596-0B10A9EF90D5}"/>
                </a:ext>
              </a:extLst>
            </p:cNvPr>
            <p:cNvSpPr txBox="1"/>
            <p:nvPr/>
          </p:nvSpPr>
          <p:spPr>
            <a:xfrm>
              <a:off x="5138975" y="383329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B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02585E8-DBD8-4DD0-B0DA-C897C869064E}"/>
                </a:ext>
              </a:extLst>
            </p:cNvPr>
            <p:cNvSpPr/>
            <p:nvPr/>
          </p:nvSpPr>
          <p:spPr>
            <a:xfrm>
              <a:off x="5136195" y="4405863"/>
              <a:ext cx="163513" cy="1635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2F8F4B3-B455-425D-9AFF-6CB6F2188DF3}"/>
                </a:ext>
              </a:extLst>
            </p:cNvPr>
            <p:cNvSpPr txBox="1"/>
            <p:nvPr/>
          </p:nvSpPr>
          <p:spPr>
            <a:xfrm>
              <a:off x="6035768" y="4565749"/>
              <a:ext cx="35779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i="1"/>
                <a:t>C 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E8D7074-B8AD-4B91-9F4E-193B1832BE35}"/>
                </a:ext>
              </a:extLst>
            </p:cNvPr>
            <p:cNvSpPr/>
            <p:nvPr/>
          </p:nvSpPr>
          <p:spPr>
            <a:xfrm>
              <a:off x="5795349" y="4750415"/>
              <a:ext cx="163513" cy="1635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Connector: Curved 67">
              <a:extLst>
                <a:ext uri="{FF2B5EF4-FFF2-40B4-BE49-F238E27FC236}">
                  <a16:creationId xmlns:a16="http://schemas.microsoft.com/office/drawing/2014/main" id="{367D57C3-60A1-4534-B19B-0FBBD3F04288}"/>
                </a:ext>
              </a:extLst>
            </p:cNvPr>
            <p:cNvCxnSpPr>
              <a:cxnSpLocks/>
              <a:stCxn id="65" idx="7"/>
              <a:endCxn id="67" idx="1"/>
            </p:cNvCxnSpPr>
            <p:nvPr/>
          </p:nvCxnSpPr>
          <p:spPr>
            <a:xfrm rot="16200000" flipH="1">
              <a:off x="5375252" y="4330319"/>
              <a:ext cx="344552" cy="543533"/>
            </a:xfrm>
            <a:prstGeom prst="curvedConnector3">
              <a:avLst>
                <a:gd name="adj1" fmla="val -156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7398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9548-474C-494D-A5AD-01F07004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/>
              <a:t>Creating the second IP: Assume the First IP is the new starting point and follow the same process to find a candidate’s second IP.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7B762B1-D33F-48C6-93FF-476AA34C90EE}"/>
              </a:ext>
            </a:extLst>
          </p:cNvPr>
          <p:cNvGrpSpPr/>
          <p:nvPr/>
        </p:nvGrpSpPr>
        <p:grpSpPr>
          <a:xfrm>
            <a:off x="308298" y="1690688"/>
            <a:ext cx="5406702" cy="4678876"/>
            <a:chOff x="2276798" y="1597979"/>
            <a:chExt cx="5406702" cy="4678876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14FC7E4-7DF7-40EA-BEAA-0FD831EF2365}"/>
                </a:ext>
              </a:extLst>
            </p:cNvPr>
            <p:cNvSpPr/>
            <p:nvPr/>
          </p:nvSpPr>
          <p:spPr>
            <a:xfrm>
              <a:off x="3543300" y="2386013"/>
              <a:ext cx="4140200" cy="3263900"/>
            </a:xfrm>
            <a:custGeom>
              <a:avLst/>
              <a:gdLst>
                <a:gd name="connsiteX0" fmla="*/ 1193800 w 3060700"/>
                <a:gd name="connsiteY0" fmla="*/ 2451100 h 2451100"/>
                <a:gd name="connsiteX1" fmla="*/ 990600 w 3060700"/>
                <a:gd name="connsiteY1" fmla="*/ 1397000 h 2451100"/>
                <a:gd name="connsiteX2" fmla="*/ 0 w 3060700"/>
                <a:gd name="connsiteY2" fmla="*/ 0 h 2451100"/>
                <a:gd name="connsiteX3" fmla="*/ 3060700 w 3060700"/>
                <a:gd name="connsiteY3" fmla="*/ 0 h 2451100"/>
                <a:gd name="connsiteX4" fmla="*/ 2794000 w 3060700"/>
                <a:gd name="connsiteY4" fmla="*/ 800100 h 2451100"/>
                <a:gd name="connsiteX5" fmla="*/ 2413000 w 3060700"/>
                <a:gd name="connsiteY5" fmla="*/ 1358900 h 2451100"/>
                <a:gd name="connsiteX6" fmla="*/ 2400300 w 3060700"/>
                <a:gd name="connsiteY6" fmla="*/ 2438400 h 2451100"/>
                <a:gd name="connsiteX7" fmla="*/ 1193800 w 3060700"/>
                <a:gd name="connsiteY7" fmla="*/ 2451100 h 2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0700" h="2451100">
                  <a:moveTo>
                    <a:pt x="1193800" y="2451100"/>
                  </a:moveTo>
                  <a:lnTo>
                    <a:pt x="990600" y="1397000"/>
                  </a:lnTo>
                  <a:lnTo>
                    <a:pt x="0" y="0"/>
                  </a:lnTo>
                  <a:lnTo>
                    <a:pt x="3060700" y="0"/>
                  </a:lnTo>
                  <a:lnTo>
                    <a:pt x="2794000" y="800100"/>
                  </a:lnTo>
                  <a:lnTo>
                    <a:pt x="2413000" y="1358900"/>
                  </a:lnTo>
                  <a:lnTo>
                    <a:pt x="2400300" y="2438400"/>
                  </a:lnTo>
                  <a:lnTo>
                    <a:pt x="1193800" y="245110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236EA66-3649-4D0E-91D9-047F3EB8CD5F}"/>
                </a:ext>
              </a:extLst>
            </p:cNvPr>
            <p:cNvSpPr/>
            <p:nvPr/>
          </p:nvSpPr>
          <p:spPr>
            <a:xfrm>
              <a:off x="5796756" y="5568156"/>
              <a:ext cx="163513" cy="16351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A784EF4-35D8-4AA1-81B2-8CB4446DB605}"/>
                </a:ext>
              </a:extLst>
            </p:cNvPr>
            <p:cNvCxnSpPr>
              <a:stCxn id="6" idx="2"/>
              <a:endCxn id="6" idx="3"/>
            </p:cNvCxnSpPr>
            <p:nvPr/>
          </p:nvCxnSpPr>
          <p:spPr>
            <a:xfrm>
              <a:off x="3543300" y="2386013"/>
              <a:ext cx="41402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A7BA6C-76BD-49C9-BC73-A54FD6567B7A}"/>
                </a:ext>
              </a:extLst>
            </p:cNvPr>
            <p:cNvSpPr txBox="1"/>
            <p:nvPr/>
          </p:nvSpPr>
          <p:spPr>
            <a:xfrm>
              <a:off x="4435000" y="5907523"/>
              <a:ext cx="1178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Start point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2949E6-CDAE-4B0F-9130-FB012C46B825}"/>
                </a:ext>
              </a:extLst>
            </p:cNvPr>
            <p:cNvSpPr txBox="1"/>
            <p:nvPr/>
          </p:nvSpPr>
          <p:spPr>
            <a:xfrm>
              <a:off x="5757416" y="2619674"/>
              <a:ext cx="1600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/>
                <a:t>Crosswalk area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321EFE7-EC4C-4285-B652-84330DA0044B}"/>
                </a:ext>
              </a:extLst>
            </p:cNvPr>
            <p:cNvSpPr txBox="1"/>
            <p:nvPr/>
          </p:nvSpPr>
          <p:spPr>
            <a:xfrm>
              <a:off x="5304933" y="1597979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Goal Line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46905E9-3B35-4193-AA10-9253F642BEC2}"/>
                </a:ext>
              </a:extLst>
            </p:cNvPr>
            <p:cNvCxnSpPr>
              <a:cxnSpLocks/>
              <a:stCxn id="10" idx="0"/>
              <a:endCxn id="7" idx="2"/>
            </p:cNvCxnSpPr>
            <p:nvPr/>
          </p:nvCxnSpPr>
          <p:spPr>
            <a:xfrm flipV="1">
              <a:off x="5024200" y="5649913"/>
              <a:ext cx="772556" cy="25761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8A507B0-22C8-437C-A8ED-077E0C0D9C26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5757416" y="1967311"/>
              <a:ext cx="75867" cy="41870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7E3D5CE-A15D-4DAB-992B-4926260F6662}"/>
                </a:ext>
              </a:extLst>
            </p:cNvPr>
            <p:cNvSpPr/>
            <p:nvPr/>
          </p:nvSpPr>
          <p:spPr>
            <a:xfrm>
              <a:off x="4098687" y="2304257"/>
              <a:ext cx="163513" cy="1635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202B182-AB44-4BAE-B039-287E0002EB75}"/>
                </a:ext>
              </a:extLst>
            </p:cNvPr>
            <p:cNvSpPr txBox="1"/>
            <p:nvPr/>
          </p:nvSpPr>
          <p:spPr>
            <a:xfrm>
              <a:off x="2276798" y="1598355"/>
              <a:ext cx="2300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Ideal destination point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A3772C1-DE7E-49EB-AB2B-E40318FE505B}"/>
                </a:ext>
              </a:extLst>
            </p:cNvPr>
            <p:cNvCxnSpPr>
              <a:cxnSpLocks/>
              <a:stCxn id="33" idx="2"/>
              <a:endCxn id="32" idx="1"/>
            </p:cNvCxnSpPr>
            <p:nvPr/>
          </p:nvCxnSpPr>
          <p:spPr>
            <a:xfrm>
              <a:off x="3426921" y="1967687"/>
              <a:ext cx="695712" cy="36051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0C8805-F288-4237-BB73-EBDBE8C48730}"/>
                </a:ext>
              </a:extLst>
            </p:cNvPr>
            <p:cNvSpPr txBox="1"/>
            <p:nvPr/>
          </p:nvSpPr>
          <p:spPr>
            <a:xfrm>
              <a:off x="5914674" y="4636101"/>
              <a:ext cx="815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First IP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1511DAF-42F5-4F2B-9FC7-BA4BD2E106F5}"/>
                </a:ext>
              </a:extLst>
            </p:cNvPr>
            <p:cNvSpPr/>
            <p:nvPr/>
          </p:nvSpPr>
          <p:spPr>
            <a:xfrm>
              <a:off x="5795349" y="4739011"/>
              <a:ext cx="163513" cy="1635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16AD0B7-B3F1-466E-A334-A5103A53F250}"/>
              </a:ext>
            </a:extLst>
          </p:cNvPr>
          <p:cNvGrpSpPr/>
          <p:nvPr/>
        </p:nvGrpSpPr>
        <p:grpSpPr>
          <a:xfrm>
            <a:off x="6211273" y="1690688"/>
            <a:ext cx="5406702" cy="4678876"/>
            <a:chOff x="2276798" y="1597979"/>
            <a:chExt cx="5406702" cy="4678876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7360F02-468B-4226-A60A-275F56FAC55D}"/>
                </a:ext>
              </a:extLst>
            </p:cNvPr>
            <p:cNvSpPr/>
            <p:nvPr/>
          </p:nvSpPr>
          <p:spPr>
            <a:xfrm>
              <a:off x="3543300" y="2386013"/>
              <a:ext cx="4140200" cy="3263900"/>
            </a:xfrm>
            <a:custGeom>
              <a:avLst/>
              <a:gdLst>
                <a:gd name="connsiteX0" fmla="*/ 1193800 w 3060700"/>
                <a:gd name="connsiteY0" fmla="*/ 2451100 h 2451100"/>
                <a:gd name="connsiteX1" fmla="*/ 990600 w 3060700"/>
                <a:gd name="connsiteY1" fmla="*/ 1397000 h 2451100"/>
                <a:gd name="connsiteX2" fmla="*/ 0 w 3060700"/>
                <a:gd name="connsiteY2" fmla="*/ 0 h 2451100"/>
                <a:gd name="connsiteX3" fmla="*/ 3060700 w 3060700"/>
                <a:gd name="connsiteY3" fmla="*/ 0 h 2451100"/>
                <a:gd name="connsiteX4" fmla="*/ 2794000 w 3060700"/>
                <a:gd name="connsiteY4" fmla="*/ 800100 h 2451100"/>
                <a:gd name="connsiteX5" fmla="*/ 2413000 w 3060700"/>
                <a:gd name="connsiteY5" fmla="*/ 1358900 h 2451100"/>
                <a:gd name="connsiteX6" fmla="*/ 2400300 w 3060700"/>
                <a:gd name="connsiteY6" fmla="*/ 2438400 h 2451100"/>
                <a:gd name="connsiteX7" fmla="*/ 1193800 w 3060700"/>
                <a:gd name="connsiteY7" fmla="*/ 2451100 h 2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0700" h="2451100">
                  <a:moveTo>
                    <a:pt x="1193800" y="2451100"/>
                  </a:moveTo>
                  <a:lnTo>
                    <a:pt x="990600" y="1397000"/>
                  </a:lnTo>
                  <a:lnTo>
                    <a:pt x="0" y="0"/>
                  </a:lnTo>
                  <a:lnTo>
                    <a:pt x="3060700" y="0"/>
                  </a:lnTo>
                  <a:lnTo>
                    <a:pt x="2794000" y="800100"/>
                  </a:lnTo>
                  <a:lnTo>
                    <a:pt x="2413000" y="1358900"/>
                  </a:lnTo>
                  <a:lnTo>
                    <a:pt x="2400300" y="2438400"/>
                  </a:lnTo>
                  <a:lnTo>
                    <a:pt x="1193800" y="245110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25263FD-8B6D-43F0-99D7-599B9577E571}"/>
                </a:ext>
              </a:extLst>
            </p:cNvPr>
            <p:cNvSpPr/>
            <p:nvPr/>
          </p:nvSpPr>
          <p:spPr>
            <a:xfrm>
              <a:off x="5796756" y="5568156"/>
              <a:ext cx="163513" cy="16351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C84074E-DD12-449C-B84C-FD16008B9582}"/>
                </a:ext>
              </a:extLst>
            </p:cNvPr>
            <p:cNvCxnSpPr>
              <a:stCxn id="26" idx="2"/>
              <a:endCxn id="26" idx="3"/>
            </p:cNvCxnSpPr>
            <p:nvPr/>
          </p:nvCxnSpPr>
          <p:spPr>
            <a:xfrm>
              <a:off x="3543300" y="2386013"/>
              <a:ext cx="41402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A700C3-223A-4691-A872-D7E350A7553C}"/>
                </a:ext>
              </a:extLst>
            </p:cNvPr>
            <p:cNvSpPr txBox="1"/>
            <p:nvPr/>
          </p:nvSpPr>
          <p:spPr>
            <a:xfrm>
              <a:off x="4435000" y="5907523"/>
              <a:ext cx="1178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Start point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99475F3-D59D-4D9A-A800-6C1F4DD8523E}"/>
                </a:ext>
              </a:extLst>
            </p:cNvPr>
            <p:cNvSpPr txBox="1"/>
            <p:nvPr/>
          </p:nvSpPr>
          <p:spPr>
            <a:xfrm>
              <a:off x="5757416" y="2619674"/>
              <a:ext cx="1600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/>
                <a:t>Crosswalk area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A943706-2E8C-4F0C-8F05-95E34FAD2CE8}"/>
                </a:ext>
              </a:extLst>
            </p:cNvPr>
            <p:cNvSpPr txBox="1"/>
            <p:nvPr/>
          </p:nvSpPr>
          <p:spPr>
            <a:xfrm>
              <a:off x="5304933" y="1597979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Goal Line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B4030BB-5A0F-424E-B4F5-125EF580C80E}"/>
                </a:ext>
              </a:extLst>
            </p:cNvPr>
            <p:cNvCxnSpPr>
              <a:cxnSpLocks/>
              <a:stCxn id="29" idx="0"/>
              <a:endCxn id="27" idx="2"/>
            </p:cNvCxnSpPr>
            <p:nvPr/>
          </p:nvCxnSpPr>
          <p:spPr>
            <a:xfrm flipV="1">
              <a:off x="5024200" y="5649913"/>
              <a:ext cx="772556" cy="25761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B2331D3-9A02-4452-81C1-4E497D501D72}"/>
                </a:ext>
              </a:extLst>
            </p:cNvPr>
            <p:cNvCxnSpPr>
              <a:cxnSpLocks/>
              <a:stCxn id="31" idx="2"/>
            </p:cNvCxnSpPr>
            <p:nvPr/>
          </p:nvCxnSpPr>
          <p:spPr>
            <a:xfrm flipH="1">
              <a:off x="5757416" y="1967311"/>
              <a:ext cx="75867" cy="41870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F8D8643-090F-42CF-A608-7585CBDC3FD1}"/>
                </a:ext>
              </a:extLst>
            </p:cNvPr>
            <p:cNvSpPr/>
            <p:nvPr/>
          </p:nvSpPr>
          <p:spPr>
            <a:xfrm>
              <a:off x="4098687" y="2304257"/>
              <a:ext cx="163513" cy="1635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051DE85-B402-4EFE-87DD-73E5046B07FF}"/>
                </a:ext>
              </a:extLst>
            </p:cNvPr>
            <p:cNvSpPr txBox="1"/>
            <p:nvPr/>
          </p:nvSpPr>
          <p:spPr>
            <a:xfrm>
              <a:off x="2276798" y="1598355"/>
              <a:ext cx="2300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Ideal destination point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826018D-403D-44DF-B61E-CBF929759574}"/>
                </a:ext>
              </a:extLst>
            </p:cNvPr>
            <p:cNvCxnSpPr>
              <a:cxnSpLocks/>
              <a:stCxn id="38" idx="2"/>
              <a:endCxn id="37" idx="1"/>
            </p:cNvCxnSpPr>
            <p:nvPr/>
          </p:nvCxnSpPr>
          <p:spPr>
            <a:xfrm>
              <a:off x="3426921" y="1967687"/>
              <a:ext cx="695712" cy="36051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5300DDA-FCFE-4830-B86F-B435F62D6D84}"/>
                </a:ext>
              </a:extLst>
            </p:cNvPr>
            <p:cNvSpPr txBox="1"/>
            <p:nvPr/>
          </p:nvSpPr>
          <p:spPr>
            <a:xfrm>
              <a:off x="5878512" y="4612155"/>
              <a:ext cx="815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First IP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438E13B-AC08-4BE4-8889-ED1CF3F532EC}"/>
                </a:ext>
              </a:extLst>
            </p:cNvPr>
            <p:cNvSpPr/>
            <p:nvPr/>
          </p:nvSpPr>
          <p:spPr>
            <a:xfrm>
              <a:off x="5770599" y="4715065"/>
              <a:ext cx="163513" cy="1635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A1FEF5B-BE33-4B42-AA94-48DF241FA9A7}"/>
              </a:ext>
            </a:extLst>
          </p:cNvPr>
          <p:cNvCxnSpPr>
            <a:cxnSpLocks/>
            <a:stCxn id="41" idx="1"/>
          </p:cNvCxnSpPr>
          <p:nvPr/>
        </p:nvCxnSpPr>
        <p:spPr>
          <a:xfrm flipH="1" flipV="1">
            <a:off x="8196675" y="2560479"/>
            <a:ext cx="1532345" cy="227124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2FA32BD-9010-4F36-A63F-6DB84E75193E}"/>
              </a:ext>
            </a:extLst>
          </p:cNvPr>
          <p:cNvSpPr/>
          <p:nvPr/>
        </p:nvSpPr>
        <p:spPr>
          <a:xfrm>
            <a:off x="9111297" y="3947159"/>
            <a:ext cx="163513" cy="1635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0112EB2-AE68-4E4D-A828-936642F464F0}"/>
              </a:ext>
            </a:extLst>
          </p:cNvPr>
          <p:cNvSpPr/>
          <p:nvPr/>
        </p:nvSpPr>
        <p:spPr>
          <a:xfrm>
            <a:off x="8600418" y="3185000"/>
            <a:ext cx="163513" cy="1635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7F8C19-F36A-4A78-9093-B5BF2210A377}"/>
              </a:ext>
            </a:extLst>
          </p:cNvPr>
          <p:cNvSpPr txBox="1"/>
          <p:nvPr/>
        </p:nvSpPr>
        <p:spPr>
          <a:xfrm>
            <a:off x="9274304" y="381866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82AC724-6500-450E-BD14-46151418C116}"/>
              </a:ext>
            </a:extLst>
          </p:cNvPr>
          <p:cNvSpPr txBox="1"/>
          <p:nvPr/>
        </p:nvSpPr>
        <p:spPr>
          <a:xfrm>
            <a:off x="8803825" y="307736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667638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9548-474C-494D-A5AD-01F07004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/>
              <a:t>Creating the second IP: Assume the First IP is the new starting point and follow the same process to find a candidate’s second IP.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7B762B1-D33F-48C6-93FF-476AA34C90EE}"/>
              </a:ext>
            </a:extLst>
          </p:cNvPr>
          <p:cNvGrpSpPr/>
          <p:nvPr/>
        </p:nvGrpSpPr>
        <p:grpSpPr>
          <a:xfrm>
            <a:off x="308298" y="1691064"/>
            <a:ext cx="5406702" cy="4678500"/>
            <a:chOff x="2276798" y="1598355"/>
            <a:chExt cx="5406702" cy="4678500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14FC7E4-7DF7-40EA-BEAA-0FD831EF2365}"/>
                </a:ext>
              </a:extLst>
            </p:cNvPr>
            <p:cNvSpPr/>
            <p:nvPr/>
          </p:nvSpPr>
          <p:spPr>
            <a:xfrm>
              <a:off x="3543300" y="2386013"/>
              <a:ext cx="4140200" cy="3263900"/>
            </a:xfrm>
            <a:custGeom>
              <a:avLst/>
              <a:gdLst>
                <a:gd name="connsiteX0" fmla="*/ 1193800 w 3060700"/>
                <a:gd name="connsiteY0" fmla="*/ 2451100 h 2451100"/>
                <a:gd name="connsiteX1" fmla="*/ 990600 w 3060700"/>
                <a:gd name="connsiteY1" fmla="*/ 1397000 h 2451100"/>
                <a:gd name="connsiteX2" fmla="*/ 0 w 3060700"/>
                <a:gd name="connsiteY2" fmla="*/ 0 h 2451100"/>
                <a:gd name="connsiteX3" fmla="*/ 3060700 w 3060700"/>
                <a:gd name="connsiteY3" fmla="*/ 0 h 2451100"/>
                <a:gd name="connsiteX4" fmla="*/ 2794000 w 3060700"/>
                <a:gd name="connsiteY4" fmla="*/ 800100 h 2451100"/>
                <a:gd name="connsiteX5" fmla="*/ 2413000 w 3060700"/>
                <a:gd name="connsiteY5" fmla="*/ 1358900 h 2451100"/>
                <a:gd name="connsiteX6" fmla="*/ 2400300 w 3060700"/>
                <a:gd name="connsiteY6" fmla="*/ 2438400 h 2451100"/>
                <a:gd name="connsiteX7" fmla="*/ 1193800 w 3060700"/>
                <a:gd name="connsiteY7" fmla="*/ 2451100 h 2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0700" h="2451100">
                  <a:moveTo>
                    <a:pt x="1193800" y="2451100"/>
                  </a:moveTo>
                  <a:lnTo>
                    <a:pt x="990600" y="1397000"/>
                  </a:lnTo>
                  <a:lnTo>
                    <a:pt x="0" y="0"/>
                  </a:lnTo>
                  <a:lnTo>
                    <a:pt x="3060700" y="0"/>
                  </a:lnTo>
                  <a:lnTo>
                    <a:pt x="2794000" y="800100"/>
                  </a:lnTo>
                  <a:lnTo>
                    <a:pt x="2413000" y="1358900"/>
                  </a:lnTo>
                  <a:lnTo>
                    <a:pt x="2400300" y="2438400"/>
                  </a:lnTo>
                  <a:lnTo>
                    <a:pt x="1193800" y="245110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236EA66-3649-4D0E-91D9-047F3EB8CD5F}"/>
                </a:ext>
              </a:extLst>
            </p:cNvPr>
            <p:cNvSpPr/>
            <p:nvPr/>
          </p:nvSpPr>
          <p:spPr>
            <a:xfrm>
              <a:off x="5796756" y="5568156"/>
              <a:ext cx="163513" cy="16351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A784EF4-35D8-4AA1-81B2-8CB4446DB605}"/>
                </a:ext>
              </a:extLst>
            </p:cNvPr>
            <p:cNvCxnSpPr>
              <a:stCxn id="6" idx="2"/>
              <a:endCxn id="6" idx="3"/>
            </p:cNvCxnSpPr>
            <p:nvPr/>
          </p:nvCxnSpPr>
          <p:spPr>
            <a:xfrm>
              <a:off x="3543300" y="2386013"/>
              <a:ext cx="41402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A7BA6C-76BD-49C9-BC73-A54FD6567B7A}"/>
                </a:ext>
              </a:extLst>
            </p:cNvPr>
            <p:cNvSpPr txBox="1"/>
            <p:nvPr/>
          </p:nvSpPr>
          <p:spPr>
            <a:xfrm>
              <a:off x="4435000" y="5907523"/>
              <a:ext cx="1178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Start point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2949E6-CDAE-4B0F-9130-FB012C46B825}"/>
                </a:ext>
              </a:extLst>
            </p:cNvPr>
            <p:cNvSpPr txBox="1"/>
            <p:nvPr/>
          </p:nvSpPr>
          <p:spPr>
            <a:xfrm>
              <a:off x="5757416" y="2619674"/>
              <a:ext cx="1600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/>
                <a:t>Crosswalk area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46905E9-3B35-4193-AA10-9253F642BEC2}"/>
                </a:ext>
              </a:extLst>
            </p:cNvPr>
            <p:cNvCxnSpPr>
              <a:cxnSpLocks/>
              <a:stCxn id="10" idx="0"/>
              <a:endCxn id="7" idx="2"/>
            </p:cNvCxnSpPr>
            <p:nvPr/>
          </p:nvCxnSpPr>
          <p:spPr>
            <a:xfrm flipV="1">
              <a:off x="5024200" y="5649913"/>
              <a:ext cx="772556" cy="25761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8A507B0-22C8-437C-A8ED-077E0C0D9C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7416" y="1967311"/>
              <a:ext cx="75867" cy="41870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7E3D5CE-A15D-4DAB-992B-4926260F6662}"/>
                </a:ext>
              </a:extLst>
            </p:cNvPr>
            <p:cNvSpPr/>
            <p:nvPr/>
          </p:nvSpPr>
          <p:spPr>
            <a:xfrm>
              <a:off x="4098687" y="2304257"/>
              <a:ext cx="163513" cy="1635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202B182-AB44-4BAE-B039-287E0002EB75}"/>
                </a:ext>
              </a:extLst>
            </p:cNvPr>
            <p:cNvSpPr txBox="1"/>
            <p:nvPr/>
          </p:nvSpPr>
          <p:spPr>
            <a:xfrm>
              <a:off x="2276798" y="1598355"/>
              <a:ext cx="2300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Ideal destination point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A3772C1-DE7E-49EB-AB2B-E40318FE505B}"/>
                </a:ext>
              </a:extLst>
            </p:cNvPr>
            <p:cNvCxnSpPr>
              <a:cxnSpLocks/>
              <a:stCxn id="33" idx="2"/>
              <a:endCxn id="32" idx="1"/>
            </p:cNvCxnSpPr>
            <p:nvPr/>
          </p:nvCxnSpPr>
          <p:spPr>
            <a:xfrm>
              <a:off x="3426921" y="1967687"/>
              <a:ext cx="695712" cy="36051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0C8805-F288-4237-BB73-EBDBE8C48730}"/>
                </a:ext>
              </a:extLst>
            </p:cNvPr>
            <p:cNvSpPr txBox="1"/>
            <p:nvPr/>
          </p:nvSpPr>
          <p:spPr>
            <a:xfrm>
              <a:off x="5914674" y="4636101"/>
              <a:ext cx="815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First IP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1511DAF-42F5-4F2B-9FC7-BA4BD2E106F5}"/>
                </a:ext>
              </a:extLst>
            </p:cNvPr>
            <p:cNvSpPr/>
            <p:nvPr/>
          </p:nvSpPr>
          <p:spPr>
            <a:xfrm>
              <a:off x="5795349" y="4739011"/>
              <a:ext cx="163513" cy="1635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16AD0B7-B3F1-466E-A334-A5103A53F250}"/>
              </a:ext>
            </a:extLst>
          </p:cNvPr>
          <p:cNvGrpSpPr/>
          <p:nvPr/>
        </p:nvGrpSpPr>
        <p:grpSpPr>
          <a:xfrm>
            <a:off x="7477775" y="2396966"/>
            <a:ext cx="4140200" cy="3427412"/>
            <a:chOff x="3543300" y="2304257"/>
            <a:chExt cx="4140200" cy="3427412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7360F02-468B-4226-A60A-275F56FAC55D}"/>
                </a:ext>
              </a:extLst>
            </p:cNvPr>
            <p:cNvSpPr/>
            <p:nvPr/>
          </p:nvSpPr>
          <p:spPr>
            <a:xfrm>
              <a:off x="3543300" y="2386013"/>
              <a:ext cx="4140200" cy="3263900"/>
            </a:xfrm>
            <a:custGeom>
              <a:avLst/>
              <a:gdLst>
                <a:gd name="connsiteX0" fmla="*/ 1193800 w 3060700"/>
                <a:gd name="connsiteY0" fmla="*/ 2451100 h 2451100"/>
                <a:gd name="connsiteX1" fmla="*/ 990600 w 3060700"/>
                <a:gd name="connsiteY1" fmla="*/ 1397000 h 2451100"/>
                <a:gd name="connsiteX2" fmla="*/ 0 w 3060700"/>
                <a:gd name="connsiteY2" fmla="*/ 0 h 2451100"/>
                <a:gd name="connsiteX3" fmla="*/ 3060700 w 3060700"/>
                <a:gd name="connsiteY3" fmla="*/ 0 h 2451100"/>
                <a:gd name="connsiteX4" fmla="*/ 2794000 w 3060700"/>
                <a:gd name="connsiteY4" fmla="*/ 800100 h 2451100"/>
                <a:gd name="connsiteX5" fmla="*/ 2413000 w 3060700"/>
                <a:gd name="connsiteY5" fmla="*/ 1358900 h 2451100"/>
                <a:gd name="connsiteX6" fmla="*/ 2400300 w 3060700"/>
                <a:gd name="connsiteY6" fmla="*/ 2438400 h 2451100"/>
                <a:gd name="connsiteX7" fmla="*/ 1193800 w 3060700"/>
                <a:gd name="connsiteY7" fmla="*/ 2451100 h 2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0700" h="2451100">
                  <a:moveTo>
                    <a:pt x="1193800" y="2451100"/>
                  </a:moveTo>
                  <a:lnTo>
                    <a:pt x="990600" y="1397000"/>
                  </a:lnTo>
                  <a:lnTo>
                    <a:pt x="0" y="0"/>
                  </a:lnTo>
                  <a:lnTo>
                    <a:pt x="3060700" y="0"/>
                  </a:lnTo>
                  <a:lnTo>
                    <a:pt x="2794000" y="800100"/>
                  </a:lnTo>
                  <a:lnTo>
                    <a:pt x="2413000" y="1358900"/>
                  </a:lnTo>
                  <a:lnTo>
                    <a:pt x="2400300" y="2438400"/>
                  </a:lnTo>
                  <a:lnTo>
                    <a:pt x="1193800" y="245110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25263FD-8B6D-43F0-99D7-599B9577E571}"/>
                </a:ext>
              </a:extLst>
            </p:cNvPr>
            <p:cNvSpPr/>
            <p:nvPr/>
          </p:nvSpPr>
          <p:spPr>
            <a:xfrm>
              <a:off x="5796756" y="5568156"/>
              <a:ext cx="163513" cy="16351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C84074E-DD12-449C-B84C-FD16008B9582}"/>
                </a:ext>
              </a:extLst>
            </p:cNvPr>
            <p:cNvCxnSpPr>
              <a:stCxn id="26" idx="2"/>
              <a:endCxn id="26" idx="3"/>
            </p:cNvCxnSpPr>
            <p:nvPr/>
          </p:nvCxnSpPr>
          <p:spPr>
            <a:xfrm>
              <a:off x="3543300" y="2386013"/>
              <a:ext cx="41402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F8D8643-090F-42CF-A608-7585CBDC3FD1}"/>
                </a:ext>
              </a:extLst>
            </p:cNvPr>
            <p:cNvSpPr/>
            <p:nvPr/>
          </p:nvSpPr>
          <p:spPr>
            <a:xfrm>
              <a:off x="4098687" y="2304257"/>
              <a:ext cx="163513" cy="1635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5300DDA-FCFE-4830-B86F-B435F62D6D84}"/>
                </a:ext>
              </a:extLst>
            </p:cNvPr>
            <p:cNvSpPr txBox="1"/>
            <p:nvPr/>
          </p:nvSpPr>
          <p:spPr>
            <a:xfrm>
              <a:off x="5878512" y="4612155"/>
              <a:ext cx="815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First IP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438E13B-AC08-4BE4-8889-ED1CF3F532EC}"/>
                </a:ext>
              </a:extLst>
            </p:cNvPr>
            <p:cNvSpPr/>
            <p:nvPr/>
          </p:nvSpPr>
          <p:spPr>
            <a:xfrm>
              <a:off x="5770599" y="4715065"/>
              <a:ext cx="163513" cy="1635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A1FEF5B-BE33-4B42-AA94-48DF241FA9A7}"/>
              </a:ext>
            </a:extLst>
          </p:cNvPr>
          <p:cNvCxnSpPr>
            <a:cxnSpLocks/>
            <a:stCxn id="41" idx="1"/>
          </p:cNvCxnSpPr>
          <p:nvPr/>
        </p:nvCxnSpPr>
        <p:spPr>
          <a:xfrm flipH="1" flipV="1">
            <a:off x="8196675" y="2560479"/>
            <a:ext cx="1532345" cy="227124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2FA32BD-9010-4F36-A63F-6DB84E75193E}"/>
              </a:ext>
            </a:extLst>
          </p:cNvPr>
          <p:cNvSpPr/>
          <p:nvPr/>
        </p:nvSpPr>
        <p:spPr>
          <a:xfrm>
            <a:off x="9111297" y="3947159"/>
            <a:ext cx="163513" cy="1635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0112EB2-AE68-4E4D-A828-936642F464F0}"/>
              </a:ext>
            </a:extLst>
          </p:cNvPr>
          <p:cNvSpPr/>
          <p:nvPr/>
        </p:nvSpPr>
        <p:spPr>
          <a:xfrm>
            <a:off x="8600418" y="3185000"/>
            <a:ext cx="163513" cy="1635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7F8C19-F36A-4A78-9093-B5BF2210A377}"/>
              </a:ext>
            </a:extLst>
          </p:cNvPr>
          <p:cNvSpPr txBox="1"/>
          <p:nvPr/>
        </p:nvSpPr>
        <p:spPr>
          <a:xfrm>
            <a:off x="9274304" y="381866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82AC724-6500-450E-BD14-46151418C116}"/>
              </a:ext>
            </a:extLst>
          </p:cNvPr>
          <p:cNvSpPr txBox="1"/>
          <p:nvPr/>
        </p:nvSpPr>
        <p:spPr>
          <a:xfrm>
            <a:off x="8803825" y="307736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647478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9548-474C-494D-A5AD-01F07004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/>
              <a:t>Creating the second IP: Assume the First IP is the new starting point and follow the same process to find a candidate’s second IP.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7B762B1-D33F-48C6-93FF-476AA34C90EE}"/>
              </a:ext>
            </a:extLst>
          </p:cNvPr>
          <p:cNvGrpSpPr/>
          <p:nvPr/>
        </p:nvGrpSpPr>
        <p:grpSpPr>
          <a:xfrm>
            <a:off x="1574800" y="2396966"/>
            <a:ext cx="4140200" cy="3427412"/>
            <a:chOff x="3543300" y="2304257"/>
            <a:chExt cx="4140200" cy="3427412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14FC7E4-7DF7-40EA-BEAA-0FD831EF2365}"/>
                </a:ext>
              </a:extLst>
            </p:cNvPr>
            <p:cNvSpPr/>
            <p:nvPr/>
          </p:nvSpPr>
          <p:spPr>
            <a:xfrm>
              <a:off x="3543300" y="2386013"/>
              <a:ext cx="4140200" cy="3263900"/>
            </a:xfrm>
            <a:custGeom>
              <a:avLst/>
              <a:gdLst>
                <a:gd name="connsiteX0" fmla="*/ 1193800 w 3060700"/>
                <a:gd name="connsiteY0" fmla="*/ 2451100 h 2451100"/>
                <a:gd name="connsiteX1" fmla="*/ 990600 w 3060700"/>
                <a:gd name="connsiteY1" fmla="*/ 1397000 h 2451100"/>
                <a:gd name="connsiteX2" fmla="*/ 0 w 3060700"/>
                <a:gd name="connsiteY2" fmla="*/ 0 h 2451100"/>
                <a:gd name="connsiteX3" fmla="*/ 3060700 w 3060700"/>
                <a:gd name="connsiteY3" fmla="*/ 0 h 2451100"/>
                <a:gd name="connsiteX4" fmla="*/ 2794000 w 3060700"/>
                <a:gd name="connsiteY4" fmla="*/ 800100 h 2451100"/>
                <a:gd name="connsiteX5" fmla="*/ 2413000 w 3060700"/>
                <a:gd name="connsiteY5" fmla="*/ 1358900 h 2451100"/>
                <a:gd name="connsiteX6" fmla="*/ 2400300 w 3060700"/>
                <a:gd name="connsiteY6" fmla="*/ 2438400 h 2451100"/>
                <a:gd name="connsiteX7" fmla="*/ 1193800 w 3060700"/>
                <a:gd name="connsiteY7" fmla="*/ 2451100 h 2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0700" h="2451100">
                  <a:moveTo>
                    <a:pt x="1193800" y="2451100"/>
                  </a:moveTo>
                  <a:lnTo>
                    <a:pt x="990600" y="1397000"/>
                  </a:lnTo>
                  <a:lnTo>
                    <a:pt x="0" y="0"/>
                  </a:lnTo>
                  <a:lnTo>
                    <a:pt x="3060700" y="0"/>
                  </a:lnTo>
                  <a:lnTo>
                    <a:pt x="2794000" y="800100"/>
                  </a:lnTo>
                  <a:lnTo>
                    <a:pt x="2413000" y="1358900"/>
                  </a:lnTo>
                  <a:lnTo>
                    <a:pt x="2400300" y="2438400"/>
                  </a:lnTo>
                  <a:lnTo>
                    <a:pt x="1193800" y="245110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236EA66-3649-4D0E-91D9-047F3EB8CD5F}"/>
                </a:ext>
              </a:extLst>
            </p:cNvPr>
            <p:cNvSpPr/>
            <p:nvPr/>
          </p:nvSpPr>
          <p:spPr>
            <a:xfrm>
              <a:off x="5796756" y="5568156"/>
              <a:ext cx="163513" cy="16351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A784EF4-35D8-4AA1-81B2-8CB4446DB605}"/>
                </a:ext>
              </a:extLst>
            </p:cNvPr>
            <p:cNvCxnSpPr>
              <a:stCxn id="6" idx="2"/>
              <a:endCxn id="6" idx="3"/>
            </p:cNvCxnSpPr>
            <p:nvPr/>
          </p:nvCxnSpPr>
          <p:spPr>
            <a:xfrm>
              <a:off x="3543300" y="2386013"/>
              <a:ext cx="41402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2949E6-CDAE-4B0F-9130-FB012C46B825}"/>
                </a:ext>
              </a:extLst>
            </p:cNvPr>
            <p:cNvSpPr txBox="1"/>
            <p:nvPr/>
          </p:nvSpPr>
          <p:spPr>
            <a:xfrm>
              <a:off x="5757416" y="2619674"/>
              <a:ext cx="1600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/>
                <a:t>Crosswalk area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7E3D5CE-A15D-4DAB-992B-4926260F6662}"/>
                </a:ext>
              </a:extLst>
            </p:cNvPr>
            <p:cNvSpPr/>
            <p:nvPr/>
          </p:nvSpPr>
          <p:spPr>
            <a:xfrm>
              <a:off x="4098687" y="2304257"/>
              <a:ext cx="163513" cy="1635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0C8805-F288-4237-BB73-EBDBE8C48730}"/>
                </a:ext>
              </a:extLst>
            </p:cNvPr>
            <p:cNvSpPr txBox="1"/>
            <p:nvPr/>
          </p:nvSpPr>
          <p:spPr>
            <a:xfrm>
              <a:off x="5914674" y="4636101"/>
              <a:ext cx="815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First IP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1511DAF-42F5-4F2B-9FC7-BA4BD2E106F5}"/>
                </a:ext>
              </a:extLst>
            </p:cNvPr>
            <p:cNvSpPr/>
            <p:nvPr/>
          </p:nvSpPr>
          <p:spPr>
            <a:xfrm>
              <a:off x="5795349" y="4739011"/>
              <a:ext cx="163513" cy="1635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16AD0B7-B3F1-466E-A334-A5103A53F250}"/>
              </a:ext>
            </a:extLst>
          </p:cNvPr>
          <p:cNvGrpSpPr/>
          <p:nvPr/>
        </p:nvGrpSpPr>
        <p:grpSpPr>
          <a:xfrm>
            <a:off x="7477775" y="2396966"/>
            <a:ext cx="4140200" cy="3427412"/>
            <a:chOff x="3543300" y="2304257"/>
            <a:chExt cx="4140200" cy="3427412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7360F02-468B-4226-A60A-275F56FAC55D}"/>
                </a:ext>
              </a:extLst>
            </p:cNvPr>
            <p:cNvSpPr/>
            <p:nvPr/>
          </p:nvSpPr>
          <p:spPr>
            <a:xfrm>
              <a:off x="3543300" y="2386013"/>
              <a:ext cx="4140200" cy="3263900"/>
            </a:xfrm>
            <a:custGeom>
              <a:avLst/>
              <a:gdLst>
                <a:gd name="connsiteX0" fmla="*/ 1193800 w 3060700"/>
                <a:gd name="connsiteY0" fmla="*/ 2451100 h 2451100"/>
                <a:gd name="connsiteX1" fmla="*/ 990600 w 3060700"/>
                <a:gd name="connsiteY1" fmla="*/ 1397000 h 2451100"/>
                <a:gd name="connsiteX2" fmla="*/ 0 w 3060700"/>
                <a:gd name="connsiteY2" fmla="*/ 0 h 2451100"/>
                <a:gd name="connsiteX3" fmla="*/ 3060700 w 3060700"/>
                <a:gd name="connsiteY3" fmla="*/ 0 h 2451100"/>
                <a:gd name="connsiteX4" fmla="*/ 2794000 w 3060700"/>
                <a:gd name="connsiteY4" fmla="*/ 800100 h 2451100"/>
                <a:gd name="connsiteX5" fmla="*/ 2413000 w 3060700"/>
                <a:gd name="connsiteY5" fmla="*/ 1358900 h 2451100"/>
                <a:gd name="connsiteX6" fmla="*/ 2400300 w 3060700"/>
                <a:gd name="connsiteY6" fmla="*/ 2438400 h 2451100"/>
                <a:gd name="connsiteX7" fmla="*/ 1193800 w 3060700"/>
                <a:gd name="connsiteY7" fmla="*/ 2451100 h 2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0700" h="2451100">
                  <a:moveTo>
                    <a:pt x="1193800" y="2451100"/>
                  </a:moveTo>
                  <a:lnTo>
                    <a:pt x="990600" y="1397000"/>
                  </a:lnTo>
                  <a:lnTo>
                    <a:pt x="0" y="0"/>
                  </a:lnTo>
                  <a:lnTo>
                    <a:pt x="3060700" y="0"/>
                  </a:lnTo>
                  <a:lnTo>
                    <a:pt x="2794000" y="800100"/>
                  </a:lnTo>
                  <a:lnTo>
                    <a:pt x="2413000" y="1358900"/>
                  </a:lnTo>
                  <a:lnTo>
                    <a:pt x="2400300" y="2438400"/>
                  </a:lnTo>
                  <a:lnTo>
                    <a:pt x="1193800" y="245110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25263FD-8B6D-43F0-99D7-599B9577E571}"/>
                </a:ext>
              </a:extLst>
            </p:cNvPr>
            <p:cNvSpPr/>
            <p:nvPr/>
          </p:nvSpPr>
          <p:spPr>
            <a:xfrm>
              <a:off x="5796756" y="5568156"/>
              <a:ext cx="163513" cy="16351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C84074E-DD12-449C-B84C-FD16008B9582}"/>
                </a:ext>
              </a:extLst>
            </p:cNvPr>
            <p:cNvCxnSpPr>
              <a:stCxn id="26" idx="2"/>
              <a:endCxn id="26" idx="3"/>
            </p:cNvCxnSpPr>
            <p:nvPr/>
          </p:nvCxnSpPr>
          <p:spPr>
            <a:xfrm>
              <a:off x="3543300" y="2386013"/>
              <a:ext cx="41402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F8D8643-090F-42CF-A608-7585CBDC3FD1}"/>
                </a:ext>
              </a:extLst>
            </p:cNvPr>
            <p:cNvSpPr/>
            <p:nvPr/>
          </p:nvSpPr>
          <p:spPr>
            <a:xfrm>
              <a:off x="4098687" y="2304257"/>
              <a:ext cx="163513" cy="1635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5300DDA-FCFE-4830-B86F-B435F62D6D84}"/>
                </a:ext>
              </a:extLst>
            </p:cNvPr>
            <p:cNvSpPr txBox="1"/>
            <p:nvPr/>
          </p:nvSpPr>
          <p:spPr>
            <a:xfrm>
              <a:off x="5878512" y="4612155"/>
              <a:ext cx="815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First IP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438E13B-AC08-4BE4-8889-ED1CF3F532EC}"/>
                </a:ext>
              </a:extLst>
            </p:cNvPr>
            <p:cNvSpPr/>
            <p:nvPr/>
          </p:nvSpPr>
          <p:spPr>
            <a:xfrm>
              <a:off x="5770599" y="4715065"/>
              <a:ext cx="163513" cy="1635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A1FEF5B-BE33-4B42-AA94-48DF241FA9A7}"/>
              </a:ext>
            </a:extLst>
          </p:cNvPr>
          <p:cNvCxnSpPr>
            <a:cxnSpLocks/>
            <a:stCxn id="41" idx="1"/>
          </p:cNvCxnSpPr>
          <p:nvPr/>
        </p:nvCxnSpPr>
        <p:spPr>
          <a:xfrm flipH="1" flipV="1">
            <a:off x="8196675" y="2560479"/>
            <a:ext cx="1532345" cy="227124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2FA32BD-9010-4F36-A63F-6DB84E75193E}"/>
              </a:ext>
            </a:extLst>
          </p:cNvPr>
          <p:cNvSpPr/>
          <p:nvPr/>
        </p:nvSpPr>
        <p:spPr>
          <a:xfrm>
            <a:off x="9111297" y="3947159"/>
            <a:ext cx="163513" cy="1635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0112EB2-AE68-4E4D-A828-936642F464F0}"/>
              </a:ext>
            </a:extLst>
          </p:cNvPr>
          <p:cNvSpPr/>
          <p:nvPr/>
        </p:nvSpPr>
        <p:spPr>
          <a:xfrm>
            <a:off x="8600418" y="3185000"/>
            <a:ext cx="163513" cy="1635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7F8C19-F36A-4A78-9093-B5BF2210A377}"/>
              </a:ext>
            </a:extLst>
          </p:cNvPr>
          <p:cNvSpPr txBox="1"/>
          <p:nvPr/>
        </p:nvSpPr>
        <p:spPr>
          <a:xfrm>
            <a:off x="9274304" y="381866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82AC724-6500-450E-BD14-46151418C116}"/>
              </a:ext>
            </a:extLst>
          </p:cNvPr>
          <p:cNvSpPr txBox="1"/>
          <p:nvPr/>
        </p:nvSpPr>
        <p:spPr>
          <a:xfrm>
            <a:off x="8803825" y="307736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248838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9548-474C-494D-A5AD-01F07004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/>
              <a:t>Creating the second IP: Assume the First IP is the new starting point and follow the same process to find a candidate’s second IP.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16AD0B7-B3F1-466E-A334-A5103A53F250}"/>
              </a:ext>
            </a:extLst>
          </p:cNvPr>
          <p:cNvGrpSpPr/>
          <p:nvPr/>
        </p:nvGrpSpPr>
        <p:grpSpPr>
          <a:xfrm>
            <a:off x="6211273" y="1690688"/>
            <a:ext cx="5406702" cy="4678876"/>
            <a:chOff x="2276798" y="1597979"/>
            <a:chExt cx="5406702" cy="4678876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7360F02-468B-4226-A60A-275F56FAC55D}"/>
                </a:ext>
              </a:extLst>
            </p:cNvPr>
            <p:cNvSpPr/>
            <p:nvPr/>
          </p:nvSpPr>
          <p:spPr>
            <a:xfrm>
              <a:off x="3543300" y="2386013"/>
              <a:ext cx="4140200" cy="3263900"/>
            </a:xfrm>
            <a:custGeom>
              <a:avLst/>
              <a:gdLst>
                <a:gd name="connsiteX0" fmla="*/ 1193800 w 3060700"/>
                <a:gd name="connsiteY0" fmla="*/ 2451100 h 2451100"/>
                <a:gd name="connsiteX1" fmla="*/ 990600 w 3060700"/>
                <a:gd name="connsiteY1" fmla="*/ 1397000 h 2451100"/>
                <a:gd name="connsiteX2" fmla="*/ 0 w 3060700"/>
                <a:gd name="connsiteY2" fmla="*/ 0 h 2451100"/>
                <a:gd name="connsiteX3" fmla="*/ 3060700 w 3060700"/>
                <a:gd name="connsiteY3" fmla="*/ 0 h 2451100"/>
                <a:gd name="connsiteX4" fmla="*/ 2794000 w 3060700"/>
                <a:gd name="connsiteY4" fmla="*/ 800100 h 2451100"/>
                <a:gd name="connsiteX5" fmla="*/ 2413000 w 3060700"/>
                <a:gd name="connsiteY5" fmla="*/ 1358900 h 2451100"/>
                <a:gd name="connsiteX6" fmla="*/ 2400300 w 3060700"/>
                <a:gd name="connsiteY6" fmla="*/ 2438400 h 2451100"/>
                <a:gd name="connsiteX7" fmla="*/ 1193800 w 3060700"/>
                <a:gd name="connsiteY7" fmla="*/ 2451100 h 2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0700" h="2451100">
                  <a:moveTo>
                    <a:pt x="1193800" y="2451100"/>
                  </a:moveTo>
                  <a:lnTo>
                    <a:pt x="990600" y="1397000"/>
                  </a:lnTo>
                  <a:lnTo>
                    <a:pt x="0" y="0"/>
                  </a:lnTo>
                  <a:lnTo>
                    <a:pt x="3060700" y="0"/>
                  </a:lnTo>
                  <a:lnTo>
                    <a:pt x="2794000" y="800100"/>
                  </a:lnTo>
                  <a:lnTo>
                    <a:pt x="2413000" y="1358900"/>
                  </a:lnTo>
                  <a:lnTo>
                    <a:pt x="2400300" y="2438400"/>
                  </a:lnTo>
                  <a:lnTo>
                    <a:pt x="1193800" y="245110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25263FD-8B6D-43F0-99D7-599B9577E571}"/>
                </a:ext>
              </a:extLst>
            </p:cNvPr>
            <p:cNvSpPr/>
            <p:nvPr/>
          </p:nvSpPr>
          <p:spPr>
            <a:xfrm>
              <a:off x="5796756" y="5568156"/>
              <a:ext cx="163513" cy="16351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C84074E-DD12-449C-B84C-FD16008B9582}"/>
                </a:ext>
              </a:extLst>
            </p:cNvPr>
            <p:cNvCxnSpPr>
              <a:stCxn id="26" idx="2"/>
              <a:endCxn id="26" idx="3"/>
            </p:cNvCxnSpPr>
            <p:nvPr/>
          </p:nvCxnSpPr>
          <p:spPr>
            <a:xfrm>
              <a:off x="3543300" y="2386013"/>
              <a:ext cx="41402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A700C3-223A-4691-A872-D7E350A7553C}"/>
                </a:ext>
              </a:extLst>
            </p:cNvPr>
            <p:cNvSpPr txBox="1"/>
            <p:nvPr/>
          </p:nvSpPr>
          <p:spPr>
            <a:xfrm>
              <a:off x="4435000" y="5907523"/>
              <a:ext cx="1178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Start point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99475F3-D59D-4D9A-A800-6C1F4DD8523E}"/>
                </a:ext>
              </a:extLst>
            </p:cNvPr>
            <p:cNvSpPr txBox="1"/>
            <p:nvPr/>
          </p:nvSpPr>
          <p:spPr>
            <a:xfrm>
              <a:off x="5757416" y="2619674"/>
              <a:ext cx="1600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/>
                <a:t>Crosswalk area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A943706-2E8C-4F0C-8F05-95E34FAD2CE8}"/>
                </a:ext>
              </a:extLst>
            </p:cNvPr>
            <p:cNvSpPr txBox="1"/>
            <p:nvPr/>
          </p:nvSpPr>
          <p:spPr>
            <a:xfrm>
              <a:off x="5304933" y="1597979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Goal Line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B4030BB-5A0F-424E-B4F5-125EF580C80E}"/>
                </a:ext>
              </a:extLst>
            </p:cNvPr>
            <p:cNvCxnSpPr>
              <a:cxnSpLocks/>
              <a:stCxn id="29" idx="0"/>
              <a:endCxn id="27" idx="2"/>
            </p:cNvCxnSpPr>
            <p:nvPr/>
          </p:nvCxnSpPr>
          <p:spPr>
            <a:xfrm flipV="1">
              <a:off x="5024200" y="5649913"/>
              <a:ext cx="772556" cy="25761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B2331D3-9A02-4452-81C1-4E497D501D72}"/>
                </a:ext>
              </a:extLst>
            </p:cNvPr>
            <p:cNvCxnSpPr>
              <a:cxnSpLocks/>
              <a:stCxn id="31" idx="2"/>
            </p:cNvCxnSpPr>
            <p:nvPr/>
          </p:nvCxnSpPr>
          <p:spPr>
            <a:xfrm flipH="1">
              <a:off x="5757416" y="1967311"/>
              <a:ext cx="75867" cy="41870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F8D8643-090F-42CF-A608-7585CBDC3FD1}"/>
                </a:ext>
              </a:extLst>
            </p:cNvPr>
            <p:cNvSpPr/>
            <p:nvPr/>
          </p:nvSpPr>
          <p:spPr>
            <a:xfrm>
              <a:off x="4098687" y="2304257"/>
              <a:ext cx="163513" cy="1635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051DE85-B402-4EFE-87DD-73E5046B07FF}"/>
                </a:ext>
              </a:extLst>
            </p:cNvPr>
            <p:cNvSpPr txBox="1"/>
            <p:nvPr/>
          </p:nvSpPr>
          <p:spPr>
            <a:xfrm>
              <a:off x="2276798" y="1598355"/>
              <a:ext cx="2300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Ideal destination point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826018D-403D-44DF-B61E-CBF929759574}"/>
                </a:ext>
              </a:extLst>
            </p:cNvPr>
            <p:cNvCxnSpPr>
              <a:cxnSpLocks/>
              <a:stCxn id="38" idx="2"/>
              <a:endCxn id="37" idx="1"/>
            </p:cNvCxnSpPr>
            <p:nvPr/>
          </p:nvCxnSpPr>
          <p:spPr>
            <a:xfrm>
              <a:off x="3426921" y="1967687"/>
              <a:ext cx="695712" cy="36051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5300DDA-FCFE-4830-B86F-B435F62D6D84}"/>
                </a:ext>
              </a:extLst>
            </p:cNvPr>
            <p:cNvSpPr txBox="1"/>
            <p:nvPr/>
          </p:nvSpPr>
          <p:spPr>
            <a:xfrm>
              <a:off x="5878512" y="4622958"/>
              <a:ext cx="815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First IP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438E13B-AC08-4BE4-8889-ED1CF3F532EC}"/>
                </a:ext>
              </a:extLst>
            </p:cNvPr>
            <p:cNvSpPr/>
            <p:nvPr/>
          </p:nvSpPr>
          <p:spPr>
            <a:xfrm>
              <a:off x="5757416" y="4725868"/>
              <a:ext cx="163513" cy="1635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A1FEF5B-BE33-4B42-AA94-48DF241FA9A7}"/>
              </a:ext>
            </a:extLst>
          </p:cNvPr>
          <p:cNvCxnSpPr>
            <a:cxnSpLocks/>
            <a:stCxn id="41" idx="1"/>
            <a:endCxn id="37" idx="5"/>
          </p:cNvCxnSpPr>
          <p:nvPr/>
        </p:nvCxnSpPr>
        <p:spPr>
          <a:xfrm flipH="1" flipV="1">
            <a:off x="8172729" y="2536533"/>
            <a:ext cx="1543108" cy="230599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2FA32BD-9010-4F36-A63F-6DB84E75193E}"/>
              </a:ext>
            </a:extLst>
          </p:cNvPr>
          <p:cNvSpPr/>
          <p:nvPr/>
        </p:nvSpPr>
        <p:spPr>
          <a:xfrm>
            <a:off x="9122384" y="3997399"/>
            <a:ext cx="163513" cy="1635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0112EB2-AE68-4E4D-A828-936642F464F0}"/>
              </a:ext>
            </a:extLst>
          </p:cNvPr>
          <p:cNvSpPr/>
          <p:nvPr/>
        </p:nvSpPr>
        <p:spPr>
          <a:xfrm>
            <a:off x="8600418" y="3185000"/>
            <a:ext cx="163513" cy="1635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7F8C19-F36A-4A78-9093-B5BF2210A377}"/>
              </a:ext>
            </a:extLst>
          </p:cNvPr>
          <p:cNvSpPr txBox="1"/>
          <p:nvPr/>
        </p:nvSpPr>
        <p:spPr>
          <a:xfrm>
            <a:off x="9274304" y="381866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82AC724-6500-450E-BD14-46151418C116}"/>
              </a:ext>
            </a:extLst>
          </p:cNvPr>
          <p:cNvSpPr txBox="1"/>
          <p:nvPr/>
        </p:nvSpPr>
        <p:spPr>
          <a:xfrm>
            <a:off x="8803825" y="307736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B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881FAF3-AB24-406B-A743-E046FA9E7110}"/>
              </a:ext>
            </a:extLst>
          </p:cNvPr>
          <p:cNvGrpSpPr/>
          <p:nvPr/>
        </p:nvGrpSpPr>
        <p:grpSpPr>
          <a:xfrm>
            <a:off x="13673" y="1690688"/>
            <a:ext cx="5406702" cy="4678876"/>
            <a:chOff x="2276798" y="1597979"/>
            <a:chExt cx="5406702" cy="4678876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9F51E32-C726-4E1F-B134-9944298E4354}"/>
                </a:ext>
              </a:extLst>
            </p:cNvPr>
            <p:cNvSpPr/>
            <p:nvPr/>
          </p:nvSpPr>
          <p:spPr>
            <a:xfrm>
              <a:off x="3543300" y="2386013"/>
              <a:ext cx="4140200" cy="3263900"/>
            </a:xfrm>
            <a:custGeom>
              <a:avLst/>
              <a:gdLst>
                <a:gd name="connsiteX0" fmla="*/ 1193800 w 3060700"/>
                <a:gd name="connsiteY0" fmla="*/ 2451100 h 2451100"/>
                <a:gd name="connsiteX1" fmla="*/ 990600 w 3060700"/>
                <a:gd name="connsiteY1" fmla="*/ 1397000 h 2451100"/>
                <a:gd name="connsiteX2" fmla="*/ 0 w 3060700"/>
                <a:gd name="connsiteY2" fmla="*/ 0 h 2451100"/>
                <a:gd name="connsiteX3" fmla="*/ 3060700 w 3060700"/>
                <a:gd name="connsiteY3" fmla="*/ 0 h 2451100"/>
                <a:gd name="connsiteX4" fmla="*/ 2794000 w 3060700"/>
                <a:gd name="connsiteY4" fmla="*/ 800100 h 2451100"/>
                <a:gd name="connsiteX5" fmla="*/ 2413000 w 3060700"/>
                <a:gd name="connsiteY5" fmla="*/ 1358900 h 2451100"/>
                <a:gd name="connsiteX6" fmla="*/ 2400300 w 3060700"/>
                <a:gd name="connsiteY6" fmla="*/ 2438400 h 2451100"/>
                <a:gd name="connsiteX7" fmla="*/ 1193800 w 3060700"/>
                <a:gd name="connsiteY7" fmla="*/ 2451100 h 2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0700" h="2451100">
                  <a:moveTo>
                    <a:pt x="1193800" y="2451100"/>
                  </a:moveTo>
                  <a:lnTo>
                    <a:pt x="990600" y="1397000"/>
                  </a:lnTo>
                  <a:lnTo>
                    <a:pt x="0" y="0"/>
                  </a:lnTo>
                  <a:lnTo>
                    <a:pt x="3060700" y="0"/>
                  </a:lnTo>
                  <a:lnTo>
                    <a:pt x="2794000" y="800100"/>
                  </a:lnTo>
                  <a:lnTo>
                    <a:pt x="2413000" y="1358900"/>
                  </a:lnTo>
                  <a:lnTo>
                    <a:pt x="2400300" y="2438400"/>
                  </a:lnTo>
                  <a:lnTo>
                    <a:pt x="1193800" y="245110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68AFBB1-F242-478D-917A-3146BCF110A6}"/>
                </a:ext>
              </a:extLst>
            </p:cNvPr>
            <p:cNvSpPr/>
            <p:nvPr/>
          </p:nvSpPr>
          <p:spPr>
            <a:xfrm>
              <a:off x="5796756" y="5568156"/>
              <a:ext cx="163513" cy="16351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E3B1A90-9EDB-43D5-B854-FA33C4E45A32}"/>
                </a:ext>
              </a:extLst>
            </p:cNvPr>
            <p:cNvCxnSpPr>
              <a:stCxn id="48" idx="2"/>
              <a:endCxn id="48" idx="3"/>
            </p:cNvCxnSpPr>
            <p:nvPr/>
          </p:nvCxnSpPr>
          <p:spPr>
            <a:xfrm>
              <a:off x="3543300" y="2386013"/>
              <a:ext cx="41402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8373C2C-F3AE-45F8-B1D7-C5E1BB78F853}"/>
                </a:ext>
              </a:extLst>
            </p:cNvPr>
            <p:cNvSpPr txBox="1"/>
            <p:nvPr/>
          </p:nvSpPr>
          <p:spPr>
            <a:xfrm>
              <a:off x="4435000" y="5907523"/>
              <a:ext cx="1178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Start point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291F1B5-77FD-40BC-8A40-23EA3EA00220}"/>
                </a:ext>
              </a:extLst>
            </p:cNvPr>
            <p:cNvSpPr txBox="1"/>
            <p:nvPr/>
          </p:nvSpPr>
          <p:spPr>
            <a:xfrm>
              <a:off x="5757416" y="2619674"/>
              <a:ext cx="1600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/>
                <a:t>Crosswalk area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4184FA7-0E3F-466F-AF35-577398289F34}"/>
                </a:ext>
              </a:extLst>
            </p:cNvPr>
            <p:cNvSpPr txBox="1"/>
            <p:nvPr/>
          </p:nvSpPr>
          <p:spPr>
            <a:xfrm>
              <a:off x="5304933" y="1597979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Goal Line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2D1E778-6CF5-4879-AA8B-FA4709EE0295}"/>
                </a:ext>
              </a:extLst>
            </p:cNvPr>
            <p:cNvCxnSpPr>
              <a:cxnSpLocks/>
              <a:stCxn id="51" idx="0"/>
              <a:endCxn id="49" idx="2"/>
            </p:cNvCxnSpPr>
            <p:nvPr/>
          </p:nvCxnSpPr>
          <p:spPr>
            <a:xfrm flipV="1">
              <a:off x="5024200" y="5649913"/>
              <a:ext cx="772556" cy="25761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460AF28-1404-4B06-A3EB-92BE7D88C11B}"/>
                </a:ext>
              </a:extLst>
            </p:cNvPr>
            <p:cNvCxnSpPr>
              <a:cxnSpLocks/>
              <a:stCxn id="53" idx="2"/>
            </p:cNvCxnSpPr>
            <p:nvPr/>
          </p:nvCxnSpPr>
          <p:spPr>
            <a:xfrm flipH="1">
              <a:off x="5757416" y="1967311"/>
              <a:ext cx="75867" cy="41870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CDF21FE-BF32-463F-B681-DDA710B431E5}"/>
                </a:ext>
              </a:extLst>
            </p:cNvPr>
            <p:cNvSpPr/>
            <p:nvPr/>
          </p:nvSpPr>
          <p:spPr>
            <a:xfrm>
              <a:off x="4098687" y="2304257"/>
              <a:ext cx="163513" cy="1635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2CD39F5-9A9A-4FBE-ADB0-73F7263EFF9C}"/>
                </a:ext>
              </a:extLst>
            </p:cNvPr>
            <p:cNvSpPr txBox="1"/>
            <p:nvPr/>
          </p:nvSpPr>
          <p:spPr>
            <a:xfrm>
              <a:off x="2276798" y="1598355"/>
              <a:ext cx="2300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Ideal destination point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B0FFFFA-C602-43DA-A0BA-9ACD5615933F}"/>
                </a:ext>
              </a:extLst>
            </p:cNvPr>
            <p:cNvCxnSpPr>
              <a:cxnSpLocks/>
              <a:stCxn id="57" idx="2"/>
              <a:endCxn id="56" idx="1"/>
            </p:cNvCxnSpPr>
            <p:nvPr/>
          </p:nvCxnSpPr>
          <p:spPr>
            <a:xfrm>
              <a:off x="3426921" y="1967687"/>
              <a:ext cx="695712" cy="36051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2CEC6BF-13E9-4E37-A27C-FA0BEA7A8C83}"/>
                </a:ext>
              </a:extLst>
            </p:cNvPr>
            <p:cNvSpPr txBox="1"/>
            <p:nvPr/>
          </p:nvSpPr>
          <p:spPr>
            <a:xfrm>
              <a:off x="5887018" y="4624173"/>
              <a:ext cx="815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First IP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5E344E7-C717-4843-B8B2-B50EA89E73AD}"/>
                </a:ext>
              </a:extLst>
            </p:cNvPr>
            <p:cNvSpPr/>
            <p:nvPr/>
          </p:nvSpPr>
          <p:spPr>
            <a:xfrm>
              <a:off x="5750579" y="4750992"/>
              <a:ext cx="163513" cy="1635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D54B6E9-40E0-40AB-B375-391F813AC061}"/>
              </a:ext>
            </a:extLst>
          </p:cNvPr>
          <p:cNvCxnSpPr>
            <a:cxnSpLocks/>
            <a:stCxn id="60" idx="1"/>
            <a:endCxn id="56" idx="5"/>
          </p:cNvCxnSpPr>
          <p:nvPr/>
        </p:nvCxnSpPr>
        <p:spPr>
          <a:xfrm flipH="1" flipV="1">
            <a:off x="1975129" y="2536533"/>
            <a:ext cx="1536271" cy="233111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79EA458A-F5CA-4840-88E2-E76452A3CB12}"/>
              </a:ext>
            </a:extLst>
          </p:cNvPr>
          <p:cNvSpPr/>
          <p:nvPr/>
        </p:nvSpPr>
        <p:spPr>
          <a:xfrm>
            <a:off x="2937137" y="4024483"/>
            <a:ext cx="163513" cy="1635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0A7A037-C254-4F18-80B1-29A3BB78BCCD}"/>
              </a:ext>
            </a:extLst>
          </p:cNvPr>
          <p:cNvSpPr/>
          <p:nvPr/>
        </p:nvSpPr>
        <p:spPr>
          <a:xfrm>
            <a:off x="2402818" y="3185000"/>
            <a:ext cx="163513" cy="1635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9FD92C0-C226-4345-9180-B7C646E461E4}"/>
              </a:ext>
            </a:extLst>
          </p:cNvPr>
          <p:cNvSpPr txBox="1"/>
          <p:nvPr/>
        </p:nvSpPr>
        <p:spPr>
          <a:xfrm>
            <a:off x="3076704" y="381866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022F05-F614-4116-B4BE-5112F2A9C6DE}"/>
              </a:ext>
            </a:extLst>
          </p:cNvPr>
          <p:cNvSpPr txBox="1"/>
          <p:nvPr/>
        </p:nvSpPr>
        <p:spPr>
          <a:xfrm>
            <a:off x="2606225" y="307736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B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7FC1EDC-07A1-4577-9561-84BDCF416419}"/>
              </a:ext>
            </a:extLst>
          </p:cNvPr>
          <p:cNvSpPr/>
          <p:nvPr/>
        </p:nvSpPr>
        <p:spPr>
          <a:xfrm>
            <a:off x="2606225" y="3533415"/>
            <a:ext cx="163513" cy="1635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96C5FEA-604D-4EB0-82CE-8DF1547C97F1}"/>
              </a:ext>
            </a:extLst>
          </p:cNvPr>
          <p:cNvSpPr txBox="1"/>
          <p:nvPr/>
        </p:nvSpPr>
        <p:spPr>
          <a:xfrm>
            <a:off x="2799216" y="339316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C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9DD0220-1209-41B2-8E23-70A79AA99F6D}"/>
              </a:ext>
            </a:extLst>
          </p:cNvPr>
          <p:cNvSpPr/>
          <p:nvPr/>
        </p:nvSpPr>
        <p:spPr>
          <a:xfrm>
            <a:off x="8855957" y="3654462"/>
            <a:ext cx="163513" cy="163513"/>
          </a:xfrm>
          <a:prstGeom prst="ellipse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FC49070-5396-42A9-B942-FDD83DE8B767}"/>
              </a:ext>
            </a:extLst>
          </p:cNvPr>
          <p:cNvSpPr/>
          <p:nvPr/>
        </p:nvSpPr>
        <p:spPr>
          <a:xfrm>
            <a:off x="8711003" y="4022755"/>
            <a:ext cx="163513" cy="1635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4B3BE491-DC35-44BC-9CF0-7B45574ECE50}"/>
              </a:ext>
            </a:extLst>
          </p:cNvPr>
          <p:cNvCxnSpPr>
            <a:cxnSpLocks/>
            <a:stCxn id="68" idx="2"/>
            <a:endCxn id="69" idx="1"/>
          </p:cNvCxnSpPr>
          <p:nvPr/>
        </p:nvCxnSpPr>
        <p:spPr>
          <a:xfrm rot="10800000" flipV="1">
            <a:off x="8734949" y="3736219"/>
            <a:ext cx="121008" cy="31048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478213A-DC3A-4959-A24D-18372833A26D}"/>
              </a:ext>
            </a:extLst>
          </p:cNvPr>
          <p:cNvSpPr txBox="1"/>
          <p:nvPr/>
        </p:nvSpPr>
        <p:spPr>
          <a:xfrm>
            <a:off x="8882055" y="427098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394722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9548-474C-494D-A5AD-01F07004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/>
              <a:t>Creating the second IP: Assume the First IP is the new starting point and follow the same process to find a candidate’s second IP.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16AD0B7-B3F1-466E-A334-A5103A53F250}"/>
              </a:ext>
            </a:extLst>
          </p:cNvPr>
          <p:cNvGrpSpPr/>
          <p:nvPr/>
        </p:nvGrpSpPr>
        <p:grpSpPr>
          <a:xfrm>
            <a:off x="7477775" y="2396966"/>
            <a:ext cx="4140200" cy="3427412"/>
            <a:chOff x="3543300" y="2304257"/>
            <a:chExt cx="4140200" cy="3427412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7360F02-468B-4226-A60A-275F56FAC55D}"/>
                </a:ext>
              </a:extLst>
            </p:cNvPr>
            <p:cNvSpPr/>
            <p:nvPr/>
          </p:nvSpPr>
          <p:spPr>
            <a:xfrm>
              <a:off x="3543300" y="2386013"/>
              <a:ext cx="4140200" cy="3263900"/>
            </a:xfrm>
            <a:custGeom>
              <a:avLst/>
              <a:gdLst>
                <a:gd name="connsiteX0" fmla="*/ 1193800 w 3060700"/>
                <a:gd name="connsiteY0" fmla="*/ 2451100 h 2451100"/>
                <a:gd name="connsiteX1" fmla="*/ 990600 w 3060700"/>
                <a:gd name="connsiteY1" fmla="*/ 1397000 h 2451100"/>
                <a:gd name="connsiteX2" fmla="*/ 0 w 3060700"/>
                <a:gd name="connsiteY2" fmla="*/ 0 h 2451100"/>
                <a:gd name="connsiteX3" fmla="*/ 3060700 w 3060700"/>
                <a:gd name="connsiteY3" fmla="*/ 0 h 2451100"/>
                <a:gd name="connsiteX4" fmla="*/ 2794000 w 3060700"/>
                <a:gd name="connsiteY4" fmla="*/ 800100 h 2451100"/>
                <a:gd name="connsiteX5" fmla="*/ 2413000 w 3060700"/>
                <a:gd name="connsiteY5" fmla="*/ 1358900 h 2451100"/>
                <a:gd name="connsiteX6" fmla="*/ 2400300 w 3060700"/>
                <a:gd name="connsiteY6" fmla="*/ 2438400 h 2451100"/>
                <a:gd name="connsiteX7" fmla="*/ 1193800 w 3060700"/>
                <a:gd name="connsiteY7" fmla="*/ 2451100 h 2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0700" h="2451100">
                  <a:moveTo>
                    <a:pt x="1193800" y="2451100"/>
                  </a:moveTo>
                  <a:lnTo>
                    <a:pt x="990600" y="1397000"/>
                  </a:lnTo>
                  <a:lnTo>
                    <a:pt x="0" y="0"/>
                  </a:lnTo>
                  <a:lnTo>
                    <a:pt x="3060700" y="0"/>
                  </a:lnTo>
                  <a:lnTo>
                    <a:pt x="2794000" y="800100"/>
                  </a:lnTo>
                  <a:lnTo>
                    <a:pt x="2413000" y="1358900"/>
                  </a:lnTo>
                  <a:lnTo>
                    <a:pt x="2400300" y="2438400"/>
                  </a:lnTo>
                  <a:lnTo>
                    <a:pt x="1193800" y="245110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25263FD-8B6D-43F0-99D7-599B9577E571}"/>
                </a:ext>
              </a:extLst>
            </p:cNvPr>
            <p:cNvSpPr/>
            <p:nvPr/>
          </p:nvSpPr>
          <p:spPr>
            <a:xfrm>
              <a:off x="5796756" y="5568156"/>
              <a:ext cx="163513" cy="16351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C84074E-DD12-449C-B84C-FD16008B9582}"/>
                </a:ext>
              </a:extLst>
            </p:cNvPr>
            <p:cNvCxnSpPr>
              <a:stCxn id="26" idx="2"/>
              <a:endCxn id="26" idx="3"/>
            </p:cNvCxnSpPr>
            <p:nvPr/>
          </p:nvCxnSpPr>
          <p:spPr>
            <a:xfrm>
              <a:off x="3543300" y="2386013"/>
              <a:ext cx="41402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F8D8643-090F-42CF-A608-7585CBDC3FD1}"/>
                </a:ext>
              </a:extLst>
            </p:cNvPr>
            <p:cNvSpPr/>
            <p:nvPr/>
          </p:nvSpPr>
          <p:spPr>
            <a:xfrm>
              <a:off x="4098687" y="2304257"/>
              <a:ext cx="163513" cy="1635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5300DDA-FCFE-4830-B86F-B435F62D6D84}"/>
                </a:ext>
              </a:extLst>
            </p:cNvPr>
            <p:cNvSpPr txBox="1"/>
            <p:nvPr/>
          </p:nvSpPr>
          <p:spPr>
            <a:xfrm>
              <a:off x="5878512" y="4622958"/>
              <a:ext cx="815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First IP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438E13B-AC08-4BE4-8889-ED1CF3F532EC}"/>
                </a:ext>
              </a:extLst>
            </p:cNvPr>
            <p:cNvSpPr/>
            <p:nvPr/>
          </p:nvSpPr>
          <p:spPr>
            <a:xfrm>
              <a:off x="5757416" y="4725868"/>
              <a:ext cx="163513" cy="1635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A1FEF5B-BE33-4B42-AA94-48DF241FA9A7}"/>
              </a:ext>
            </a:extLst>
          </p:cNvPr>
          <p:cNvCxnSpPr>
            <a:cxnSpLocks/>
            <a:stCxn id="41" idx="1"/>
            <a:endCxn id="37" idx="5"/>
          </p:cNvCxnSpPr>
          <p:nvPr/>
        </p:nvCxnSpPr>
        <p:spPr>
          <a:xfrm flipH="1" flipV="1">
            <a:off x="8172729" y="2536533"/>
            <a:ext cx="1543108" cy="230599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2FA32BD-9010-4F36-A63F-6DB84E75193E}"/>
              </a:ext>
            </a:extLst>
          </p:cNvPr>
          <p:cNvSpPr/>
          <p:nvPr/>
        </p:nvSpPr>
        <p:spPr>
          <a:xfrm>
            <a:off x="9122384" y="3997399"/>
            <a:ext cx="163513" cy="1635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0112EB2-AE68-4E4D-A828-936642F464F0}"/>
              </a:ext>
            </a:extLst>
          </p:cNvPr>
          <p:cNvSpPr/>
          <p:nvPr/>
        </p:nvSpPr>
        <p:spPr>
          <a:xfrm>
            <a:off x="8600418" y="3185000"/>
            <a:ext cx="163513" cy="1635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7F8C19-F36A-4A78-9093-B5BF2210A377}"/>
              </a:ext>
            </a:extLst>
          </p:cNvPr>
          <p:cNvSpPr txBox="1"/>
          <p:nvPr/>
        </p:nvSpPr>
        <p:spPr>
          <a:xfrm>
            <a:off x="9274304" y="381866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82AC724-6500-450E-BD14-46151418C116}"/>
              </a:ext>
            </a:extLst>
          </p:cNvPr>
          <p:cNvSpPr txBox="1"/>
          <p:nvPr/>
        </p:nvSpPr>
        <p:spPr>
          <a:xfrm>
            <a:off x="8803825" y="307736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B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881FAF3-AB24-406B-A743-E046FA9E7110}"/>
              </a:ext>
            </a:extLst>
          </p:cNvPr>
          <p:cNvGrpSpPr/>
          <p:nvPr/>
        </p:nvGrpSpPr>
        <p:grpSpPr>
          <a:xfrm>
            <a:off x="13673" y="1690688"/>
            <a:ext cx="5406702" cy="4678876"/>
            <a:chOff x="2276798" y="1597979"/>
            <a:chExt cx="5406702" cy="4678876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9F51E32-C726-4E1F-B134-9944298E4354}"/>
                </a:ext>
              </a:extLst>
            </p:cNvPr>
            <p:cNvSpPr/>
            <p:nvPr/>
          </p:nvSpPr>
          <p:spPr>
            <a:xfrm>
              <a:off x="3543300" y="2386013"/>
              <a:ext cx="4140200" cy="3263900"/>
            </a:xfrm>
            <a:custGeom>
              <a:avLst/>
              <a:gdLst>
                <a:gd name="connsiteX0" fmla="*/ 1193800 w 3060700"/>
                <a:gd name="connsiteY0" fmla="*/ 2451100 h 2451100"/>
                <a:gd name="connsiteX1" fmla="*/ 990600 w 3060700"/>
                <a:gd name="connsiteY1" fmla="*/ 1397000 h 2451100"/>
                <a:gd name="connsiteX2" fmla="*/ 0 w 3060700"/>
                <a:gd name="connsiteY2" fmla="*/ 0 h 2451100"/>
                <a:gd name="connsiteX3" fmla="*/ 3060700 w 3060700"/>
                <a:gd name="connsiteY3" fmla="*/ 0 h 2451100"/>
                <a:gd name="connsiteX4" fmla="*/ 2794000 w 3060700"/>
                <a:gd name="connsiteY4" fmla="*/ 800100 h 2451100"/>
                <a:gd name="connsiteX5" fmla="*/ 2413000 w 3060700"/>
                <a:gd name="connsiteY5" fmla="*/ 1358900 h 2451100"/>
                <a:gd name="connsiteX6" fmla="*/ 2400300 w 3060700"/>
                <a:gd name="connsiteY6" fmla="*/ 2438400 h 2451100"/>
                <a:gd name="connsiteX7" fmla="*/ 1193800 w 3060700"/>
                <a:gd name="connsiteY7" fmla="*/ 2451100 h 2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0700" h="2451100">
                  <a:moveTo>
                    <a:pt x="1193800" y="2451100"/>
                  </a:moveTo>
                  <a:lnTo>
                    <a:pt x="990600" y="1397000"/>
                  </a:lnTo>
                  <a:lnTo>
                    <a:pt x="0" y="0"/>
                  </a:lnTo>
                  <a:lnTo>
                    <a:pt x="3060700" y="0"/>
                  </a:lnTo>
                  <a:lnTo>
                    <a:pt x="2794000" y="800100"/>
                  </a:lnTo>
                  <a:lnTo>
                    <a:pt x="2413000" y="1358900"/>
                  </a:lnTo>
                  <a:lnTo>
                    <a:pt x="2400300" y="2438400"/>
                  </a:lnTo>
                  <a:lnTo>
                    <a:pt x="1193800" y="245110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68AFBB1-F242-478D-917A-3146BCF110A6}"/>
                </a:ext>
              </a:extLst>
            </p:cNvPr>
            <p:cNvSpPr/>
            <p:nvPr/>
          </p:nvSpPr>
          <p:spPr>
            <a:xfrm>
              <a:off x="5796756" y="5568156"/>
              <a:ext cx="163513" cy="16351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E3B1A90-9EDB-43D5-B854-FA33C4E45A32}"/>
                </a:ext>
              </a:extLst>
            </p:cNvPr>
            <p:cNvCxnSpPr>
              <a:stCxn id="48" idx="2"/>
              <a:endCxn id="48" idx="3"/>
            </p:cNvCxnSpPr>
            <p:nvPr/>
          </p:nvCxnSpPr>
          <p:spPr>
            <a:xfrm>
              <a:off x="3543300" y="2386013"/>
              <a:ext cx="41402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8373C2C-F3AE-45F8-B1D7-C5E1BB78F853}"/>
                </a:ext>
              </a:extLst>
            </p:cNvPr>
            <p:cNvSpPr txBox="1"/>
            <p:nvPr/>
          </p:nvSpPr>
          <p:spPr>
            <a:xfrm>
              <a:off x="4435000" y="5907523"/>
              <a:ext cx="1178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Start point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291F1B5-77FD-40BC-8A40-23EA3EA00220}"/>
                </a:ext>
              </a:extLst>
            </p:cNvPr>
            <p:cNvSpPr txBox="1"/>
            <p:nvPr/>
          </p:nvSpPr>
          <p:spPr>
            <a:xfrm>
              <a:off x="5757416" y="2619674"/>
              <a:ext cx="1600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/>
                <a:t>Crosswalk area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4184FA7-0E3F-466F-AF35-577398289F34}"/>
                </a:ext>
              </a:extLst>
            </p:cNvPr>
            <p:cNvSpPr txBox="1"/>
            <p:nvPr/>
          </p:nvSpPr>
          <p:spPr>
            <a:xfrm>
              <a:off x="5304933" y="1597979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Goal Line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2D1E778-6CF5-4879-AA8B-FA4709EE0295}"/>
                </a:ext>
              </a:extLst>
            </p:cNvPr>
            <p:cNvCxnSpPr>
              <a:cxnSpLocks/>
              <a:stCxn id="51" idx="0"/>
              <a:endCxn id="49" idx="2"/>
            </p:cNvCxnSpPr>
            <p:nvPr/>
          </p:nvCxnSpPr>
          <p:spPr>
            <a:xfrm flipV="1">
              <a:off x="5024200" y="5649913"/>
              <a:ext cx="772556" cy="25761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460AF28-1404-4B06-A3EB-92BE7D88C11B}"/>
                </a:ext>
              </a:extLst>
            </p:cNvPr>
            <p:cNvCxnSpPr>
              <a:cxnSpLocks/>
              <a:stCxn id="53" idx="2"/>
            </p:cNvCxnSpPr>
            <p:nvPr/>
          </p:nvCxnSpPr>
          <p:spPr>
            <a:xfrm flipH="1">
              <a:off x="5757416" y="1967311"/>
              <a:ext cx="75867" cy="41870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CDF21FE-BF32-463F-B681-DDA710B431E5}"/>
                </a:ext>
              </a:extLst>
            </p:cNvPr>
            <p:cNvSpPr/>
            <p:nvPr/>
          </p:nvSpPr>
          <p:spPr>
            <a:xfrm>
              <a:off x="4098687" y="2304257"/>
              <a:ext cx="163513" cy="1635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2CD39F5-9A9A-4FBE-ADB0-73F7263EFF9C}"/>
                </a:ext>
              </a:extLst>
            </p:cNvPr>
            <p:cNvSpPr txBox="1"/>
            <p:nvPr/>
          </p:nvSpPr>
          <p:spPr>
            <a:xfrm>
              <a:off x="2276798" y="1598355"/>
              <a:ext cx="2300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Ideal destination point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B0FFFFA-C602-43DA-A0BA-9ACD5615933F}"/>
                </a:ext>
              </a:extLst>
            </p:cNvPr>
            <p:cNvCxnSpPr>
              <a:cxnSpLocks/>
              <a:stCxn id="57" idx="2"/>
              <a:endCxn id="56" idx="1"/>
            </p:cNvCxnSpPr>
            <p:nvPr/>
          </p:nvCxnSpPr>
          <p:spPr>
            <a:xfrm>
              <a:off x="3426921" y="1967687"/>
              <a:ext cx="695712" cy="36051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2CEC6BF-13E9-4E37-A27C-FA0BEA7A8C83}"/>
                </a:ext>
              </a:extLst>
            </p:cNvPr>
            <p:cNvSpPr txBox="1"/>
            <p:nvPr/>
          </p:nvSpPr>
          <p:spPr>
            <a:xfrm>
              <a:off x="5887018" y="4624173"/>
              <a:ext cx="815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First IP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5E344E7-C717-4843-B8B2-B50EA89E73AD}"/>
                </a:ext>
              </a:extLst>
            </p:cNvPr>
            <p:cNvSpPr/>
            <p:nvPr/>
          </p:nvSpPr>
          <p:spPr>
            <a:xfrm>
              <a:off x="5750579" y="4750992"/>
              <a:ext cx="163513" cy="1635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D54B6E9-40E0-40AB-B375-391F813AC061}"/>
              </a:ext>
            </a:extLst>
          </p:cNvPr>
          <p:cNvCxnSpPr>
            <a:cxnSpLocks/>
            <a:stCxn id="60" idx="1"/>
            <a:endCxn id="56" idx="5"/>
          </p:cNvCxnSpPr>
          <p:nvPr/>
        </p:nvCxnSpPr>
        <p:spPr>
          <a:xfrm flipH="1" flipV="1">
            <a:off x="1975129" y="2536533"/>
            <a:ext cx="1536271" cy="233111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79EA458A-F5CA-4840-88E2-E76452A3CB12}"/>
              </a:ext>
            </a:extLst>
          </p:cNvPr>
          <p:cNvSpPr/>
          <p:nvPr/>
        </p:nvSpPr>
        <p:spPr>
          <a:xfrm>
            <a:off x="2937137" y="4024483"/>
            <a:ext cx="163513" cy="1635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0A7A037-C254-4F18-80B1-29A3BB78BCCD}"/>
              </a:ext>
            </a:extLst>
          </p:cNvPr>
          <p:cNvSpPr/>
          <p:nvPr/>
        </p:nvSpPr>
        <p:spPr>
          <a:xfrm>
            <a:off x="2402818" y="3185000"/>
            <a:ext cx="163513" cy="1635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9FD92C0-C226-4345-9180-B7C646E461E4}"/>
              </a:ext>
            </a:extLst>
          </p:cNvPr>
          <p:cNvSpPr txBox="1"/>
          <p:nvPr/>
        </p:nvSpPr>
        <p:spPr>
          <a:xfrm>
            <a:off x="3076704" y="381866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022F05-F614-4116-B4BE-5112F2A9C6DE}"/>
              </a:ext>
            </a:extLst>
          </p:cNvPr>
          <p:cNvSpPr txBox="1"/>
          <p:nvPr/>
        </p:nvSpPr>
        <p:spPr>
          <a:xfrm>
            <a:off x="2606225" y="307736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B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7FC1EDC-07A1-4577-9561-84BDCF416419}"/>
              </a:ext>
            </a:extLst>
          </p:cNvPr>
          <p:cNvSpPr/>
          <p:nvPr/>
        </p:nvSpPr>
        <p:spPr>
          <a:xfrm>
            <a:off x="2606225" y="3533415"/>
            <a:ext cx="163513" cy="1635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96C5FEA-604D-4EB0-82CE-8DF1547C97F1}"/>
              </a:ext>
            </a:extLst>
          </p:cNvPr>
          <p:cNvSpPr txBox="1"/>
          <p:nvPr/>
        </p:nvSpPr>
        <p:spPr>
          <a:xfrm>
            <a:off x="2799216" y="339316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C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9DD0220-1209-41B2-8E23-70A79AA99F6D}"/>
              </a:ext>
            </a:extLst>
          </p:cNvPr>
          <p:cNvSpPr/>
          <p:nvPr/>
        </p:nvSpPr>
        <p:spPr>
          <a:xfrm>
            <a:off x="8855957" y="3654462"/>
            <a:ext cx="163513" cy="163513"/>
          </a:xfrm>
          <a:prstGeom prst="ellipse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FC49070-5396-42A9-B942-FDD83DE8B767}"/>
              </a:ext>
            </a:extLst>
          </p:cNvPr>
          <p:cNvSpPr/>
          <p:nvPr/>
        </p:nvSpPr>
        <p:spPr>
          <a:xfrm>
            <a:off x="8711003" y="4022755"/>
            <a:ext cx="163513" cy="1635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4B3BE491-DC35-44BC-9CF0-7B45574ECE50}"/>
              </a:ext>
            </a:extLst>
          </p:cNvPr>
          <p:cNvCxnSpPr>
            <a:cxnSpLocks/>
            <a:stCxn id="68" idx="2"/>
            <a:endCxn id="69" idx="1"/>
          </p:cNvCxnSpPr>
          <p:nvPr/>
        </p:nvCxnSpPr>
        <p:spPr>
          <a:xfrm rot="10800000" flipV="1">
            <a:off x="8734949" y="3736219"/>
            <a:ext cx="121008" cy="31048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478213A-DC3A-4959-A24D-18372833A26D}"/>
              </a:ext>
            </a:extLst>
          </p:cNvPr>
          <p:cNvSpPr txBox="1"/>
          <p:nvPr/>
        </p:nvSpPr>
        <p:spPr>
          <a:xfrm>
            <a:off x="8882055" y="427098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944869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9548-474C-494D-A5AD-01F070044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-16078"/>
            <a:ext cx="10515600" cy="1325563"/>
          </a:xfrm>
        </p:spPr>
        <p:txBody>
          <a:bodyPr>
            <a:noAutofit/>
          </a:bodyPr>
          <a:lstStyle/>
          <a:p>
            <a:r>
              <a:rPr lang="en-US" sz="2400"/>
              <a:t>Creating the second IP: We take C as the second IP if the following constraints hold.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28C3E74-F823-4E74-9A49-9DC8FC8DFE1A}"/>
              </a:ext>
            </a:extLst>
          </p:cNvPr>
          <p:cNvGrpSpPr/>
          <p:nvPr/>
        </p:nvGrpSpPr>
        <p:grpSpPr>
          <a:xfrm>
            <a:off x="49959" y="1690688"/>
            <a:ext cx="5406702" cy="4678876"/>
            <a:chOff x="-341927" y="1690688"/>
            <a:chExt cx="5406702" cy="4678876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97B87795-F019-4F9C-80E4-61A20C779B17}"/>
                </a:ext>
              </a:extLst>
            </p:cNvPr>
            <p:cNvGrpSpPr/>
            <p:nvPr/>
          </p:nvGrpSpPr>
          <p:grpSpPr>
            <a:xfrm>
              <a:off x="-341927" y="1690688"/>
              <a:ext cx="5406702" cy="4678876"/>
              <a:chOff x="2276798" y="1597979"/>
              <a:chExt cx="5406702" cy="4678876"/>
            </a:xfrm>
          </p:grpSpPr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0D1B5BB3-A247-42D5-9B9E-167DC4F07033}"/>
                  </a:ext>
                </a:extLst>
              </p:cNvPr>
              <p:cNvSpPr/>
              <p:nvPr/>
            </p:nvSpPr>
            <p:spPr>
              <a:xfrm>
                <a:off x="3543300" y="2386013"/>
                <a:ext cx="4140200" cy="3263900"/>
              </a:xfrm>
              <a:custGeom>
                <a:avLst/>
                <a:gdLst>
                  <a:gd name="connsiteX0" fmla="*/ 1193800 w 3060700"/>
                  <a:gd name="connsiteY0" fmla="*/ 2451100 h 2451100"/>
                  <a:gd name="connsiteX1" fmla="*/ 990600 w 3060700"/>
                  <a:gd name="connsiteY1" fmla="*/ 1397000 h 2451100"/>
                  <a:gd name="connsiteX2" fmla="*/ 0 w 3060700"/>
                  <a:gd name="connsiteY2" fmla="*/ 0 h 2451100"/>
                  <a:gd name="connsiteX3" fmla="*/ 3060700 w 3060700"/>
                  <a:gd name="connsiteY3" fmla="*/ 0 h 2451100"/>
                  <a:gd name="connsiteX4" fmla="*/ 2794000 w 3060700"/>
                  <a:gd name="connsiteY4" fmla="*/ 800100 h 2451100"/>
                  <a:gd name="connsiteX5" fmla="*/ 2413000 w 3060700"/>
                  <a:gd name="connsiteY5" fmla="*/ 1358900 h 2451100"/>
                  <a:gd name="connsiteX6" fmla="*/ 2400300 w 3060700"/>
                  <a:gd name="connsiteY6" fmla="*/ 2438400 h 2451100"/>
                  <a:gd name="connsiteX7" fmla="*/ 1193800 w 3060700"/>
                  <a:gd name="connsiteY7" fmla="*/ 2451100 h 245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60700" h="2451100">
                    <a:moveTo>
                      <a:pt x="1193800" y="2451100"/>
                    </a:moveTo>
                    <a:lnTo>
                      <a:pt x="990600" y="1397000"/>
                    </a:lnTo>
                    <a:lnTo>
                      <a:pt x="0" y="0"/>
                    </a:lnTo>
                    <a:lnTo>
                      <a:pt x="3060700" y="0"/>
                    </a:lnTo>
                    <a:lnTo>
                      <a:pt x="2794000" y="800100"/>
                    </a:lnTo>
                    <a:lnTo>
                      <a:pt x="2413000" y="1358900"/>
                    </a:lnTo>
                    <a:lnTo>
                      <a:pt x="2400300" y="2438400"/>
                    </a:lnTo>
                    <a:lnTo>
                      <a:pt x="1193800" y="2451100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 w="1905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55A6DABB-922A-48A6-AF81-F89CD97C9E1B}"/>
                  </a:ext>
                </a:extLst>
              </p:cNvPr>
              <p:cNvSpPr/>
              <p:nvPr/>
            </p:nvSpPr>
            <p:spPr>
              <a:xfrm>
                <a:off x="5796756" y="5568156"/>
                <a:ext cx="163513" cy="16351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D7E09E8-2C90-43FD-BB71-8B085E7E0F6E}"/>
                  </a:ext>
                </a:extLst>
              </p:cNvPr>
              <p:cNvCxnSpPr>
                <a:stCxn id="72" idx="2"/>
                <a:endCxn id="72" idx="3"/>
              </p:cNvCxnSpPr>
              <p:nvPr/>
            </p:nvCxnSpPr>
            <p:spPr>
              <a:xfrm>
                <a:off x="3543300" y="2386013"/>
                <a:ext cx="4140200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A8F5B57-AE55-4E24-B4EE-1E086AA00706}"/>
                  </a:ext>
                </a:extLst>
              </p:cNvPr>
              <p:cNvSpPr txBox="1"/>
              <p:nvPr/>
            </p:nvSpPr>
            <p:spPr>
              <a:xfrm>
                <a:off x="4435000" y="5907523"/>
                <a:ext cx="11784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/>
                  <a:t>Start point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CAE7338-7B63-4BFC-8AA0-6092FE91C0EB}"/>
                  </a:ext>
                </a:extLst>
              </p:cNvPr>
              <p:cNvSpPr txBox="1"/>
              <p:nvPr/>
            </p:nvSpPr>
            <p:spPr>
              <a:xfrm>
                <a:off x="5757416" y="2619674"/>
                <a:ext cx="16003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i="1"/>
                  <a:t>Crosswalk area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F3F3132-DE41-444B-9A9B-CDEBA28C85D1}"/>
                  </a:ext>
                </a:extLst>
              </p:cNvPr>
              <p:cNvSpPr txBox="1"/>
              <p:nvPr/>
            </p:nvSpPr>
            <p:spPr>
              <a:xfrm>
                <a:off x="5304933" y="1597979"/>
                <a:ext cx="1056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/>
                  <a:t>Goal Line</a:t>
                </a:r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5611FDFD-273E-46E2-AEE1-72656D572924}"/>
                  </a:ext>
                </a:extLst>
              </p:cNvPr>
              <p:cNvCxnSpPr>
                <a:cxnSpLocks/>
                <a:stCxn id="75" idx="0"/>
                <a:endCxn id="73" idx="2"/>
              </p:cNvCxnSpPr>
              <p:nvPr/>
            </p:nvCxnSpPr>
            <p:spPr>
              <a:xfrm flipV="1">
                <a:off x="5024200" y="5649913"/>
                <a:ext cx="772556" cy="25761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744911F4-9C64-4913-ADF3-FADD5B2569E8}"/>
                  </a:ext>
                </a:extLst>
              </p:cNvPr>
              <p:cNvCxnSpPr>
                <a:cxnSpLocks/>
                <a:stCxn id="77" idx="2"/>
              </p:cNvCxnSpPr>
              <p:nvPr/>
            </p:nvCxnSpPr>
            <p:spPr>
              <a:xfrm>
                <a:off x="5833283" y="1967311"/>
                <a:ext cx="548978" cy="413146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B15B0948-C07C-4A3D-92F3-157636E39F34}"/>
                  </a:ext>
                </a:extLst>
              </p:cNvPr>
              <p:cNvSpPr/>
              <p:nvPr/>
            </p:nvSpPr>
            <p:spPr>
              <a:xfrm>
                <a:off x="4098687" y="2304257"/>
                <a:ext cx="163513" cy="16351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11AEE10-2F67-41A0-8132-60F87610227A}"/>
                  </a:ext>
                </a:extLst>
              </p:cNvPr>
              <p:cNvSpPr txBox="1"/>
              <p:nvPr/>
            </p:nvSpPr>
            <p:spPr>
              <a:xfrm>
                <a:off x="2276798" y="1598355"/>
                <a:ext cx="23002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/>
                  <a:t>Ideal destination point</a:t>
                </a:r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8839650A-9FFC-4849-B505-01E77D85B15E}"/>
                  </a:ext>
                </a:extLst>
              </p:cNvPr>
              <p:cNvCxnSpPr>
                <a:cxnSpLocks/>
                <a:stCxn id="81" idx="2"/>
                <a:endCxn id="80" idx="1"/>
              </p:cNvCxnSpPr>
              <p:nvPr/>
            </p:nvCxnSpPr>
            <p:spPr>
              <a:xfrm>
                <a:off x="3426921" y="1967687"/>
                <a:ext cx="695712" cy="360516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53FBF4D-03C0-441E-BE58-A9A7B88B1FB7}"/>
                  </a:ext>
                </a:extLst>
              </p:cNvPr>
              <p:cNvSpPr txBox="1"/>
              <p:nvPr/>
            </p:nvSpPr>
            <p:spPr>
              <a:xfrm>
                <a:off x="5796755" y="4259025"/>
                <a:ext cx="815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/>
                  <a:t>First IP</a:t>
                </a: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05456FDE-0FA4-49F9-81C2-41FB542285EE}"/>
                  </a:ext>
                </a:extLst>
              </p:cNvPr>
              <p:cNvSpPr/>
              <p:nvPr/>
            </p:nvSpPr>
            <p:spPr>
              <a:xfrm>
                <a:off x="5657189" y="4587479"/>
                <a:ext cx="163513" cy="16351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E6127A03-89E9-4234-ACC9-6D644CBE9F54}"/>
                </a:ext>
              </a:extLst>
            </p:cNvPr>
            <p:cNvSpPr/>
            <p:nvPr/>
          </p:nvSpPr>
          <p:spPr>
            <a:xfrm>
              <a:off x="2149090" y="4013702"/>
              <a:ext cx="163513" cy="1635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A75EA0A-DD13-42F3-A548-849A3488EC06}"/>
                </a:ext>
              </a:extLst>
            </p:cNvPr>
            <p:cNvSpPr txBox="1"/>
            <p:nvPr/>
          </p:nvSpPr>
          <p:spPr>
            <a:xfrm>
              <a:off x="2031657" y="3685248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C</a:t>
              </a: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9EBD29A-4AB4-47B5-BC2F-22F7255A1089}"/>
                </a:ext>
              </a:extLst>
            </p:cNvPr>
            <p:cNvCxnSpPr>
              <a:cxnSpLocks/>
            </p:cNvCxnSpPr>
            <p:nvPr/>
          </p:nvCxnSpPr>
          <p:spPr>
            <a:xfrm>
              <a:off x="3120221" y="4680188"/>
              <a:ext cx="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A638CA06-F67F-4C2F-9653-CB15024A09DA}"/>
              </a:ext>
            </a:extLst>
          </p:cNvPr>
          <p:cNvSpPr txBox="1"/>
          <p:nvPr/>
        </p:nvSpPr>
        <p:spPr>
          <a:xfrm>
            <a:off x="6096000" y="2119423"/>
            <a:ext cx="43168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Constraints:</a:t>
            </a:r>
          </a:p>
          <a:p>
            <a:pPr marL="342900" indent="-342900">
              <a:buAutoNum type="arabicPeriod"/>
            </a:pPr>
            <a:r>
              <a:rPr lang="el-GR"/>
              <a:t>α</a:t>
            </a:r>
            <a:r>
              <a:rPr lang="en-US"/>
              <a:t>  &lt; maximum angular shift from the vertical axis of the crosswalk. Defaults to 60 degrees.</a:t>
            </a:r>
          </a:p>
          <a:p>
            <a:pPr marL="342900" indent="-342900">
              <a:buAutoNum type="arabicPeriod"/>
            </a:pPr>
            <a:r>
              <a:rPr lang="el-GR"/>
              <a:t>β</a:t>
            </a:r>
            <a:r>
              <a:rPr lang="en-US"/>
              <a:t> &lt; maximum angular shift from the previous heading. Defaults to 45 degrees</a:t>
            </a:r>
            <a:endParaRPr lang="el-GR"/>
          </a:p>
          <a:p>
            <a:pPr marL="342900" indent="-342900">
              <a:buAutoNum type="arabicPeriod"/>
            </a:pPr>
            <a:endParaRPr lang="el-GR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34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9548-474C-494D-A5AD-01F070044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-16078"/>
            <a:ext cx="10515600" cy="1325563"/>
          </a:xfrm>
        </p:spPr>
        <p:txBody>
          <a:bodyPr>
            <a:noAutofit/>
          </a:bodyPr>
          <a:lstStyle/>
          <a:p>
            <a:r>
              <a:rPr lang="en-US" sz="2400"/>
              <a:t>Creating the second IP: We take C as the second IP if the following constraints hold.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28C3E74-F823-4E74-9A49-9DC8FC8DFE1A}"/>
              </a:ext>
            </a:extLst>
          </p:cNvPr>
          <p:cNvGrpSpPr/>
          <p:nvPr/>
        </p:nvGrpSpPr>
        <p:grpSpPr>
          <a:xfrm>
            <a:off x="49959" y="1690688"/>
            <a:ext cx="5406702" cy="4678876"/>
            <a:chOff x="-341927" y="1690688"/>
            <a:chExt cx="5406702" cy="4678876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97B87795-F019-4F9C-80E4-61A20C779B17}"/>
                </a:ext>
              </a:extLst>
            </p:cNvPr>
            <p:cNvGrpSpPr/>
            <p:nvPr/>
          </p:nvGrpSpPr>
          <p:grpSpPr>
            <a:xfrm>
              <a:off x="-341927" y="1690688"/>
              <a:ext cx="5406702" cy="4678876"/>
              <a:chOff x="2276798" y="1597979"/>
              <a:chExt cx="5406702" cy="4678876"/>
            </a:xfrm>
          </p:grpSpPr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0D1B5BB3-A247-42D5-9B9E-167DC4F07033}"/>
                  </a:ext>
                </a:extLst>
              </p:cNvPr>
              <p:cNvSpPr/>
              <p:nvPr/>
            </p:nvSpPr>
            <p:spPr>
              <a:xfrm>
                <a:off x="3543300" y="2386013"/>
                <a:ext cx="4140200" cy="3263900"/>
              </a:xfrm>
              <a:custGeom>
                <a:avLst/>
                <a:gdLst>
                  <a:gd name="connsiteX0" fmla="*/ 1193800 w 3060700"/>
                  <a:gd name="connsiteY0" fmla="*/ 2451100 h 2451100"/>
                  <a:gd name="connsiteX1" fmla="*/ 990600 w 3060700"/>
                  <a:gd name="connsiteY1" fmla="*/ 1397000 h 2451100"/>
                  <a:gd name="connsiteX2" fmla="*/ 0 w 3060700"/>
                  <a:gd name="connsiteY2" fmla="*/ 0 h 2451100"/>
                  <a:gd name="connsiteX3" fmla="*/ 3060700 w 3060700"/>
                  <a:gd name="connsiteY3" fmla="*/ 0 h 2451100"/>
                  <a:gd name="connsiteX4" fmla="*/ 2794000 w 3060700"/>
                  <a:gd name="connsiteY4" fmla="*/ 800100 h 2451100"/>
                  <a:gd name="connsiteX5" fmla="*/ 2413000 w 3060700"/>
                  <a:gd name="connsiteY5" fmla="*/ 1358900 h 2451100"/>
                  <a:gd name="connsiteX6" fmla="*/ 2400300 w 3060700"/>
                  <a:gd name="connsiteY6" fmla="*/ 2438400 h 2451100"/>
                  <a:gd name="connsiteX7" fmla="*/ 1193800 w 3060700"/>
                  <a:gd name="connsiteY7" fmla="*/ 2451100 h 245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60700" h="2451100">
                    <a:moveTo>
                      <a:pt x="1193800" y="2451100"/>
                    </a:moveTo>
                    <a:lnTo>
                      <a:pt x="990600" y="1397000"/>
                    </a:lnTo>
                    <a:lnTo>
                      <a:pt x="0" y="0"/>
                    </a:lnTo>
                    <a:lnTo>
                      <a:pt x="3060700" y="0"/>
                    </a:lnTo>
                    <a:lnTo>
                      <a:pt x="2794000" y="800100"/>
                    </a:lnTo>
                    <a:lnTo>
                      <a:pt x="2413000" y="1358900"/>
                    </a:lnTo>
                    <a:lnTo>
                      <a:pt x="2400300" y="2438400"/>
                    </a:lnTo>
                    <a:lnTo>
                      <a:pt x="1193800" y="2451100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 w="1905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55A6DABB-922A-48A6-AF81-F89CD97C9E1B}"/>
                  </a:ext>
                </a:extLst>
              </p:cNvPr>
              <p:cNvSpPr/>
              <p:nvPr/>
            </p:nvSpPr>
            <p:spPr>
              <a:xfrm>
                <a:off x="5796756" y="5568156"/>
                <a:ext cx="163513" cy="16351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D7E09E8-2C90-43FD-BB71-8B085E7E0F6E}"/>
                  </a:ext>
                </a:extLst>
              </p:cNvPr>
              <p:cNvCxnSpPr>
                <a:stCxn id="72" idx="2"/>
                <a:endCxn id="72" idx="3"/>
              </p:cNvCxnSpPr>
              <p:nvPr/>
            </p:nvCxnSpPr>
            <p:spPr>
              <a:xfrm>
                <a:off x="3543300" y="2386013"/>
                <a:ext cx="4140200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A8F5B57-AE55-4E24-B4EE-1E086AA00706}"/>
                  </a:ext>
                </a:extLst>
              </p:cNvPr>
              <p:cNvSpPr txBox="1"/>
              <p:nvPr/>
            </p:nvSpPr>
            <p:spPr>
              <a:xfrm>
                <a:off x="4435000" y="5907523"/>
                <a:ext cx="11784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/>
                  <a:t>Start point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CAE7338-7B63-4BFC-8AA0-6092FE91C0EB}"/>
                  </a:ext>
                </a:extLst>
              </p:cNvPr>
              <p:cNvSpPr txBox="1"/>
              <p:nvPr/>
            </p:nvSpPr>
            <p:spPr>
              <a:xfrm>
                <a:off x="5757416" y="2619674"/>
                <a:ext cx="16003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i="1"/>
                  <a:t>Crosswalk area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F3F3132-DE41-444B-9A9B-CDEBA28C85D1}"/>
                  </a:ext>
                </a:extLst>
              </p:cNvPr>
              <p:cNvSpPr txBox="1"/>
              <p:nvPr/>
            </p:nvSpPr>
            <p:spPr>
              <a:xfrm>
                <a:off x="5304933" y="1597979"/>
                <a:ext cx="1056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/>
                  <a:t>Goal Line</a:t>
                </a:r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5611FDFD-273E-46E2-AEE1-72656D572924}"/>
                  </a:ext>
                </a:extLst>
              </p:cNvPr>
              <p:cNvCxnSpPr>
                <a:cxnSpLocks/>
                <a:stCxn id="75" idx="0"/>
                <a:endCxn id="73" idx="2"/>
              </p:cNvCxnSpPr>
              <p:nvPr/>
            </p:nvCxnSpPr>
            <p:spPr>
              <a:xfrm flipV="1">
                <a:off x="5024200" y="5649913"/>
                <a:ext cx="772556" cy="25761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744911F4-9C64-4913-ADF3-FADD5B2569E8}"/>
                  </a:ext>
                </a:extLst>
              </p:cNvPr>
              <p:cNvCxnSpPr>
                <a:cxnSpLocks/>
                <a:stCxn id="77" idx="2"/>
              </p:cNvCxnSpPr>
              <p:nvPr/>
            </p:nvCxnSpPr>
            <p:spPr>
              <a:xfrm>
                <a:off x="5833283" y="1967311"/>
                <a:ext cx="548978" cy="413146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B15B0948-C07C-4A3D-92F3-157636E39F34}"/>
                  </a:ext>
                </a:extLst>
              </p:cNvPr>
              <p:cNvSpPr/>
              <p:nvPr/>
            </p:nvSpPr>
            <p:spPr>
              <a:xfrm>
                <a:off x="4098687" y="2304257"/>
                <a:ext cx="163513" cy="16351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11AEE10-2F67-41A0-8132-60F87610227A}"/>
                  </a:ext>
                </a:extLst>
              </p:cNvPr>
              <p:cNvSpPr txBox="1"/>
              <p:nvPr/>
            </p:nvSpPr>
            <p:spPr>
              <a:xfrm>
                <a:off x="2276798" y="1598355"/>
                <a:ext cx="23002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/>
                  <a:t>Ideal destination point</a:t>
                </a:r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8839650A-9FFC-4849-B505-01E77D85B15E}"/>
                  </a:ext>
                </a:extLst>
              </p:cNvPr>
              <p:cNvCxnSpPr>
                <a:cxnSpLocks/>
                <a:stCxn id="81" idx="2"/>
                <a:endCxn id="80" idx="1"/>
              </p:cNvCxnSpPr>
              <p:nvPr/>
            </p:nvCxnSpPr>
            <p:spPr>
              <a:xfrm>
                <a:off x="3426921" y="1967687"/>
                <a:ext cx="695712" cy="360516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53FBF4D-03C0-441E-BE58-A9A7B88B1FB7}"/>
                  </a:ext>
                </a:extLst>
              </p:cNvPr>
              <p:cNvSpPr txBox="1"/>
              <p:nvPr/>
            </p:nvSpPr>
            <p:spPr>
              <a:xfrm>
                <a:off x="5796755" y="4259025"/>
                <a:ext cx="815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/>
                  <a:t>First IP</a:t>
                </a: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05456FDE-0FA4-49F9-81C2-41FB542285EE}"/>
                  </a:ext>
                </a:extLst>
              </p:cNvPr>
              <p:cNvSpPr/>
              <p:nvPr/>
            </p:nvSpPr>
            <p:spPr>
              <a:xfrm>
                <a:off x="5657189" y="4587479"/>
                <a:ext cx="163513" cy="16351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E6127A03-89E9-4234-ACC9-6D644CBE9F54}"/>
                </a:ext>
              </a:extLst>
            </p:cNvPr>
            <p:cNvSpPr/>
            <p:nvPr/>
          </p:nvSpPr>
          <p:spPr>
            <a:xfrm>
              <a:off x="2149090" y="4013702"/>
              <a:ext cx="163513" cy="1635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A75EA0A-DD13-42F3-A548-849A3488EC06}"/>
                </a:ext>
              </a:extLst>
            </p:cNvPr>
            <p:cNvSpPr txBox="1"/>
            <p:nvPr/>
          </p:nvSpPr>
          <p:spPr>
            <a:xfrm>
              <a:off x="2031657" y="3685248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C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D365B4B-3E85-4B76-8E26-ED69ADA2693D}"/>
                </a:ext>
              </a:extLst>
            </p:cNvPr>
            <p:cNvCxnSpPr>
              <a:cxnSpLocks/>
              <a:stCxn id="84" idx="0"/>
              <a:endCxn id="91" idx="5"/>
            </p:cNvCxnSpPr>
            <p:nvPr/>
          </p:nvCxnSpPr>
          <p:spPr>
            <a:xfrm flipH="1" flipV="1">
              <a:off x="2288657" y="4153269"/>
              <a:ext cx="831564" cy="52691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9EBD29A-4AB4-47B5-BC2F-22F7255A1089}"/>
                </a:ext>
              </a:extLst>
            </p:cNvPr>
            <p:cNvCxnSpPr>
              <a:cxnSpLocks/>
            </p:cNvCxnSpPr>
            <p:nvPr/>
          </p:nvCxnSpPr>
          <p:spPr>
            <a:xfrm>
              <a:off x="3120221" y="4680188"/>
              <a:ext cx="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61C9D1D-BA13-4331-9308-A255B4C07524}"/>
                </a:ext>
              </a:extLst>
            </p:cNvPr>
            <p:cNvCxnSpPr>
              <a:cxnSpLocks/>
              <a:stCxn id="84" idx="0"/>
            </p:cNvCxnSpPr>
            <p:nvPr/>
          </p:nvCxnSpPr>
          <p:spPr>
            <a:xfrm flipV="1">
              <a:off x="3120221" y="2478722"/>
              <a:ext cx="0" cy="2201466"/>
            </a:xfrm>
            <a:prstGeom prst="line">
              <a:avLst/>
            </a:prstGeom>
            <a:ln w="12700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FA0101F-29FD-481E-98E6-7FB119A5CD94}"/>
                </a:ext>
              </a:extLst>
            </p:cNvPr>
            <p:cNvCxnSpPr>
              <a:cxnSpLocks/>
              <a:stCxn id="73" idx="0"/>
            </p:cNvCxnSpPr>
            <p:nvPr/>
          </p:nvCxnSpPr>
          <p:spPr>
            <a:xfrm flipH="1" flipV="1">
              <a:off x="2812982" y="2595801"/>
              <a:ext cx="446806" cy="3065064"/>
            </a:xfrm>
            <a:prstGeom prst="line">
              <a:avLst/>
            </a:prstGeom>
            <a:ln w="127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A638CA06-F67F-4C2F-9653-CB15024A09DA}"/>
              </a:ext>
            </a:extLst>
          </p:cNvPr>
          <p:cNvSpPr txBox="1"/>
          <p:nvPr/>
        </p:nvSpPr>
        <p:spPr>
          <a:xfrm>
            <a:off x="6096000" y="2119423"/>
            <a:ext cx="43168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Constraints:</a:t>
            </a:r>
          </a:p>
          <a:p>
            <a:pPr marL="342900" indent="-342900">
              <a:buAutoNum type="arabicPeriod"/>
            </a:pPr>
            <a:r>
              <a:rPr lang="el-GR"/>
              <a:t>α</a:t>
            </a:r>
            <a:r>
              <a:rPr lang="en-US"/>
              <a:t>  &lt; maximum angular shift from the vertical axis of the crosswalk. Defaults to 60 degrees.</a:t>
            </a:r>
          </a:p>
          <a:p>
            <a:pPr marL="342900" indent="-342900">
              <a:buAutoNum type="arabicPeriod"/>
            </a:pPr>
            <a:r>
              <a:rPr lang="el-GR"/>
              <a:t>β</a:t>
            </a:r>
            <a:r>
              <a:rPr lang="en-US"/>
              <a:t> &lt; maximum angular shift from the previous heading. Defaults to 45 degrees</a:t>
            </a:r>
            <a:endParaRPr lang="el-GR"/>
          </a:p>
          <a:p>
            <a:pPr marL="342900" indent="-342900">
              <a:buAutoNum type="arabicPeriod"/>
            </a:pPr>
            <a:endParaRPr lang="el-GR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72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9548-474C-494D-A5AD-01F07004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/>
              <a:t>Input: A crosswalk polygon, a start point, a goal line, number of intermediate waypoints, and the ideal destination point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14FC7E4-7DF7-40EA-BEAA-0FD831EF2365}"/>
              </a:ext>
            </a:extLst>
          </p:cNvPr>
          <p:cNvSpPr/>
          <p:nvPr/>
        </p:nvSpPr>
        <p:spPr>
          <a:xfrm>
            <a:off x="3543300" y="2386013"/>
            <a:ext cx="4140200" cy="3263900"/>
          </a:xfrm>
          <a:custGeom>
            <a:avLst/>
            <a:gdLst>
              <a:gd name="connsiteX0" fmla="*/ 1193800 w 3060700"/>
              <a:gd name="connsiteY0" fmla="*/ 2451100 h 2451100"/>
              <a:gd name="connsiteX1" fmla="*/ 990600 w 3060700"/>
              <a:gd name="connsiteY1" fmla="*/ 1397000 h 2451100"/>
              <a:gd name="connsiteX2" fmla="*/ 0 w 3060700"/>
              <a:gd name="connsiteY2" fmla="*/ 0 h 2451100"/>
              <a:gd name="connsiteX3" fmla="*/ 3060700 w 3060700"/>
              <a:gd name="connsiteY3" fmla="*/ 0 h 2451100"/>
              <a:gd name="connsiteX4" fmla="*/ 2794000 w 3060700"/>
              <a:gd name="connsiteY4" fmla="*/ 800100 h 2451100"/>
              <a:gd name="connsiteX5" fmla="*/ 2413000 w 3060700"/>
              <a:gd name="connsiteY5" fmla="*/ 1358900 h 2451100"/>
              <a:gd name="connsiteX6" fmla="*/ 2400300 w 3060700"/>
              <a:gd name="connsiteY6" fmla="*/ 2438400 h 2451100"/>
              <a:gd name="connsiteX7" fmla="*/ 1193800 w 3060700"/>
              <a:gd name="connsiteY7" fmla="*/ 2451100 h 245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60700" h="2451100">
                <a:moveTo>
                  <a:pt x="1193800" y="2451100"/>
                </a:moveTo>
                <a:lnTo>
                  <a:pt x="990600" y="1397000"/>
                </a:lnTo>
                <a:lnTo>
                  <a:pt x="0" y="0"/>
                </a:lnTo>
                <a:lnTo>
                  <a:pt x="3060700" y="0"/>
                </a:lnTo>
                <a:lnTo>
                  <a:pt x="2794000" y="800100"/>
                </a:lnTo>
                <a:lnTo>
                  <a:pt x="2413000" y="1358900"/>
                </a:lnTo>
                <a:lnTo>
                  <a:pt x="2400300" y="2438400"/>
                </a:lnTo>
                <a:lnTo>
                  <a:pt x="1193800" y="245110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36EA66-3649-4D0E-91D9-047F3EB8CD5F}"/>
              </a:ext>
            </a:extLst>
          </p:cNvPr>
          <p:cNvSpPr/>
          <p:nvPr/>
        </p:nvSpPr>
        <p:spPr>
          <a:xfrm>
            <a:off x="5796756" y="5568156"/>
            <a:ext cx="163513" cy="16351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A784EF4-35D8-4AA1-81B2-8CB4446DB605}"/>
              </a:ext>
            </a:extLst>
          </p:cNvPr>
          <p:cNvCxnSpPr>
            <a:stCxn id="6" idx="2"/>
            <a:endCxn id="6" idx="3"/>
          </p:cNvCxnSpPr>
          <p:nvPr/>
        </p:nvCxnSpPr>
        <p:spPr>
          <a:xfrm>
            <a:off x="3543300" y="2386013"/>
            <a:ext cx="41402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A7BA6C-76BD-49C9-BC73-A54FD6567B7A}"/>
              </a:ext>
            </a:extLst>
          </p:cNvPr>
          <p:cNvSpPr txBox="1"/>
          <p:nvPr/>
        </p:nvSpPr>
        <p:spPr>
          <a:xfrm>
            <a:off x="4435000" y="5907523"/>
            <a:ext cx="117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Start point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2949E6-CDAE-4B0F-9130-FB012C46B825}"/>
              </a:ext>
            </a:extLst>
          </p:cNvPr>
          <p:cNvSpPr txBox="1"/>
          <p:nvPr/>
        </p:nvSpPr>
        <p:spPr>
          <a:xfrm>
            <a:off x="5033337" y="3607752"/>
            <a:ext cx="160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/>
              <a:t>Crosswalk area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21EFE7-EC4C-4285-B652-84330DA0044B}"/>
              </a:ext>
            </a:extLst>
          </p:cNvPr>
          <p:cNvSpPr txBox="1"/>
          <p:nvPr/>
        </p:nvSpPr>
        <p:spPr>
          <a:xfrm>
            <a:off x="5304933" y="1597979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Goal Line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6905E9-3B35-4193-AA10-9253F642BEC2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5024200" y="5649913"/>
            <a:ext cx="772556" cy="25761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A507B0-22C8-437C-A8ED-077E0C0D9C26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5796756" y="1967311"/>
            <a:ext cx="36527" cy="41870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87E3D5CE-A15D-4DAB-992B-4926260F6662}"/>
              </a:ext>
            </a:extLst>
          </p:cNvPr>
          <p:cNvSpPr/>
          <p:nvPr/>
        </p:nvSpPr>
        <p:spPr>
          <a:xfrm>
            <a:off x="4098687" y="2304257"/>
            <a:ext cx="163513" cy="16351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02B182-AB44-4BAE-B039-287E0002EB75}"/>
              </a:ext>
            </a:extLst>
          </p:cNvPr>
          <p:cNvSpPr txBox="1"/>
          <p:nvPr/>
        </p:nvSpPr>
        <p:spPr>
          <a:xfrm>
            <a:off x="2276798" y="1598355"/>
            <a:ext cx="230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Ideal destination point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A3772C1-DE7E-49EB-AB2B-E40318FE505B}"/>
              </a:ext>
            </a:extLst>
          </p:cNvPr>
          <p:cNvCxnSpPr>
            <a:cxnSpLocks/>
            <a:stCxn id="33" idx="2"/>
            <a:endCxn id="32" idx="1"/>
          </p:cNvCxnSpPr>
          <p:nvPr/>
        </p:nvCxnSpPr>
        <p:spPr>
          <a:xfrm>
            <a:off x="3426921" y="1967687"/>
            <a:ext cx="695712" cy="36051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377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9548-474C-494D-A5AD-01F070044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-16078"/>
            <a:ext cx="10515600" cy="1325563"/>
          </a:xfrm>
        </p:spPr>
        <p:txBody>
          <a:bodyPr>
            <a:noAutofit/>
          </a:bodyPr>
          <a:lstStyle/>
          <a:p>
            <a:r>
              <a:rPr lang="en-US" sz="2400"/>
              <a:t>Creating the second IP: We take C as the second IP if the following constraints hold.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28C3E74-F823-4E74-9A49-9DC8FC8DFE1A}"/>
              </a:ext>
            </a:extLst>
          </p:cNvPr>
          <p:cNvGrpSpPr/>
          <p:nvPr/>
        </p:nvGrpSpPr>
        <p:grpSpPr>
          <a:xfrm>
            <a:off x="49959" y="1690688"/>
            <a:ext cx="5406702" cy="4678876"/>
            <a:chOff x="-341927" y="1690688"/>
            <a:chExt cx="5406702" cy="4678876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97B87795-F019-4F9C-80E4-61A20C779B17}"/>
                </a:ext>
              </a:extLst>
            </p:cNvPr>
            <p:cNvGrpSpPr/>
            <p:nvPr/>
          </p:nvGrpSpPr>
          <p:grpSpPr>
            <a:xfrm>
              <a:off x="-341927" y="1690688"/>
              <a:ext cx="5406702" cy="4678876"/>
              <a:chOff x="2276798" y="1597979"/>
              <a:chExt cx="5406702" cy="4678876"/>
            </a:xfrm>
          </p:grpSpPr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0D1B5BB3-A247-42D5-9B9E-167DC4F07033}"/>
                  </a:ext>
                </a:extLst>
              </p:cNvPr>
              <p:cNvSpPr/>
              <p:nvPr/>
            </p:nvSpPr>
            <p:spPr>
              <a:xfrm>
                <a:off x="3543300" y="2386013"/>
                <a:ext cx="4140200" cy="3263900"/>
              </a:xfrm>
              <a:custGeom>
                <a:avLst/>
                <a:gdLst>
                  <a:gd name="connsiteX0" fmla="*/ 1193800 w 3060700"/>
                  <a:gd name="connsiteY0" fmla="*/ 2451100 h 2451100"/>
                  <a:gd name="connsiteX1" fmla="*/ 990600 w 3060700"/>
                  <a:gd name="connsiteY1" fmla="*/ 1397000 h 2451100"/>
                  <a:gd name="connsiteX2" fmla="*/ 0 w 3060700"/>
                  <a:gd name="connsiteY2" fmla="*/ 0 h 2451100"/>
                  <a:gd name="connsiteX3" fmla="*/ 3060700 w 3060700"/>
                  <a:gd name="connsiteY3" fmla="*/ 0 h 2451100"/>
                  <a:gd name="connsiteX4" fmla="*/ 2794000 w 3060700"/>
                  <a:gd name="connsiteY4" fmla="*/ 800100 h 2451100"/>
                  <a:gd name="connsiteX5" fmla="*/ 2413000 w 3060700"/>
                  <a:gd name="connsiteY5" fmla="*/ 1358900 h 2451100"/>
                  <a:gd name="connsiteX6" fmla="*/ 2400300 w 3060700"/>
                  <a:gd name="connsiteY6" fmla="*/ 2438400 h 2451100"/>
                  <a:gd name="connsiteX7" fmla="*/ 1193800 w 3060700"/>
                  <a:gd name="connsiteY7" fmla="*/ 2451100 h 245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60700" h="2451100">
                    <a:moveTo>
                      <a:pt x="1193800" y="2451100"/>
                    </a:moveTo>
                    <a:lnTo>
                      <a:pt x="990600" y="1397000"/>
                    </a:lnTo>
                    <a:lnTo>
                      <a:pt x="0" y="0"/>
                    </a:lnTo>
                    <a:lnTo>
                      <a:pt x="3060700" y="0"/>
                    </a:lnTo>
                    <a:lnTo>
                      <a:pt x="2794000" y="800100"/>
                    </a:lnTo>
                    <a:lnTo>
                      <a:pt x="2413000" y="1358900"/>
                    </a:lnTo>
                    <a:lnTo>
                      <a:pt x="2400300" y="2438400"/>
                    </a:lnTo>
                    <a:lnTo>
                      <a:pt x="1193800" y="2451100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 w="1905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55A6DABB-922A-48A6-AF81-F89CD97C9E1B}"/>
                  </a:ext>
                </a:extLst>
              </p:cNvPr>
              <p:cNvSpPr/>
              <p:nvPr/>
            </p:nvSpPr>
            <p:spPr>
              <a:xfrm>
                <a:off x="5796756" y="5568156"/>
                <a:ext cx="163513" cy="16351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D7E09E8-2C90-43FD-BB71-8B085E7E0F6E}"/>
                  </a:ext>
                </a:extLst>
              </p:cNvPr>
              <p:cNvCxnSpPr>
                <a:stCxn id="72" idx="2"/>
                <a:endCxn id="72" idx="3"/>
              </p:cNvCxnSpPr>
              <p:nvPr/>
            </p:nvCxnSpPr>
            <p:spPr>
              <a:xfrm>
                <a:off x="3543300" y="2386013"/>
                <a:ext cx="4140200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A8F5B57-AE55-4E24-B4EE-1E086AA00706}"/>
                  </a:ext>
                </a:extLst>
              </p:cNvPr>
              <p:cNvSpPr txBox="1"/>
              <p:nvPr/>
            </p:nvSpPr>
            <p:spPr>
              <a:xfrm>
                <a:off x="4435000" y="5907523"/>
                <a:ext cx="11784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/>
                  <a:t>Start point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CAE7338-7B63-4BFC-8AA0-6092FE91C0EB}"/>
                  </a:ext>
                </a:extLst>
              </p:cNvPr>
              <p:cNvSpPr txBox="1"/>
              <p:nvPr/>
            </p:nvSpPr>
            <p:spPr>
              <a:xfrm>
                <a:off x="5757416" y="2619674"/>
                <a:ext cx="16003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i="1"/>
                  <a:t>Crosswalk area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F3F3132-DE41-444B-9A9B-CDEBA28C85D1}"/>
                  </a:ext>
                </a:extLst>
              </p:cNvPr>
              <p:cNvSpPr txBox="1"/>
              <p:nvPr/>
            </p:nvSpPr>
            <p:spPr>
              <a:xfrm>
                <a:off x="5304933" y="1597979"/>
                <a:ext cx="1056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/>
                  <a:t>Goal Line</a:t>
                </a:r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5611FDFD-273E-46E2-AEE1-72656D572924}"/>
                  </a:ext>
                </a:extLst>
              </p:cNvPr>
              <p:cNvCxnSpPr>
                <a:cxnSpLocks/>
                <a:stCxn id="75" idx="0"/>
                <a:endCxn id="73" idx="2"/>
              </p:cNvCxnSpPr>
              <p:nvPr/>
            </p:nvCxnSpPr>
            <p:spPr>
              <a:xfrm flipV="1">
                <a:off x="5024200" y="5649913"/>
                <a:ext cx="772556" cy="25761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744911F4-9C64-4913-ADF3-FADD5B2569E8}"/>
                  </a:ext>
                </a:extLst>
              </p:cNvPr>
              <p:cNvCxnSpPr>
                <a:cxnSpLocks/>
                <a:stCxn id="77" idx="2"/>
              </p:cNvCxnSpPr>
              <p:nvPr/>
            </p:nvCxnSpPr>
            <p:spPr>
              <a:xfrm>
                <a:off x="5833283" y="1967311"/>
                <a:ext cx="548978" cy="413146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B15B0948-C07C-4A3D-92F3-157636E39F34}"/>
                  </a:ext>
                </a:extLst>
              </p:cNvPr>
              <p:cNvSpPr/>
              <p:nvPr/>
            </p:nvSpPr>
            <p:spPr>
              <a:xfrm>
                <a:off x="4098687" y="2304257"/>
                <a:ext cx="163513" cy="16351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11AEE10-2F67-41A0-8132-60F87610227A}"/>
                  </a:ext>
                </a:extLst>
              </p:cNvPr>
              <p:cNvSpPr txBox="1"/>
              <p:nvPr/>
            </p:nvSpPr>
            <p:spPr>
              <a:xfrm>
                <a:off x="2276798" y="1598355"/>
                <a:ext cx="23002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/>
                  <a:t>Ideal destination point</a:t>
                </a:r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8839650A-9FFC-4849-B505-01E77D85B15E}"/>
                  </a:ext>
                </a:extLst>
              </p:cNvPr>
              <p:cNvCxnSpPr>
                <a:cxnSpLocks/>
                <a:stCxn id="81" idx="2"/>
                <a:endCxn id="80" idx="1"/>
              </p:cNvCxnSpPr>
              <p:nvPr/>
            </p:nvCxnSpPr>
            <p:spPr>
              <a:xfrm>
                <a:off x="3426921" y="1967687"/>
                <a:ext cx="695712" cy="360516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53FBF4D-03C0-441E-BE58-A9A7B88B1FB7}"/>
                  </a:ext>
                </a:extLst>
              </p:cNvPr>
              <p:cNvSpPr txBox="1"/>
              <p:nvPr/>
            </p:nvSpPr>
            <p:spPr>
              <a:xfrm>
                <a:off x="5796755" y="4259025"/>
                <a:ext cx="815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/>
                  <a:t>First IP</a:t>
                </a: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05456FDE-0FA4-49F9-81C2-41FB542285EE}"/>
                  </a:ext>
                </a:extLst>
              </p:cNvPr>
              <p:cNvSpPr/>
              <p:nvPr/>
            </p:nvSpPr>
            <p:spPr>
              <a:xfrm>
                <a:off x="5657189" y="4587479"/>
                <a:ext cx="163513" cy="16351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E6127A03-89E9-4234-ACC9-6D644CBE9F54}"/>
                </a:ext>
              </a:extLst>
            </p:cNvPr>
            <p:cNvSpPr/>
            <p:nvPr/>
          </p:nvSpPr>
          <p:spPr>
            <a:xfrm>
              <a:off x="2149090" y="4013702"/>
              <a:ext cx="163513" cy="1635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A75EA0A-DD13-42F3-A548-849A3488EC06}"/>
                </a:ext>
              </a:extLst>
            </p:cNvPr>
            <p:cNvSpPr txBox="1"/>
            <p:nvPr/>
          </p:nvSpPr>
          <p:spPr>
            <a:xfrm>
              <a:off x="2031657" y="3685248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C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D365B4B-3E85-4B76-8E26-ED69ADA2693D}"/>
                </a:ext>
              </a:extLst>
            </p:cNvPr>
            <p:cNvCxnSpPr>
              <a:cxnSpLocks/>
              <a:stCxn id="84" idx="0"/>
              <a:endCxn id="91" idx="5"/>
            </p:cNvCxnSpPr>
            <p:nvPr/>
          </p:nvCxnSpPr>
          <p:spPr>
            <a:xfrm flipH="1" flipV="1">
              <a:off x="2288657" y="4153269"/>
              <a:ext cx="831564" cy="52691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9EBD29A-4AB4-47B5-BC2F-22F7255A1089}"/>
                </a:ext>
              </a:extLst>
            </p:cNvPr>
            <p:cNvCxnSpPr>
              <a:cxnSpLocks/>
            </p:cNvCxnSpPr>
            <p:nvPr/>
          </p:nvCxnSpPr>
          <p:spPr>
            <a:xfrm>
              <a:off x="3120221" y="4680188"/>
              <a:ext cx="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61C9D1D-BA13-4331-9308-A255B4C07524}"/>
                </a:ext>
              </a:extLst>
            </p:cNvPr>
            <p:cNvCxnSpPr>
              <a:cxnSpLocks/>
              <a:stCxn id="84" idx="0"/>
            </p:cNvCxnSpPr>
            <p:nvPr/>
          </p:nvCxnSpPr>
          <p:spPr>
            <a:xfrm flipV="1">
              <a:off x="3120221" y="2478722"/>
              <a:ext cx="0" cy="2201466"/>
            </a:xfrm>
            <a:prstGeom prst="line">
              <a:avLst/>
            </a:prstGeom>
            <a:ln w="12700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64D454F-D250-440E-9C0B-CD0DCB2EE678}"/>
                </a:ext>
              </a:extLst>
            </p:cNvPr>
            <p:cNvSpPr txBox="1"/>
            <p:nvPr/>
          </p:nvSpPr>
          <p:spPr>
            <a:xfrm>
              <a:off x="1650129" y="4451957"/>
              <a:ext cx="3882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800" i="1">
                  <a:solidFill>
                    <a:schemeClr val="accent6"/>
                  </a:solidFill>
                </a:rPr>
                <a:t>α</a:t>
              </a:r>
              <a:endParaRPr lang="en-US" sz="2800" i="1">
                <a:solidFill>
                  <a:schemeClr val="accent6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9035E6B-D8FA-41C1-9BAE-4568D89E6DFA}"/>
                </a:ext>
              </a:extLst>
            </p:cNvPr>
            <p:cNvSpPr txBox="1"/>
            <p:nvPr/>
          </p:nvSpPr>
          <p:spPr>
            <a:xfrm>
              <a:off x="1650129" y="4835679"/>
              <a:ext cx="3738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800" i="1">
                  <a:solidFill>
                    <a:srgbClr val="C00000"/>
                  </a:solidFill>
                </a:rPr>
                <a:t>β</a:t>
              </a:r>
              <a:endParaRPr lang="en-US" sz="2800" i="1">
                <a:solidFill>
                  <a:srgbClr val="C00000"/>
                </a:solidFill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B28EF58-5080-4503-A902-4268BE0632AF}"/>
                </a:ext>
              </a:extLst>
            </p:cNvPr>
            <p:cNvSpPr/>
            <p:nvPr/>
          </p:nvSpPr>
          <p:spPr>
            <a:xfrm>
              <a:off x="2511295" y="3923642"/>
              <a:ext cx="607249" cy="770286"/>
            </a:xfrm>
            <a:custGeom>
              <a:avLst/>
              <a:gdLst>
                <a:gd name="connsiteX0" fmla="*/ 286540 w 480376"/>
                <a:gd name="connsiteY0" fmla="*/ 429811 h 429811"/>
                <a:gd name="connsiteX1" fmla="*/ 0 w 480376"/>
                <a:gd name="connsiteY1" fmla="*/ 126415 h 429811"/>
                <a:gd name="connsiteX2" fmla="*/ 92704 w 480376"/>
                <a:gd name="connsiteY2" fmla="*/ 42139 h 429811"/>
                <a:gd name="connsiteX3" fmla="*/ 210692 w 480376"/>
                <a:gd name="connsiteY3" fmla="*/ 0 h 429811"/>
                <a:gd name="connsiteX4" fmla="*/ 358175 w 480376"/>
                <a:gd name="connsiteY4" fmla="*/ 4214 h 429811"/>
                <a:gd name="connsiteX5" fmla="*/ 480376 w 480376"/>
                <a:gd name="connsiteY5" fmla="*/ 63208 h 429811"/>
                <a:gd name="connsiteX6" fmla="*/ 286540 w 480376"/>
                <a:gd name="connsiteY6" fmla="*/ 429811 h 429811"/>
                <a:gd name="connsiteX0" fmla="*/ 284028 w 480376"/>
                <a:gd name="connsiteY0" fmla="*/ 449907 h 449907"/>
                <a:gd name="connsiteX1" fmla="*/ 0 w 480376"/>
                <a:gd name="connsiteY1" fmla="*/ 126415 h 449907"/>
                <a:gd name="connsiteX2" fmla="*/ 92704 w 480376"/>
                <a:gd name="connsiteY2" fmla="*/ 42139 h 449907"/>
                <a:gd name="connsiteX3" fmla="*/ 210692 w 480376"/>
                <a:gd name="connsiteY3" fmla="*/ 0 h 449907"/>
                <a:gd name="connsiteX4" fmla="*/ 358175 w 480376"/>
                <a:gd name="connsiteY4" fmla="*/ 4214 h 449907"/>
                <a:gd name="connsiteX5" fmla="*/ 480376 w 480376"/>
                <a:gd name="connsiteY5" fmla="*/ 63208 h 449907"/>
                <a:gd name="connsiteX6" fmla="*/ 284028 w 480376"/>
                <a:gd name="connsiteY6" fmla="*/ 449907 h 449907"/>
                <a:gd name="connsiteX0" fmla="*/ 620648 w 816996"/>
                <a:gd name="connsiteY0" fmla="*/ 449907 h 449907"/>
                <a:gd name="connsiteX1" fmla="*/ 0 w 816996"/>
                <a:gd name="connsiteY1" fmla="*/ 51053 h 449907"/>
                <a:gd name="connsiteX2" fmla="*/ 429324 w 816996"/>
                <a:gd name="connsiteY2" fmla="*/ 42139 h 449907"/>
                <a:gd name="connsiteX3" fmla="*/ 547312 w 816996"/>
                <a:gd name="connsiteY3" fmla="*/ 0 h 449907"/>
                <a:gd name="connsiteX4" fmla="*/ 694795 w 816996"/>
                <a:gd name="connsiteY4" fmla="*/ 4214 h 449907"/>
                <a:gd name="connsiteX5" fmla="*/ 816996 w 816996"/>
                <a:gd name="connsiteY5" fmla="*/ 63208 h 449907"/>
                <a:gd name="connsiteX6" fmla="*/ 620648 w 816996"/>
                <a:gd name="connsiteY6" fmla="*/ 449907 h 449907"/>
                <a:gd name="connsiteX0" fmla="*/ 620648 w 816996"/>
                <a:gd name="connsiteY0" fmla="*/ 598686 h 598686"/>
                <a:gd name="connsiteX1" fmla="*/ 0 w 816996"/>
                <a:gd name="connsiteY1" fmla="*/ 199832 h 598686"/>
                <a:gd name="connsiteX2" fmla="*/ 95216 w 816996"/>
                <a:gd name="connsiteY2" fmla="*/ 0 h 598686"/>
                <a:gd name="connsiteX3" fmla="*/ 547312 w 816996"/>
                <a:gd name="connsiteY3" fmla="*/ 148779 h 598686"/>
                <a:gd name="connsiteX4" fmla="*/ 694795 w 816996"/>
                <a:gd name="connsiteY4" fmla="*/ 152993 h 598686"/>
                <a:gd name="connsiteX5" fmla="*/ 816996 w 816996"/>
                <a:gd name="connsiteY5" fmla="*/ 211987 h 598686"/>
                <a:gd name="connsiteX6" fmla="*/ 620648 w 816996"/>
                <a:gd name="connsiteY6" fmla="*/ 598686 h 598686"/>
                <a:gd name="connsiteX0" fmla="*/ 620648 w 816996"/>
                <a:gd name="connsiteY0" fmla="*/ 743821 h 743821"/>
                <a:gd name="connsiteX1" fmla="*/ 0 w 816996"/>
                <a:gd name="connsiteY1" fmla="*/ 344967 h 743821"/>
                <a:gd name="connsiteX2" fmla="*/ 95216 w 816996"/>
                <a:gd name="connsiteY2" fmla="*/ 145135 h 743821"/>
                <a:gd name="connsiteX3" fmla="*/ 235813 w 816996"/>
                <a:gd name="connsiteY3" fmla="*/ 0 h 743821"/>
                <a:gd name="connsiteX4" fmla="*/ 694795 w 816996"/>
                <a:gd name="connsiteY4" fmla="*/ 298128 h 743821"/>
                <a:gd name="connsiteX5" fmla="*/ 816996 w 816996"/>
                <a:gd name="connsiteY5" fmla="*/ 357122 h 743821"/>
                <a:gd name="connsiteX6" fmla="*/ 620648 w 816996"/>
                <a:gd name="connsiteY6" fmla="*/ 743821 h 743821"/>
                <a:gd name="connsiteX0" fmla="*/ 620648 w 816996"/>
                <a:gd name="connsiteY0" fmla="*/ 814970 h 814970"/>
                <a:gd name="connsiteX1" fmla="*/ 0 w 816996"/>
                <a:gd name="connsiteY1" fmla="*/ 416116 h 814970"/>
                <a:gd name="connsiteX2" fmla="*/ 95216 w 816996"/>
                <a:gd name="connsiteY2" fmla="*/ 216284 h 814970"/>
                <a:gd name="connsiteX3" fmla="*/ 235813 w 816996"/>
                <a:gd name="connsiteY3" fmla="*/ 71149 h 814970"/>
                <a:gd name="connsiteX4" fmla="*/ 415954 w 816996"/>
                <a:gd name="connsiteY4" fmla="*/ 0 h 814970"/>
                <a:gd name="connsiteX5" fmla="*/ 816996 w 816996"/>
                <a:gd name="connsiteY5" fmla="*/ 428271 h 814970"/>
                <a:gd name="connsiteX6" fmla="*/ 620648 w 816996"/>
                <a:gd name="connsiteY6" fmla="*/ 814970 h 814970"/>
                <a:gd name="connsiteX0" fmla="*/ 620648 w 620648"/>
                <a:gd name="connsiteY0" fmla="*/ 863996 h 863996"/>
                <a:gd name="connsiteX1" fmla="*/ 0 w 620648"/>
                <a:gd name="connsiteY1" fmla="*/ 465142 h 863996"/>
                <a:gd name="connsiteX2" fmla="*/ 95216 w 620648"/>
                <a:gd name="connsiteY2" fmla="*/ 265310 h 863996"/>
                <a:gd name="connsiteX3" fmla="*/ 235813 w 620648"/>
                <a:gd name="connsiteY3" fmla="*/ 120175 h 863996"/>
                <a:gd name="connsiteX4" fmla="*/ 415954 w 620648"/>
                <a:gd name="connsiteY4" fmla="*/ 49026 h 863996"/>
                <a:gd name="connsiteX5" fmla="*/ 618541 w 620648"/>
                <a:gd name="connsiteY5" fmla="*/ 0 h 863996"/>
                <a:gd name="connsiteX6" fmla="*/ 620648 w 620648"/>
                <a:gd name="connsiteY6" fmla="*/ 863996 h 863996"/>
                <a:gd name="connsiteX0" fmla="*/ 620648 w 620648"/>
                <a:gd name="connsiteY0" fmla="*/ 842090 h 842090"/>
                <a:gd name="connsiteX1" fmla="*/ 0 w 620648"/>
                <a:gd name="connsiteY1" fmla="*/ 443236 h 842090"/>
                <a:gd name="connsiteX2" fmla="*/ 95216 w 620648"/>
                <a:gd name="connsiteY2" fmla="*/ 243404 h 842090"/>
                <a:gd name="connsiteX3" fmla="*/ 235813 w 620648"/>
                <a:gd name="connsiteY3" fmla="*/ 98269 h 842090"/>
                <a:gd name="connsiteX4" fmla="*/ 415954 w 620648"/>
                <a:gd name="connsiteY4" fmla="*/ 27120 h 842090"/>
                <a:gd name="connsiteX5" fmla="*/ 618541 w 620648"/>
                <a:gd name="connsiteY5" fmla="*/ 0 h 842090"/>
                <a:gd name="connsiteX6" fmla="*/ 620648 w 620648"/>
                <a:gd name="connsiteY6" fmla="*/ 842090 h 842090"/>
                <a:gd name="connsiteX0" fmla="*/ 615555 w 615555"/>
                <a:gd name="connsiteY0" fmla="*/ 842090 h 842090"/>
                <a:gd name="connsiteX1" fmla="*/ 0 w 615555"/>
                <a:gd name="connsiteY1" fmla="*/ 418594 h 842090"/>
                <a:gd name="connsiteX2" fmla="*/ 90123 w 615555"/>
                <a:gd name="connsiteY2" fmla="*/ 243404 h 842090"/>
                <a:gd name="connsiteX3" fmla="*/ 230720 w 615555"/>
                <a:gd name="connsiteY3" fmla="*/ 98269 h 842090"/>
                <a:gd name="connsiteX4" fmla="*/ 410861 w 615555"/>
                <a:gd name="connsiteY4" fmla="*/ 27120 h 842090"/>
                <a:gd name="connsiteX5" fmla="*/ 613448 w 615555"/>
                <a:gd name="connsiteY5" fmla="*/ 0 h 842090"/>
                <a:gd name="connsiteX6" fmla="*/ 615555 w 615555"/>
                <a:gd name="connsiteY6" fmla="*/ 842090 h 842090"/>
                <a:gd name="connsiteX0" fmla="*/ 615555 w 615555"/>
                <a:gd name="connsiteY0" fmla="*/ 842090 h 842090"/>
                <a:gd name="connsiteX1" fmla="*/ 0 w 615555"/>
                <a:gd name="connsiteY1" fmla="*/ 418594 h 842090"/>
                <a:gd name="connsiteX2" fmla="*/ 69751 w 615555"/>
                <a:gd name="connsiteY2" fmla="*/ 259834 h 842090"/>
                <a:gd name="connsiteX3" fmla="*/ 230720 w 615555"/>
                <a:gd name="connsiteY3" fmla="*/ 98269 h 842090"/>
                <a:gd name="connsiteX4" fmla="*/ 410861 w 615555"/>
                <a:gd name="connsiteY4" fmla="*/ 27120 h 842090"/>
                <a:gd name="connsiteX5" fmla="*/ 613448 w 615555"/>
                <a:gd name="connsiteY5" fmla="*/ 0 h 842090"/>
                <a:gd name="connsiteX6" fmla="*/ 615555 w 615555"/>
                <a:gd name="connsiteY6" fmla="*/ 842090 h 842090"/>
                <a:gd name="connsiteX0" fmla="*/ 615555 w 615555"/>
                <a:gd name="connsiteY0" fmla="*/ 842090 h 842090"/>
                <a:gd name="connsiteX1" fmla="*/ 0 w 615555"/>
                <a:gd name="connsiteY1" fmla="*/ 418594 h 842090"/>
                <a:gd name="connsiteX2" fmla="*/ 69751 w 615555"/>
                <a:gd name="connsiteY2" fmla="*/ 259834 h 842090"/>
                <a:gd name="connsiteX3" fmla="*/ 210348 w 615555"/>
                <a:gd name="connsiteY3" fmla="*/ 101007 h 842090"/>
                <a:gd name="connsiteX4" fmla="*/ 410861 w 615555"/>
                <a:gd name="connsiteY4" fmla="*/ 27120 h 842090"/>
                <a:gd name="connsiteX5" fmla="*/ 613448 w 615555"/>
                <a:gd name="connsiteY5" fmla="*/ 0 h 842090"/>
                <a:gd name="connsiteX6" fmla="*/ 615555 w 615555"/>
                <a:gd name="connsiteY6" fmla="*/ 842090 h 842090"/>
                <a:gd name="connsiteX0" fmla="*/ 615555 w 615555"/>
                <a:gd name="connsiteY0" fmla="*/ 842090 h 842090"/>
                <a:gd name="connsiteX1" fmla="*/ 0 w 615555"/>
                <a:gd name="connsiteY1" fmla="*/ 418594 h 842090"/>
                <a:gd name="connsiteX2" fmla="*/ 69751 w 615555"/>
                <a:gd name="connsiteY2" fmla="*/ 259834 h 842090"/>
                <a:gd name="connsiteX3" fmla="*/ 210348 w 615555"/>
                <a:gd name="connsiteY3" fmla="*/ 101007 h 842090"/>
                <a:gd name="connsiteX4" fmla="*/ 405768 w 615555"/>
                <a:gd name="connsiteY4" fmla="*/ 16168 h 842090"/>
                <a:gd name="connsiteX5" fmla="*/ 613448 w 615555"/>
                <a:gd name="connsiteY5" fmla="*/ 0 h 842090"/>
                <a:gd name="connsiteX6" fmla="*/ 615555 w 615555"/>
                <a:gd name="connsiteY6" fmla="*/ 842090 h 842090"/>
                <a:gd name="connsiteX0" fmla="*/ 615555 w 615555"/>
                <a:gd name="connsiteY0" fmla="*/ 845090 h 845090"/>
                <a:gd name="connsiteX1" fmla="*/ 0 w 615555"/>
                <a:gd name="connsiteY1" fmla="*/ 421594 h 845090"/>
                <a:gd name="connsiteX2" fmla="*/ 69751 w 615555"/>
                <a:gd name="connsiteY2" fmla="*/ 262834 h 845090"/>
                <a:gd name="connsiteX3" fmla="*/ 210348 w 615555"/>
                <a:gd name="connsiteY3" fmla="*/ 104007 h 845090"/>
                <a:gd name="connsiteX4" fmla="*/ 415954 w 615555"/>
                <a:gd name="connsiteY4" fmla="*/ 0 h 845090"/>
                <a:gd name="connsiteX5" fmla="*/ 613448 w 615555"/>
                <a:gd name="connsiteY5" fmla="*/ 3000 h 845090"/>
                <a:gd name="connsiteX6" fmla="*/ 615555 w 615555"/>
                <a:gd name="connsiteY6" fmla="*/ 845090 h 845090"/>
                <a:gd name="connsiteX0" fmla="*/ 615555 w 615555"/>
                <a:gd name="connsiteY0" fmla="*/ 845090 h 845090"/>
                <a:gd name="connsiteX1" fmla="*/ 0 w 615555"/>
                <a:gd name="connsiteY1" fmla="*/ 421594 h 845090"/>
                <a:gd name="connsiteX2" fmla="*/ 69751 w 615555"/>
                <a:gd name="connsiteY2" fmla="*/ 262834 h 845090"/>
                <a:gd name="connsiteX3" fmla="*/ 210348 w 615555"/>
                <a:gd name="connsiteY3" fmla="*/ 104007 h 845090"/>
                <a:gd name="connsiteX4" fmla="*/ 415954 w 615555"/>
                <a:gd name="connsiteY4" fmla="*/ 0 h 845090"/>
                <a:gd name="connsiteX5" fmla="*/ 613448 w 615555"/>
                <a:gd name="connsiteY5" fmla="*/ 13953 h 845090"/>
                <a:gd name="connsiteX6" fmla="*/ 615555 w 615555"/>
                <a:gd name="connsiteY6" fmla="*/ 845090 h 845090"/>
                <a:gd name="connsiteX0" fmla="*/ 615555 w 615555"/>
                <a:gd name="connsiteY0" fmla="*/ 839614 h 839614"/>
                <a:gd name="connsiteX1" fmla="*/ 0 w 615555"/>
                <a:gd name="connsiteY1" fmla="*/ 416118 h 839614"/>
                <a:gd name="connsiteX2" fmla="*/ 69751 w 615555"/>
                <a:gd name="connsiteY2" fmla="*/ 257358 h 839614"/>
                <a:gd name="connsiteX3" fmla="*/ 210348 w 615555"/>
                <a:gd name="connsiteY3" fmla="*/ 98531 h 839614"/>
                <a:gd name="connsiteX4" fmla="*/ 405768 w 615555"/>
                <a:gd name="connsiteY4" fmla="*/ 0 h 839614"/>
                <a:gd name="connsiteX5" fmla="*/ 613448 w 615555"/>
                <a:gd name="connsiteY5" fmla="*/ 8477 h 839614"/>
                <a:gd name="connsiteX6" fmla="*/ 615555 w 615555"/>
                <a:gd name="connsiteY6" fmla="*/ 839614 h 839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5555" h="839614">
                  <a:moveTo>
                    <a:pt x="615555" y="839614"/>
                  </a:moveTo>
                  <a:lnTo>
                    <a:pt x="0" y="416118"/>
                  </a:lnTo>
                  <a:lnTo>
                    <a:pt x="69751" y="257358"/>
                  </a:lnTo>
                  <a:lnTo>
                    <a:pt x="210348" y="98531"/>
                  </a:lnTo>
                  <a:lnTo>
                    <a:pt x="405768" y="0"/>
                  </a:lnTo>
                  <a:lnTo>
                    <a:pt x="613448" y="8477"/>
                  </a:lnTo>
                  <a:cubicBezTo>
                    <a:pt x="614150" y="296476"/>
                    <a:pt x="614853" y="551615"/>
                    <a:pt x="615555" y="839614"/>
                  </a:cubicBez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898E4A2-EF01-45BF-B7CA-6E741864144D}"/>
                </a:ext>
              </a:extLst>
            </p:cNvPr>
            <p:cNvSpPr/>
            <p:nvPr/>
          </p:nvSpPr>
          <p:spPr>
            <a:xfrm rot="20754697">
              <a:off x="2830715" y="4338935"/>
              <a:ext cx="286053" cy="380610"/>
            </a:xfrm>
            <a:custGeom>
              <a:avLst/>
              <a:gdLst>
                <a:gd name="connsiteX0" fmla="*/ 286540 w 480376"/>
                <a:gd name="connsiteY0" fmla="*/ 429811 h 429811"/>
                <a:gd name="connsiteX1" fmla="*/ 0 w 480376"/>
                <a:gd name="connsiteY1" fmla="*/ 126415 h 429811"/>
                <a:gd name="connsiteX2" fmla="*/ 92704 w 480376"/>
                <a:gd name="connsiteY2" fmla="*/ 42139 h 429811"/>
                <a:gd name="connsiteX3" fmla="*/ 210692 w 480376"/>
                <a:gd name="connsiteY3" fmla="*/ 0 h 429811"/>
                <a:gd name="connsiteX4" fmla="*/ 358175 w 480376"/>
                <a:gd name="connsiteY4" fmla="*/ 4214 h 429811"/>
                <a:gd name="connsiteX5" fmla="*/ 480376 w 480376"/>
                <a:gd name="connsiteY5" fmla="*/ 63208 h 429811"/>
                <a:gd name="connsiteX6" fmla="*/ 286540 w 480376"/>
                <a:gd name="connsiteY6" fmla="*/ 429811 h 429811"/>
                <a:gd name="connsiteX0" fmla="*/ 231751 w 480376"/>
                <a:gd name="connsiteY0" fmla="*/ 379801 h 379801"/>
                <a:gd name="connsiteX1" fmla="*/ 0 w 480376"/>
                <a:gd name="connsiteY1" fmla="*/ 126415 h 379801"/>
                <a:gd name="connsiteX2" fmla="*/ 92704 w 480376"/>
                <a:gd name="connsiteY2" fmla="*/ 42139 h 379801"/>
                <a:gd name="connsiteX3" fmla="*/ 210692 w 480376"/>
                <a:gd name="connsiteY3" fmla="*/ 0 h 379801"/>
                <a:gd name="connsiteX4" fmla="*/ 358175 w 480376"/>
                <a:gd name="connsiteY4" fmla="*/ 4214 h 379801"/>
                <a:gd name="connsiteX5" fmla="*/ 480376 w 480376"/>
                <a:gd name="connsiteY5" fmla="*/ 63208 h 379801"/>
                <a:gd name="connsiteX6" fmla="*/ 231751 w 480376"/>
                <a:gd name="connsiteY6" fmla="*/ 379801 h 379801"/>
                <a:gd name="connsiteX0" fmla="*/ 231751 w 362792"/>
                <a:gd name="connsiteY0" fmla="*/ 379801 h 379801"/>
                <a:gd name="connsiteX1" fmla="*/ 0 w 362792"/>
                <a:gd name="connsiteY1" fmla="*/ 126415 h 379801"/>
                <a:gd name="connsiteX2" fmla="*/ 92704 w 362792"/>
                <a:gd name="connsiteY2" fmla="*/ 42139 h 379801"/>
                <a:gd name="connsiteX3" fmla="*/ 210692 w 362792"/>
                <a:gd name="connsiteY3" fmla="*/ 0 h 379801"/>
                <a:gd name="connsiteX4" fmla="*/ 358175 w 362792"/>
                <a:gd name="connsiteY4" fmla="*/ 4214 h 379801"/>
                <a:gd name="connsiteX5" fmla="*/ 362792 w 362792"/>
                <a:gd name="connsiteY5" fmla="*/ 57009 h 379801"/>
                <a:gd name="connsiteX6" fmla="*/ 231751 w 362792"/>
                <a:gd name="connsiteY6" fmla="*/ 379801 h 379801"/>
                <a:gd name="connsiteX0" fmla="*/ 231751 w 362792"/>
                <a:gd name="connsiteY0" fmla="*/ 379801 h 379801"/>
                <a:gd name="connsiteX1" fmla="*/ 0 w 362792"/>
                <a:gd name="connsiteY1" fmla="*/ 126415 h 379801"/>
                <a:gd name="connsiteX2" fmla="*/ 61000 w 362792"/>
                <a:gd name="connsiteY2" fmla="*/ 65263 h 379801"/>
                <a:gd name="connsiteX3" fmla="*/ 210692 w 362792"/>
                <a:gd name="connsiteY3" fmla="*/ 0 h 379801"/>
                <a:gd name="connsiteX4" fmla="*/ 358175 w 362792"/>
                <a:gd name="connsiteY4" fmla="*/ 4214 h 379801"/>
                <a:gd name="connsiteX5" fmla="*/ 362792 w 362792"/>
                <a:gd name="connsiteY5" fmla="*/ 57009 h 379801"/>
                <a:gd name="connsiteX6" fmla="*/ 231751 w 362792"/>
                <a:gd name="connsiteY6" fmla="*/ 379801 h 379801"/>
                <a:gd name="connsiteX0" fmla="*/ 231751 w 362792"/>
                <a:gd name="connsiteY0" fmla="*/ 375587 h 375587"/>
                <a:gd name="connsiteX1" fmla="*/ 0 w 362792"/>
                <a:gd name="connsiteY1" fmla="*/ 122201 h 375587"/>
                <a:gd name="connsiteX2" fmla="*/ 61000 w 362792"/>
                <a:gd name="connsiteY2" fmla="*/ 61049 h 375587"/>
                <a:gd name="connsiteX3" fmla="*/ 144276 w 362792"/>
                <a:gd name="connsiteY3" fmla="*/ 2428 h 375587"/>
                <a:gd name="connsiteX4" fmla="*/ 358175 w 362792"/>
                <a:gd name="connsiteY4" fmla="*/ 0 h 375587"/>
                <a:gd name="connsiteX5" fmla="*/ 362792 w 362792"/>
                <a:gd name="connsiteY5" fmla="*/ 52795 h 375587"/>
                <a:gd name="connsiteX6" fmla="*/ 231751 w 362792"/>
                <a:gd name="connsiteY6" fmla="*/ 375587 h 375587"/>
                <a:gd name="connsiteX0" fmla="*/ 231751 w 362792"/>
                <a:gd name="connsiteY0" fmla="*/ 402539 h 402539"/>
                <a:gd name="connsiteX1" fmla="*/ 0 w 362792"/>
                <a:gd name="connsiteY1" fmla="*/ 149153 h 402539"/>
                <a:gd name="connsiteX2" fmla="*/ 61000 w 362792"/>
                <a:gd name="connsiteY2" fmla="*/ 88001 h 402539"/>
                <a:gd name="connsiteX3" fmla="*/ 144276 w 362792"/>
                <a:gd name="connsiteY3" fmla="*/ 29380 h 402539"/>
                <a:gd name="connsiteX4" fmla="*/ 199179 w 362792"/>
                <a:gd name="connsiteY4" fmla="*/ 0 h 402539"/>
                <a:gd name="connsiteX5" fmla="*/ 362792 w 362792"/>
                <a:gd name="connsiteY5" fmla="*/ 79747 h 402539"/>
                <a:gd name="connsiteX6" fmla="*/ 231751 w 362792"/>
                <a:gd name="connsiteY6" fmla="*/ 402539 h 402539"/>
                <a:gd name="connsiteX0" fmla="*/ 231751 w 274500"/>
                <a:gd name="connsiteY0" fmla="*/ 402539 h 402539"/>
                <a:gd name="connsiteX1" fmla="*/ 0 w 274500"/>
                <a:gd name="connsiteY1" fmla="*/ 149153 h 402539"/>
                <a:gd name="connsiteX2" fmla="*/ 61000 w 274500"/>
                <a:gd name="connsiteY2" fmla="*/ 88001 h 402539"/>
                <a:gd name="connsiteX3" fmla="*/ 144276 w 274500"/>
                <a:gd name="connsiteY3" fmla="*/ 29380 h 402539"/>
                <a:gd name="connsiteX4" fmla="*/ 199179 w 274500"/>
                <a:gd name="connsiteY4" fmla="*/ 0 h 402539"/>
                <a:gd name="connsiteX5" fmla="*/ 274500 w 274500"/>
                <a:gd name="connsiteY5" fmla="*/ 18740 h 402539"/>
                <a:gd name="connsiteX6" fmla="*/ 231751 w 274500"/>
                <a:gd name="connsiteY6" fmla="*/ 402539 h 402539"/>
                <a:gd name="connsiteX0" fmla="*/ 231751 w 273861"/>
                <a:gd name="connsiteY0" fmla="*/ 402539 h 402539"/>
                <a:gd name="connsiteX1" fmla="*/ 0 w 273861"/>
                <a:gd name="connsiteY1" fmla="*/ 149153 h 402539"/>
                <a:gd name="connsiteX2" fmla="*/ 61000 w 273861"/>
                <a:gd name="connsiteY2" fmla="*/ 88001 h 402539"/>
                <a:gd name="connsiteX3" fmla="*/ 144276 w 273861"/>
                <a:gd name="connsiteY3" fmla="*/ 29380 h 402539"/>
                <a:gd name="connsiteX4" fmla="*/ 199179 w 273861"/>
                <a:gd name="connsiteY4" fmla="*/ 0 h 402539"/>
                <a:gd name="connsiteX5" fmla="*/ 273861 w 273861"/>
                <a:gd name="connsiteY5" fmla="*/ 52249 h 402539"/>
                <a:gd name="connsiteX6" fmla="*/ 231751 w 273861"/>
                <a:gd name="connsiteY6" fmla="*/ 402539 h 402539"/>
                <a:gd name="connsiteX0" fmla="*/ 231751 w 273861"/>
                <a:gd name="connsiteY0" fmla="*/ 378173 h 378173"/>
                <a:gd name="connsiteX1" fmla="*/ 0 w 273861"/>
                <a:gd name="connsiteY1" fmla="*/ 124787 h 378173"/>
                <a:gd name="connsiteX2" fmla="*/ 61000 w 273861"/>
                <a:gd name="connsiteY2" fmla="*/ 63635 h 378173"/>
                <a:gd name="connsiteX3" fmla="*/ 144276 w 273861"/>
                <a:gd name="connsiteY3" fmla="*/ 5014 h 378173"/>
                <a:gd name="connsiteX4" fmla="*/ 193064 w 273861"/>
                <a:gd name="connsiteY4" fmla="*/ 0 h 378173"/>
                <a:gd name="connsiteX5" fmla="*/ 273861 w 273861"/>
                <a:gd name="connsiteY5" fmla="*/ 27883 h 378173"/>
                <a:gd name="connsiteX6" fmla="*/ 231751 w 273861"/>
                <a:gd name="connsiteY6" fmla="*/ 378173 h 378173"/>
                <a:gd name="connsiteX0" fmla="*/ 231751 w 273861"/>
                <a:gd name="connsiteY0" fmla="*/ 378173 h 378173"/>
                <a:gd name="connsiteX1" fmla="*/ 0 w 273861"/>
                <a:gd name="connsiteY1" fmla="*/ 124787 h 378173"/>
                <a:gd name="connsiteX2" fmla="*/ 61000 w 273861"/>
                <a:gd name="connsiteY2" fmla="*/ 63635 h 378173"/>
                <a:gd name="connsiteX3" fmla="*/ 118678 w 273861"/>
                <a:gd name="connsiteY3" fmla="*/ 14129 h 378173"/>
                <a:gd name="connsiteX4" fmla="*/ 193064 w 273861"/>
                <a:gd name="connsiteY4" fmla="*/ 0 h 378173"/>
                <a:gd name="connsiteX5" fmla="*/ 273861 w 273861"/>
                <a:gd name="connsiteY5" fmla="*/ 27883 h 378173"/>
                <a:gd name="connsiteX6" fmla="*/ 231751 w 273861"/>
                <a:gd name="connsiteY6" fmla="*/ 378173 h 378173"/>
                <a:gd name="connsiteX0" fmla="*/ 231751 w 273861"/>
                <a:gd name="connsiteY0" fmla="*/ 378173 h 378173"/>
                <a:gd name="connsiteX1" fmla="*/ 0 w 273861"/>
                <a:gd name="connsiteY1" fmla="*/ 124787 h 378173"/>
                <a:gd name="connsiteX2" fmla="*/ 43324 w 273861"/>
                <a:gd name="connsiteY2" fmla="*/ 72148 h 378173"/>
                <a:gd name="connsiteX3" fmla="*/ 118678 w 273861"/>
                <a:gd name="connsiteY3" fmla="*/ 14129 h 378173"/>
                <a:gd name="connsiteX4" fmla="*/ 193064 w 273861"/>
                <a:gd name="connsiteY4" fmla="*/ 0 h 378173"/>
                <a:gd name="connsiteX5" fmla="*/ 273861 w 273861"/>
                <a:gd name="connsiteY5" fmla="*/ 27883 h 378173"/>
                <a:gd name="connsiteX6" fmla="*/ 231751 w 273861"/>
                <a:gd name="connsiteY6" fmla="*/ 378173 h 378173"/>
                <a:gd name="connsiteX0" fmla="*/ 231751 w 273861"/>
                <a:gd name="connsiteY0" fmla="*/ 378173 h 378173"/>
                <a:gd name="connsiteX1" fmla="*/ 0 w 273861"/>
                <a:gd name="connsiteY1" fmla="*/ 124787 h 378173"/>
                <a:gd name="connsiteX2" fmla="*/ 43324 w 273861"/>
                <a:gd name="connsiteY2" fmla="*/ 72148 h 378173"/>
                <a:gd name="connsiteX3" fmla="*/ 118678 w 273861"/>
                <a:gd name="connsiteY3" fmla="*/ 14129 h 378173"/>
                <a:gd name="connsiteX4" fmla="*/ 193064 w 273861"/>
                <a:gd name="connsiteY4" fmla="*/ 0 h 378173"/>
                <a:gd name="connsiteX5" fmla="*/ 273861 w 273861"/>
                <a:gd name="connsiteY5" fmla="*/ 27883 h 378173"/>
                <a:gd name="connsiteX6" fmla="*/ 231751 w 273861"/>
                <a:gd name="connsiteY6" fmla="*/ 378173 h 378173"/>
                <a:gd name="connsiteX0" fmla="*/ 231751 w 273861"/>
                <a:gd name="connsiteY0" fmla="*/ 378173 h 378173"/>
                <a:gd name="connsiteX1" fmla="*/ 0 w 273861"/>
                <a:gd name="connsiteY1" fmla="*/ 124787 h 378173"/>
                <a:gd name="connsiteX2" fmla="*/ 43324 w 273861"/>
                <a:gd name="connsiteY2" fmla="*/ 72148 h 378173"/>
                <a:gd name="connsiteX3" fmla="*/ 118678 w 273861"/>
                <a:gd name="connsiteY3" fmla="*/ 14129 h 378173"/>
                <a:gd name="connsiteX4" fmla="*/ 193063 w 273861"/>
                <a:gd name="connsiteY4" fmla="*/ 0 h 378173"/>
                <a:gd name="connsiteX5" fmla="*/ 273861 w 273861"/>
                <a:gd name="connsiteY5" fmla="*/ 27883 h 378173"/>
                <a:gd name="connsiteX6" fmla="*/ 231751 w 273861"/>
                <a:gd name="connsiteY6" fmla="*/ 378173 h 378173"/>
                <a:gd name="connsiteX0" fmla="*/ 243943 w 286053"/>
                <a:gd name="connsiteY0" fmla="*/ 378173 h 378173"/>
                <a:gd name="connsiteX1" fmla="*/ 0 w 286053"/>
                <a:gd name="connsiteY1" fmla="*/ 132088 h 378173"/>
                <a:gd name="connsiteX2" fmla="*/ 55516 w 286053"/>
                <a:gd name="connsiteY2" fmla="*/ 72148 h 378173"/>
                <a:gd name="connsiteX3" fmla="*/ 130870 w 286053"/>
                <a:gd name="connsiteY3" fmla="*/ 14129 h 378173"/>
                <a:gd name="connsiteX4" fmla="*/ 205255 w 286053"/>
                <a:gd name="connsiteY4" fmla="*/ 0 h 378173"/>
                <a:gd name="connsiteX5" fmla="*/ 286053 w 286053"/>
                <a:gd name="connsiteY5" fmla="*/ 27883 h 378173"/>
                <a:gd name="connsiteX6" fmla="*/ 243943 w 286053"/>
                <a:gd name="connsiteY6" fmla="*/ 378173 h 378173"/>
                <a:gd name="connsiteX0" fmla="*/ 243943 w 286053"/>
                <a:gd name="connsiteY0" fmla="*/ 378173 h 378173"/>
                <a:gd name="connsiteX1" fmla="*/ 0 w 286053"/>
                <a:gd name="connsiteY1" fmla="*/ 132088 h 378173"/>
                <a:gd name="connsiteX2" fmla="*/ 55516 w 286053"/>
                <a:gd name="connsiteY2" fmla="*/ 72148 h 378173"/>
                <a:gd name="connsiteX3" fmla="*/ 130870 w 286053"/>
                <a:gd name="connsiteY3" fmla="*/ 14129 h 378173"/>
                <a:gd name="connsiteX4" fmla="*/ 205255 w 286053"/>
                <a:gd name="connsiteY4" fmla="*/ 0 h 378173"/>
                <a:gd name="connsiteX5" fmla="*/ 286053 w 286053"/>
                <a:gd name="connsiteY5" fmla="*/ 27883 h 378173"/>
                <a:gd name="connsiteX6" fmla="*/ 243943 w 286053"/>
                <a:gd name="connsiteY6" fmla="*/ 378173 h 378173"/>
                <a:gd name="connsiteX0" fmla="*/ 237847 w 286053"/>
                <a:gd name="connsiteY0" fmla="*/ 381823 h 381823"/>
                <a:gd name="connsiteX1" fmla="*/ 0 w 286053"/>
                <a:gd name="connsiteY1" fmla="*/ 132088 h 381823"/>
                <a:gd name="connsiteX2" fmla="*/ 55516 w 286053"/>
                <a:gd name="connsiteY2" fmla="*/ 72148 h 381823"/>
                <a:gd name="connsiteX3" fmla="*/ 130870 w 286053"/>
                <a:gd name="connsiteY3" fmla="*/ 14129 h 381823"/>
                <a:gd name="connsiteX4" fmla="*/ 205255 w 286053"/>
                <a:gd name="connsiteY4" fmla="*/ 0 h 381823"/>
                <a:gd name="connsiteX5" fmla="*/ 286053 w 286053"/>
                <a:gd name="connsiteY5" fmla="*/ 27883 h 381823"/>
                <a:gd name="connsiteX6" fmla="*/ 237847 w 286053"/>
                <a:gd name="connsiteY6" fmla="*/ 381823 h 381823"/>
                <a:gd name="connsiteX0" fmla="*/ 243331 w 286053"/>
                <a:gd name="connsiteY0" fmla="*/ 380610 h 380610"/>
                <a:gd name="connsiteX1" fmla="*/ 0 w 286053"/>
                <a:gd name="connsiteY1" fmla="*/ 132088 h 380610"/>
                <a:gd name="connsiteX2" fmla="*/ 55516 w 286053"/>
                <a:gd name="connsiteY2" fmla="*/ 72148 h 380610"/>
                <a:gd name="connsiteX3" fmla="*/ 130870 w 286053"/>
                <a:gd name="connsiteY3" fmla="*/ 14129 h 380610"/>
                <a:gd name="connsiteX4" fmla="*/ 205255 w 286053"/>
                <a:gd name="connsiteY4" fmla="*/ 0 h 380610"/>
                <a:gd name="connsiteX5" fmla="*/ 286053 w 286053"/>
                <a:gd name="connsiteY5" fmla="*/ 27883 h 380610"/>
                <a:gd name="connsiteX6" fmla="*/ 243331 w 286053"/>
                <a:gd name="connsiteY6" fmla="*/ 380610 h 38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6053" h="380610">
                  <a:moveTo>
                    <a:pt x="243331" y="380610"/>
                  </a:moveTo>
                  <a:lnTo>
                    <a:pt x="0" y="132088"/>
                  </a:lnTo>
                  <a:lnTo>
                    <a:pt x="55516" y="72148"/>
                  </a:lnTo>
                  <a:lnTo>
                    <a:pt x="130870" y="14129"/>
                  </a:lnTo>
                  <a:lnTo>
                    <a:pt x="205255" y="0"/>
                  </a:lnTo>
                  <a:lnTo>
                    <a:pt x="286053" y="27883"/>
                  </a:lnTo>
                  <a:lnTo>
                    <a:pt x="243331" y="38061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FA0101F-29FD-481E-98E6-7FB119A5CD94}"/>
                </a:ext>
              </a:extLst>
            </p:cNvPr>
            <p:cNvCxnSpPr>
              <a:cxnSpLocks/>
              <a:stCxn id="73" idx="0"/>
            </p:cNvCxnSpPr>
            <p:nvPr/>
          </p:nvCxnSpPr>
          <p:spPr>
            <a:xfrm flipH="1" flipV="1">
              <a:off x="2812982" y="2595801"/>
              <a:ext cx="446806" cy="3065064"/>
            </a:xfrm>
            <a:prstGeom prst="line">
              <a:avLst/>
            </a:prstGeom>
            <a:ln w="127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F116BC77-5737-46F5-AFDA-FF102E3E11D2}"/>
                </a:ext>
              </a:extLst>
            </p:cNvPr>
            <p:cNvCxnSpPr>
              <a:cxnSpLocks/>
              <a:stCxn id="54" idx="3"/>
            </p:cNvCxnSpPr>
            <p:nvPr/>
          </p:nvCxnSpPr>
          <p:spPr>
            <a:xfrm flipV="1">
              <a:off x="2023949" y="4427848"/>
              <a:ext cx="956704" cy="6694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B2151C9-ECF1-4899-8212-FD817E04B311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 flipV="1">
              <a:off x="2038377" y="4190034"/>
              <a:ext cx="711126" cy="5235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A638CA06-F67F-4C2F-9653-CB15024A09DA}"/>
              </a:ext>
            </a:extLst>
          </p:cNvPr>
          <p:cNvSpPr txBox="1"/>
          <p:nvPr/>
        </p:nvSpPr>
        <p:spPr>
          <a:xfrm>
            <a:off x="6096000" y="2119423"/>
            <a:ext cx="43168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Constraints:</a:t>
            </a:r>
          </a:p>
          <a:p>
            <a:pPr marL="342900" indent="-342900">
              <a:buAutoNum type="arabicPeriod"/>
            </a:pPr>
            <a:r>
              <a:rPr lang="el-GR"/>
              <a:t>α</a:t>
            </a:r>
            <a:r>
              <a:rPr lang="en-US"/>
              <a:t>  &lt; maximum angular shift from the vertical axis of the crosswalk. Defaults to 60 degrees.</a:t>
            </a:r>
          </a:p>
          <a:p>
            <a:pPr marL="342900" indent="-342900">
              <a:buAutoNum type="arabicPeriod"/>
            </a:pPr>
            <a:r>
              <a:rPr lang="el-GR"/>
              <a:t>β</a:t>
            </a:r>
            <a:r>
              <a:rPr lang="en-US"/>
              <a:t> &lt; maximum angular shift from the previous heading. Defaults to 45 degrees</a:t>
            </a:r>
            <a:endParaRPr lang="el-GR"/>
          </a:p>
          <a:p>
            <a:pPr marL="342900" indent="-342900">
              <a:buAutoNum type="arabicPeriod"/>
            </a:pPr>
            <a:endParaRPr lang="el-GR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36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9548-474C-494D-A5AD-01F07004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/>
              <a:t>Creating the Third IP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16AD0B7-B3F1-466E-A334-A5103A53F250}"/>
              </a:ext>
            </a:extLst>
          </p:cNvPr>
          <p:cNvGrpSpPr/>
          <p:nvPr/>
        </p:nvGrpSpPr>
        <p:grpSpPr>
          <a:xfrm>
            <a:off x="-154085" y="1612716"/>
            <a:ext cx="5406702" cy="4678876"/>
            <a:chOff x="2276798" y="1597979"/>
            <a:chExt cx="5406702" cy="4678876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7360F02-468B-4226-A60A-275F56FAC55D}"/>
                </a:ext>
              </a:extLst>
            </p:cNvPr>
            <p:cNvSpPr/>
            <p:nvPr/>
          </p:nvSpPr>
          <p:spPr>
            <a:xfrm>
              <a:off x="3543300" y="2386013"/>
              <a:ext cx="4140200" cy="3263900"/>
            </a:xfrm>
            <a:custGeom>
              <a:avLst/>
              <a:gdLst>
                <a:gd name="connsiteX0" fmla="*/ 1193800 w 3060700"/>
                <a:gd name="connsiteY0" fmla="*/ 2451100 h 2451100"/>
                <a:gd name="connsiteX1" fmla="*/ 990600 w 3060700"/>
                <a:gd name="connsiteY1" fmla="*/ 1397000 h 2451100"/>
                <a:gd name="connsiteX2" fmla="*/ 0 w 3060700"/>
                <a:gd name="connsiteY2" fmla="*/ 0 h 2451100"/>
                <a:gd name="connsiteX3" fmla="*/ 3060700 w 3060700"/>
                <a:gd name="connsiteY3" fmla="*/ 0 h 2451100"/>
                <a:gd name="connsiteX4" fmla="*/ 2794000 w 3060700"/>
                <a:gd name="connsiteY4" fmla="*/ 800100 h 2451100"/>
                <a:gd name="connsiteX5" fmla="*/ 2413000 w 3060700"/>
                <a:gd name="connsiteY5" fmla="*/ 1358900 h 2451100"/>
                <a:gd name="connsiteX6" fmla="*/ 2400300 w 3060700"/>
                <a:gd name="connsiteY6" fmla="*/ 2438400 h 2451100"/>
                <a:gd name="connsiteX7" fmla="*/ 1193800 w 3060700"/>
                <a:gd name="connsiteY7" fmla="*/ 2451100 h 2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0700" h="2451100">
                  <a:moveTo>
                    <a:pt x="1193800" y="2451100"/>
                  </a:moveTo>
                  <a:lnTo>
                    <a:pt x="990600" y="1397000"/>
                  </a:lnTo>
                  <a:lnTo>
                    <a:pt x="0" y="0"/>
                  </a:lnTo>
                  <a:lnTo>
                    <a:pt x="3060700" y="0"/>
                  </a:lnTo>
                  <a:lnTo>
                    <a:pt x="2794000" y="800100"/>
                  </a:lnTo>
                  <a:lnTo>
                    <a:pt x="2413000" y="1358900"/>
                  </a:lnTo>
                  <a:lnTo>
                    <a:pt x="2400300" y="2438400"/>
                  </a:lnTo>
                  <a:lnTo>
                    <a:pt x="1193800" y="245110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25263FD-8B6D-43F0-99D7-599B9577E571}"/>
                </a:ext>
              </a:extLst>
            </p:cNvPr>
            <p:cNvSpPr/>
            <p:nvPr/>
          </p:nvSpPr>
          <p:spPr>
            <a:xfrm>
              <a:off x="5796756" y="5568156"/>
              <a:ext cx="163513" cy="16351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C84074E-DD12-449C-B84C-FD16008B9582}"/>
                </a:ext>
              </a:extLst>
            </p:cNvPr>
            <p:cNvCxnSpPr>
              <a:stCxn id="26" idx="2"/>
              <a:endCxn id="26" idx="3"/>
            </p:cNvCxnSpPr>
            <p:nvPr/>
          </p:nvCxnSpPr>
          <p:spPr>
            <a:xfrm>
              <a:off x="3543300" y="2386013"/>
              <a:ext cx="41402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A700C3-223A-4691-A872-D7E350A7553C}"/>
                </a:ext>
              </a:extLst>
            </p:cNvPr>
            <p:cNvSpPr txBox="1"/>
            <p:nvPr/>
          </p:nvSpPr>
          <p:spPr>
            <a:xfrm>
              <a:off x="4435000" y="5907523"/>
              <a:ext cx="1178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Start point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99475F3-D59D-4D9A-A800-6C1F4DD8523E}"/>
                </a:ext>
              </a:extLst>
            </p:cNvPr>
            <p:cNvSpPr txBox="1"/>
            <p:nvPr/>
          </p:nvSpPr>
          <p:spPr>
            <a:xfrm>
              <a:off x="5757416" y="2619674"/>
              <a:ext cx="1600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/>
                <a:t>Crosswalk area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A943706-2E8C-4F0C-8F05-95E34FAD2CE8}"/>
                </a:ext>
              </a:extLst>
            </p:cNvPr>
            <p:cNvSpPr txBox="1"/>
            <p:nvPr/>
          </p:nvSpPr>
          <p:spPr>
            <a:xfrm>
              <a:off x="5304933" y="1597979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Goal Line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B4030BB-5A0F-424E-B4F5-125EF580C80E}"/>
                </a:ext>
              </a:extLst>
            </p:cNvPr>
            <p:cNvCxnSpPr>
              <a:cxnSpLocks/>
              <a:stCxn id="29" idx="0"/>
              <a:endCxn id="27" idx="2"/>
            </p:cNvCxnSpPr>
            <p:nvPr/>
          </p:nvCxnSpPr>
          <p:spPr>
            <a:xfrm flipV="1">
              <a:off x="5024200" y="5649913"/>
              <a:ext cx="772556" cy="25761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B2331D3-9A02-4452-81C1-4E497D501D72}"/>
                </a:ext>
              </a:extLst>
            </p:cNvPr>
            <p:cNvCxnSpPr>
              <a:cxnSpLocks/>
              <a:stCxn id="31" idx="2"/>
            </p:cNvCxnSpPr>
            <p:nvPr/>
          </p:nvCxnSpPr>
          <p:spPr>
            <a:xfrm flipH="1">
              <a:off x="5757416" y="1967311"/>
              <a:ext cx="75867" cy="41870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F8D8643-090F-42CF-A608-7585CBDC3FD1}"/>
                </a:ext>
              </a:extLst>
            </p:cNvPr>
            <p:cNvSpPr/>
            <p:nvPr/>
          </p:nvSpPr>
          <p:spPr>
            <a:xfrm>
              <a:off x="4098687" y="2304257"/>
              <a:ext cx="163513" cy="1635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051DE85-B402-4EFE-87DD-73E5046B07FF}"/>
                </a:ext>
              </a:extLst>
            </p:cNvPr>
            <p:cNvSpPr txBox="1"/>
            <p:nvPr/>
          </p:nvSpPr>
          <p:spPr>
            <a:xfrm>
              <a:off x="2276798" y="1598355"/>
              <a:ext cx="2300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Ideal destination point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826018D-403D-44DF-B61E-CBF929759574}"/>
                </a:ext>
              </a:extLst>
            </p:cNvPr>
            <p:cNvCxnSpPr>
              <a:cxnSpLocks/>
              <a:stCxn id="38" idx="2"/>
              <a:endCxn id="37" idx="1"/>
            </p:cNvCxnSpPr>
            <p:nvPr/>
          </p:nvCxnSpPr>
          <p:spPr>
            <a:xfrm>
              <a:off x="3426921" y="1967687"/>
              <a:ext cx="695712" cy="36051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5300DDA-FCFE-4830-B86F-B435F62D6D84}"/>
                </a:ext>
              </a:extLst>
            </p:cNvPr>
            <p:cNvSpPr txBox="1"/>
            <p:nvPr/>
          </p:nvSpPr>
          <p:spPr>
            <a:xfrm>
              <a:off x="5920929" y="4622958"/>
              <a:ext cx="815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First IP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438E13B-AC08-4BE4-8889-ED1CF3F532EC}"/>
                </a:ext>
              </a:extLst>
            </p:cNvPr>
            <p:cNvSpPr/>
            <p:nvPr/>
          </p:nvSpPr>
          <p:spPr>
            <a:xfrm>
              <a:off x="5757416" y="4725868"/>
              <a:ext cx="163513" cy="1635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A1FEF5B-BE33-4B42-AA94-48DF241FA9A7}"/>
              </a:ext>
            </a:extLst>
          </p:cNvPr>
          <p:cNvCxnSpPr>
            <a:cxnSpLocks/>
            <a:endCxn id="37" idx="4"/>
          </p:cNvCxnSpPr>
          <p:nvPr/>
        </p:nvCxnSpPr>
        <p:spPr>
          <a:xfrm flipH="1" flipV="1">
            <a:off x="1749561" y="2482507"/>
            <a:ext cx="634704" cy="146227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50112EB2-AE68-4E4D-A828-936642F464F0}"/>
              </a:ext>
            </a:extLst>
          </p:cNvPr>
          <p:cNvSpPr/>
          <p:nvPr/>
        </p:nvSpPr>
        <p:spPr>
          <a:xfrm>
            <a:off x="1995411" y="3159124"/>
            <a:ext cx="163513" cy="1635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7F8C19-F36A-4A78-9093-B5BF2210A377}"/>
              </a:ext>
            </a:extLst>
          </p:cNvPr>
          <p:cNvSpPr txBox="1"/>
          <p:nvPr/>
        </p:nvSpPr>
        <p:spPr>
          <a:xfrm>
            <a:off x="2161612" y="302897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82AC724-6500-450E-BD14-46151418C116}"/>
              </a:ext>
            </a:extLst>
          </p:cNvPr>
          <p:cNvSpPr txBox="1"/>
          <p:nvPr/>
        </p:nvSpPr>
        <p:spPr>
          <a:xfrm>
            <a:off x="1785792" y="212289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B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9DD0220-1209-41B2-8E23-70A79AA99F6D}"/>
              </a:ext>
            </a:extLst>
          </p:cNvPr>
          <p:cNvSpPr/>
          <p:nvPr/>
        </p:nvSpPr>
        <p:spPr>
          <a:xfrm>
            <a:off x="1831898" y="2797412"/>
            <a:ext cx="163513" cy="163513"/>
          </a:xfrm>
          <a:prstGeom prst="ellipse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FC49070-5396-42A9-B942-FDD83DE8B767}"/>
              </a:ext>
            </a:extLst>
          </p:cNvPr>
          <p:cNvSpPr/>
          <p:nvPr/>
        </p:nvSpPr>
        <p:spPr>
          <a:xfrm>
            <a:off x="2345645" y="3944783"/>
            <a:ext cx="163513" cy="1635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4B3BE491-DC35-44BC-9CF0-7B45574ECE50}"/>
              </a:ext>
            </a:extLst>
          </p:cNvPr>
          <p:cNvCxnSpPr>
            <a:cxnSpLocks/>
            <a:stCxn id="68" idx="6"/>
            <a:endCxn id="71" idx="0"/>
          </p:cNvCxnSpPr>
          <p:nvPr/>
        </p:nvCxnSpPr>
        <p:spPr>
          <a:xfrm>
            <a:off x="1995411" y="2879169"/>
            <a:ext cx="531709" cy="2641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478213A-DC3A-4959-A24D-18372833A26D}"/>
              </a:ext>
            </a:extLst>
          </p:cNvPr>
          <p:cNvSpPr txBox="1"/>
          <p:nvPr/>
        </p:nvSpPr>
        <p:spPr>
          <a:xfrm>
            <a:off x="2614115" y="304037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C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76E3FF9-F38A-41E4-8435-5212159B6E48}"/>
              </a:ext>
            </a:extLst>
          </p:cNvPr>
          <p:cNvSpPr/>
          <p:nvPr/>
        </p:nvSpPr>
        <p:spPr>
          <a:xfrm>
            <a:off x="2445363" y="3143280"/>
            <a:ext cx="163513" cy="1635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449A343-E453-4DC3-9605-A952A0E3F87B}"/>
              </a:ext>
            </a:extLst>
          </p:cNvPr>
          <p:cNvGrpSpPr/>
          <p:nvPr/>
        </p:nvGrpSpPr>
        <p:grpSpPr>
          <a:xfrm>
            <a:off x="7185695" y="2311623"/>
            <a:ext cx="4140200" cy="3427412"/>
            <a:chOff x="3543300" y="2304257"/>
            <a:chExt cx="4140200" cy="3427412"/>
          </a:xfrm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46F4926-E3AB-410E-80B7-6CDD90367D1D}"/>
                </a:ext>
              </a:extLst>
            </p:cNvPr>
            <p:cNvSpPr/>
            <p:nvPr/>
          </p:nvSpPr>
          <p:spPr>
            <a:xfrm>
              <a:off x="3543300" y="2386013"/>
              <a:ext cx="4140200" cy="3263900"/>
            </a:xfrm>
            <a:custGeom>
              <a:avLst/>
              <a:gdLst>
                <a:gd name="connsiteX0" fmla="*/ 1193800 w 3060700"/>
                <a:gd name="connsiteY0" fmla="*/ 2451100 h 2451100"/>
                <a:gd name="connsiteX1" fmla="*/ 990600 w 3060700"/>
                <a:gd name="connsiteY1" fmla="*/ 1397000 h 2451100"/>
                <a:gd name="connsiteX2" fmla="*/ 0 w 3060700"/>
                <a:gd name="connsiteY2" fmla="*/ 0 h 2451100"/>
                <a:gd name="connsiteX3" fmla="*/ 3060700 w 3060700"/>
                <a:gd name="connsiteY3" fmla="*/ 0 h 2451100"/>
                <a:gd name="connsiteX4" fmla="*/ 2794000 w 3060700"/>
                <a:gd name="connsiteY4" fmla="*/ 800100 h 2451100"/>
                <a:gd name="connsiteX5" fmla="*/ 2413000 w 3060700"/>
                <a:gd name="connsiteY5" fmla="*/ 1358900 h 2451100"/>
                <a:gd name="connsiteX6" fmla="*/ 2400300 w 3060700"/>
                <a:gd name="connsiteY6" fmla="*/ 2438400 h 2451100"/>
                <a:gd name="connsiteX7" fmla="*/ 1193800 w 3060700"/>
                <a:gd name="connsiteY7" fmla="*/ 2451100 h 2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0700" h="2451100">
                  <a:moveTo>
                    <a:pt x="1193800" y="2451100"/>
                  </a:moveTo>
                  <a:lnTo>
                    <a:pt x="990600" y="1397000"/>
                  </a:lnTo>
                  <a:lnTo>
                    <a:pt x="0" y="0"/>
                  </a:lnTo>
                  <a:lnTo>
                    <a:pt x="3060700" y="0"/>
                  </a:lnTo>
                  <a:lnTo>
                    <a:pt x="2794000" y="800100"/>
                  </a:lnTo>
                  <a:lnTo>
                    <a:pt x="2413000" y="1358900"/>
                  </a:lnTo>
                  <a:lnTo>
                    <a:pt x="2400300" y="2438400"/>
                  </a:lnTo>
                  <a:lnTo>
                    <a:pt x="1193800" y="245110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6460FF2-65FC-409F-8409-8D7F1FC3DE12}"/>
                </a:ext>
              </a:extLst>
            </p:cNvPr>
            <p:cNvSpPr/>
            <p:nvPr/>
          </p:nvSpPr>
          <p:spPr>
            <a:xfrm>
              <a:off x="5796756" y="5568156"/>
              <a:ext cx="163513" cy="16351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378FBEE-683F-40BC-9E9D-6EFA5F5DD7AF}"/>
                </a:ext>
              </a:extLst>
            </p:cNvPr>
            <p:cNvCxnSpPr>
              <a:cxnSpLocks/>
              <a:stCxn id="73" idx="2"/>
              <a:endCxn id="73" idx="3"/>
            </p:cNvCxnSpPr>
            <p:nvPr/>
          </p:nvCxnSpPr>
          <p:spPr>
            <a:xfrm>
              <a:off x="3543300" y="2386013"/>
              <a:ext cx="41402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1D1763A-D8EC-4446-85B5-B7689786246C}"/>
                </a:ext>
              </a:extLst>
            </p:cNvPr>
            <p:cNvSpPr/>
            <p:nvPr/>
          </p:nvSpPr>
          <p:spPr>
            <a:xfrm>
              <a:off x="4098687" y="2304257"/>
              <a:ext cx="163513" cy="1635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BDC7350-6619-42C4-B7D3-7B65147E5BE0}"/>
                </a:ext>
              </a:extLst>
            </p:cNvPr>
            <p:cNvSpPr txBox="1"/>
            <p:nvPr/>
          </p:nvSpPr>
          <p:spPr>
            <a:xfrm>
              <a:off x="5920929" y="4622958"/>
              <a:ext cx="815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First IP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6C877AA-87F1-4E22-B070-30F837A0FC87}"/>
                </a:ext>
              </a:extLst>
            </p:cNvPr>
            <p:cNvSpPr/>
            <p:nvPr/>
          </p:nvSpPr>
          <p:spPr>
            <a:xfrm>
              <a:off x="5757416" y="4725868"/>
              <a:ext cx="163513" cy="1635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Oval 90">
            <a:extLst>
              <a:ext uri="{FF2B5EF4-FFF2-40B4-BE49-F238E27FC236}">
                <a16:creationId xmlns:a16="http://schemas.microsoft.com/office/drawing/2014/main" id="{2AFC1EC8-3A9A-4DEB-AEDC-9F586DBDAB7E}"/>
              </a:ext>
            </a:extLst>
          </p:cNvPr>
          <p:cNvSpPr/>
          <p:nvPr/>
        </p:nvSpPr>
        <p:spPr>
          <a:xfrm>
            <a:off x="8418923" y="3937412"/>
            <a:ext cx="163513" cy="1635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BBDE1B6-314F-48E1-AAAC-EFB229E0363B}"/>
              </a:ext>
            </a:extLst>
          </p:cNvPr>
          <p:cNvSpPr txBox="1"/>
          <p:nvPr/>
        </p:nvSpPr>
        <p:spPr>
          <a:xfrm>
            <a:off x="8694855" y="3848304"/>
            <a:ext cx="107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Second IP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7A6A580B-5D7F-4873-8762-40843D5D98CC}"/>
              </a:ext>
            </a:extLst>
          </p:cNvPr>
          <p:cNvSpPr/>
          <p:nvPr/>
        </p:nvSpPr>
        <p:spPr>
          <a:xfrm>
            <a:off x="8518641" y="3135909"/>
            <a:ext cx="163513" cy="1635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3656D6A-1453-4C1B-8206-7EAC990DC837}"/>
              </a:ext>
            </a:extLst>
          </p:cNvPr>
          <p:cNvSpPr txBox="1"/>
          <p:nvPr/>
        </p:nvSpPr>
        <p:spPr>
          <a:xfrm>
            <a:off x="8768579" y="3007306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Third IP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E1BA7D1-0E25-48DE-B307-8C0397A9375C}"/>
              </a:ext>
            </a:extLst>
          </p:cNvPr>
          <p:cNvSpPr txBox="1"/>
          <p:nvPr/>
        </p:nvSpPr>
        <p:spPr>
          <a:xfrm>
            <a:off x="2539278" y="3847220"/>
            <a:ext cx="107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Second IP</a:t>
            </a:r>
          </a:p>
        </p:txBody>
      </p:sp>
    </p:spTree>
    <p:extLst>
      <p:ext uri="{BB962C8B-B14F-4D97-AF65-F5344CB8AC3E}">
        <p14:creationId xmlns:p14="http://schemas.microsoft.com/office/powerpoint/2010/main" val="2637706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9548-474C-494D-A5AD-01F07004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/>
              <a:t>Creating the Final destination point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449A343-E453-4DC3-9605-A952A0E3F87B}"/>
              </a:ext>
            </a:extLst>
          </p:cNvPr>
          <p:cNvGrpSpPr/>
          <p:nvPr/>
        </p:nvGrpSpPr>
        <p:grpSpPr>
          <a:xfrm>
            <a:off x="-120100" y="1548638"/>
            <a:ext cx="5406702" cy="4678876"/>
            <a:chOff x="2276798" y="1597979"/>
            <a:chExt cx="5406702" cy="4678876"/>
          </a:xfrm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46F4926-E3AB-410E-80B7-6CDD90367D1D}"/>
                </a:ext>
              </a:extLst>
            </p:cNvPr>
            <p:cNvSpPr/>
            <p:nvPr/>
          </p:nvSpPr>
          <p:spPr>
            <a:xfrm>
              <a:off x="3543300" y="2386013"/>
              <a:ext cx="4140200" cy="3263900"/>
            </a:xfrm>
            <a:custGeom>
              <a:avLst/>
              <a:gdLst>
                <a:gd name="connsiteX0" fmla="*/ 1193800 w 3060700"/>
                <a:gd name="connsiteY0" fmla="*/ 2451100 h 2451100"/>
                <a:gd name="connsiteX1" fmla="*/ 990600 w 3060700"/>
                <a:gd name="connsiteY1" fmla="*/ 1397000 h 2451100"/>
                <a:gd name="connsiteX2" fmla="*/ 0 w 3060700"/>
                <a:gd name="connsiteY2" fmla="*/ 0 h 2451100"/>
                <a:gd name="connsiteX3" fmla="*/ 3060700 w 3060700"/>
                <a:gd name="connsiteY3" fmla="*/ 0 h 2451100"/>
                <a:gd name="connsiteX4" fmla="*/ 2794000 w 3060700"/>
                <a:gd name="connsiteY4" fmla="*/ 800100 h 2451100"/>
                <a:gd name="connsiteX5" fmla="*/ 2413000 w 3060700"/>
                <a:gd name="connsiteY5" fmla="*/ 1358900 h 2451100"/>
                <a:gd name="connsiteX6" fmla="*/ 2400300 w 3060700"/>
                <a:gd name="connsiteY6" fmla="*/ 2438400 h 2451100"/>
                <a:gd name="connsiteX7" fmla="*/ 1193800 w 3060700"/>
                <a:gd name="connsiteY7" fmla="*/ 2451100 h 2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0700" h="2451100">
                  <a:moveTo>
                    <a:pt x="1193800" y="2451100"/>
                  </a:moveTo>
                  <a:lnTo>
                    <a:pt x="990600" y="1397000"/>
                  </a:lnTo>
                  <a:lnTo>
                    <a:pt x="0" y="0"/>
                  </a:lnTo>
                  <a:lnTo>
                    <a:pt x="3060700" y="0"/>
                  </a:lnTo>
                  <a:lnTo>
                    <a:pt x="2794000" y="800100"/>
                  </a:lnTo>
                  <a:lnTo>
                    <a:pt x="2413000" y="1358900"/>
                  </a:lnTo>
                  <a:lnTo>
                    <a:pt x="2400300" y="2438400"/>
                  </a:lnTo>
                  <a:lnTo>
                    <a:pt x="1193800" y="245110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6460FF2-65FC-409F-8409-8D7F1FC3DE12}"/>
                </a:ext>
              </a:extLst>
            </p:cNvPr>
            <p:cNvSpPr/>
            <p:nvPr/>
          </p:nvSpPr>
          <p:spPr>
            <a:xfrm>
              <a:off x="5796756" y="5568156"/>
              <a:ext cx="163513" cy="16351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378FBEE-683F-40BC-9E9D-6EFA5F5DD7AF}"/>
                </a:ext>
              </a:extLst>
            </p:cNvPr>
            <p:cNvCxnSpPr>
              <a:stCxn id="73" idx="2"/>
              <a:endCxn id="73" idx="3"/>
            </p:cNvCxnSpPr>
            <p:nvPr/>
          </p:nvCxnSpPr>
          <p:spPr>
            <a:xfrm>
              <a:off x="3543300" y="2386013"/>
              <a:ext cx="41402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E88F5D9-02C7-4B27-97FD-E8C0A78EA86B}"/>
                </a:ext>
              </a:extLst>
            </p:cNvPr>
            <p:cNvSpPr txBox="1"/>
            <p:nvPr/>
          </p:nvSpPr>
          <p:spPr>
            <a:xfrm>
              <a:off x="4435000" y="5907523"/>
              <a:ext cx="1178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Start point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3FAE3B5-DCEF-4C0A-A71D-29E160D927C9}"/>
                </a:ext>
              </a:extLst>
            </p:cNvPr>
            <p:cNvSpPr txBox="1"/>
            <p:nvPr/>
          </p:nvSpPr>
          <p:spPr>
            <a:xfrm>
              <a:off x="5757416" y="2619674"/>
              <a:ext cx="1600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/>
                <a:t>Crosswalk area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C2B2AA7-491F-49FC-B742-049FFC944B0A}"/>
                </a:ext>
              </a:extLst>
            </p:cNvPr>
            <p:cNvSpPr txBox="1"/>
            <p:nvPr/>
          </p:nvSpPr>
          <p:spPr>
            <a:xfrm>
              <a:off x="5304933" y="1597979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Goal Line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A278B53F-0118-4F93-83E0-04F84BBF6ED7}"/>
                </a:ext>
              </a:extLst>
            </p:cNvPr>
            <p:cNvCxnSpPr>
              <a:cxnSpLocks/>
              <a:stCxn id="76" idx="0"/>
              <a:endCxn id="74" idx="2"/>
            </p:cNvCxnSpPr>
            <p:nvPr/>
          </p:nvCxnSpPr>
          <p:spPr>
            <a:xfrm flipV="1">
              <a:off x="5024200" y="5649913"/>
              <a:ext cx="772556" cy="25761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0B063E58-F25F-47B7-A43F-E5BC5AB6DC21}"/>
                </a:ext>
              </a:extLst>
            </p:cNvPr>
            <p:cNvCxnSpPr>
              <a:cxnSpLocks/>
              <a:stCxn id="78" idx="2"/>
            </p:cNvCxnSpPr>
            <p:nvPr/>
          </p:nvCxnSpPr>
          <p:spPr>
            <a:xfrm flipH="1">
              <a:off x="5757416" y="1967311"/>
              <a:ext cx="75867" cy="41870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1D1763A-D8EC-4446-85B5-B7689786246C}"/>
                </a:ext>
              </a:extLst>
            </p:cNvPr>
            <p:cNvSpPr/>
            <p:nvPr/>
          </p:nvSpPr>
          <p:spPr>
            <a:xfrm>
              <a:off x="4098687" y="2304257"/>
              <a:ext cx="163513" cy="1635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862A6A2-030B-416E-8A4B-16156946FF40}"/>
                </a:ext>
              </a:extLst>
            </p:cNvPr>
            <p:cNvSpPr txBox="1"/>
            <p:nvPr/>
          </p:nvSpPr>
          <p:spPr>
            <a:xfrm>
              <a:off x="2276798" y="1598355"/>
              <a:ext cx="2300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Ideal destination point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33CE47C8-12BE-47D4-98B1-48A364A1A0A9}"/>
                </a:ext>
              </a:extLst>
            </p:cNvPr>
            <p:cNvCxnSpPr>
              <a:cxnSpLocks/>
              <a:stCxn id="82" idx="2"/>
              <a:endCxn id="81" idx="1"/>
            </p:cNvCxnSpPr>
            <p:nvPr/>
          </p:nvCxnSpPr>
          <p:spPr>
            <a:xfrm>
              <a:off x="3426921" y="1967687"/>
              <a:ext cx="695712" cy="36051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BDC7350-6619-42C4-B7D3-7B65147E5BE0}"/>
                </a:ext>
              </a:extLst>
            </p:cNvPr>
            <p:cNvSpPr txBox="1"/>
            <p:nvPr/>
          </p:nvSpPr>
          <p:spPr>
            <a:xfrm>
              <a:off x="5916807" y="4622958"/>
              <a:ext cx="815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First IP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6C877AA-87F1-4E22-B070-30F837A0FC87}"/>
                </a:ext>
              </a:extLst>
            </p:cNvPr>
            <p:cNvSpPr/>
            <p:nvPr/>
          </p:nvSpPr>
          <p:spPr>
            <a:xfrm>
              <a:off x="5757416" y="4725868"/>
              <a:ext cx="163513" cy="1635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Oval 90">
            <a:extLst>
              <a:ext uri="{FF2B5EF4-FFF2-40B4-BE49-F238E27FC236}">
                <a16:creationId xmlns:a16="http://schemas.microsoft.com/office/drawing/2014/main" id="{2AFC1EC8-3A9A-4DEB-AEDC-9F586DBDAB7E}"/>
              </a:ext>
            </a:extLst>
          </p:cNvPr>
          <p:cNvSpPr/>
          <p:nvPr/>
        </p:nvSpPr>
        <p:spPr>
          <a:xfrm>
            <a:off x="2379630" y="3880705"/>
            <a:ext cx="163513" cy="1635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BBDE1B6-314F-48E1-AAAC-EFB229E0363B}"/>
              </a:ext>
            </a:extLst>
          </p:cNvPr>
          <p:cNvSpPr txBox="1"/>
          <p:nvPr/>
        </p:nvSpPr>
        <p:spPr>
          <a:xfrm>
            <a:off x="1693638" y="265208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C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7A6A580B-5D7F-4873-8762-40843D5D98CC}"/>
              </a:ext>
            </a:extLst>
          </p:cNvPr>
          <p:cNvSpPr/>
          <p:nvPr/>
        </p:nvSpPr>
        <p:spPr>
          <a:xfrm>
            <a:off x="2479348" y="3079202"/>
            <a:ext cx="163513" cy="1635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4B0225D-15A1-42A4-BA96-8411AFC965E4}"/>
              </a:ext>
            </a:extLst>
          </p:cNvPr>
          <p:cNvCxnSpPr>
            <a:cxnSpLocks/>
            <a:stCxn id="94" idx="0"/>
            <a:endCxn id="86" idx="4"/>
          </p:cNvCxnSpPr>
          <p:nvPr/>
        </p:nvCxnSpPr>
        <p:spPr>
          <a:xfrm flipH="1" flipV="1">
            <a:off x="2561104" y="2418427"/>
            <a:ext cx="1" cy="66077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F356166-9C80-4333-9E9F-24A4983EFCF6}"/>
              </a:ext>
            </a:extLst>
          </p:cNvPr>
          <p:cNvSpPr txBox="1"/>
          <p:nvPr/>
        </p:nvSpPr>
        <p:spPr>
          <a:xfrm>
            <a:off x="2527725" y="199625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9A13E2C-E920-4DFB-B41B-E79249FCFB2D}"/>
              </a:ext>
            </a:extLst>
          </p:cNvPr>
          <p:cNvSpPr txBox="1"/>
          <p:nvPr/>
        </p:nvSpPr>
        <p:spPr>
          <a:xfrm>
            <a:off x="2690591" y="2975236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B = Third IP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F8D95D4-E6B7-4E08-A205-85B5A0326E40}"/>
              </a:ext>
            </a:extLst>
          </p:cNvPr>
          <p:cNvSpPr/>
          <p:nvPr/>
        </p:nvSpPr>
        <p:spPr>
          <a:xfrm>
            <a:off x="2479347" y="2254914"/>
            <a:ext cx="163513" cy="1635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FEE96B5-7FE0-4096-AF88-85D9498C5F5E}"/>
              </a:ext>
            </a:extLst>
          </p:cNvPr>
          <p:cNvGrpSpPr/>
          <p:nvPr/>
        </p:nvGrpSpPr>
        <p:grpSpPr>
          <a:xfrm>
            <a:off x="5607003" y="1550052"/>
            <a:ext cx="5406702" cy="4678500"/>
            <a:chOff x="2276798" y="1598355"/>
            <a:chExt cx="5406702" cy="4678500"/>
          </a:xfrm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A80D254-7113-4178-BE14-455E16DCB45D}"/>
                </a:ext>
              </a:extLst>
            </p:cNvPr>
            <p:cNvSpPr/>
            <p:nvPr/>
          </p:nvSpPr>
          <p:spPr>
            <a:xfrm>
              <a:off x="3543300" y="2386013"/>
              <a:ext cx="4140200" cy="3263900"/>
            </a:xfrm>
            <a:custGeom>
              <a:avLst/>
              <a:gdLst>
                <a:gd name="connsiteX0" fmla="*/ 1193800 w 3060700"/>
                <a:gd name="connsiteY0" fmla="*/ 2451100 h 2451100"/>
                <a:gd name="connsiteX1" fmla="*/ 990600 w 3060700"/>
                <a:gd name="connsiteY1" fmla="*/ 1397000 h 2451100"/>
                <a:gd name="connsiteX2" fmla="*/ 0 w 3060700"/>
                <a:gd name="connsiteY2" fmla="*/ 0 h 2451100"/>
                <a:gd name="connsiteX3" fmla="*/ 3060700 w 3060700"/>
                <a:gd name="connsiteY3" fmla="*/ 0 h 2451100"/>
                <a:gd name="connsiteX4" fmla="*/ 2794000 w 3060700"/>
                <a:gd name="connsiteY4" fmla="*/ 800100 h 2451100"/>
                <a:gd name="connsiteX5" fmla="*/ 2413000 w 3060700"/>
                <a:gd name="connsiteY5" fmla="*/ 1358900 h 2451100"/>
                <a:gd name="connsiteX6" fmla="*/ 2400300 w 3060700"/>
                <a:gd name="connsiteY6" fmla="*/ 2438400 h 2451100"/>
                <a:gd name="connsiteX7" fmla="*/ 1193800 w 3060700"/>
                <a:gd name="connsiteY7" fmla="*/ 2451100 h 2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0700" h="2451100">
                  <a:moveTo>
                    <a:pt x="1193800" y="2451100"/>
                  </a:moveTo>
                  <a:lnTo>
                    <a:pt x="990600" y="1397000"/>
                  </a:lnTo>
                  <a:lnTo>
                    <a:pt x="0" y="0"/>
                  </a:lnTo>
                  <a:lnTo>
                    <a:pt x="3060700" y="0"/>
                  </a:lnTo>
                  <a:lnTo>
                    <a:pt x="2794000" y="800100"/>
                  </a:lnTo>
                  <a:lnTo>
                    <a:pt x="2413000" y="1358900"/>
                  </a:lnTo>
                  <a:lnTo>
                    <a:pt x="2400300" y="2438400"/>
                  </a:lnTo>
                  <a:lnTo>
                    <a:pt x="1193800" y="245110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6F63B012-F287-44D8-8936-3FB2161565C2}"/>
                </a:ext>
              </a:extLst>
            </p:cNvPr>
            <p:cNvSpPr/>
            <p:nvPr/>
          </p:nvSpPr>
          <p:spPr>
            <a:xfrm>
              <a:off x="5796756" y="5568156"/>
              <a:ext cx="163513" cy="16351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DEA2979-AB91-4F46-A7B5-66018462F9FE}"/>
                </a:ext>
              </a:extLst>
            </p:cNvPr>
            <p:cNvCxnSpPr>
              <a:stCxn id="88" idx="2"/>
              <a:endCxn id="88" idx="3"/>
            </p:cNvCxnSpPr>
            <p:nvPr/>
          </p:nvCxnSpPr>
          <p:spPr>
            <a:xfrm>
              <a:off x="3543300" y="2386013"/>
              <a:ext cx="41402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89662F8-6A12-4E22-B95D-0E04C8F8FBF0}"/>
                </a:ext>
              </a:extLst>
            </p:cNvPr>
            <p:cNvSpPr txBox="1"/>
            <p:nvPr/>
          </p:nvSpPr>
          <p:spPr>
            <a:xfrm>
              <a:off x="4435000" y="5907523"/>
              <a:ext cx="1178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Start point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EAD0802-7D72-4495-AA50-46FF8C638878}"/>
                </a:ext>
              </a:extLst>
            </p:cNvPr>
            <p:cNvSpPr txBox="1"/>
            <p:nvPr/>
          </p:nvSpPr>
          <p:spPr>
            <a:xfrm>
              <a:off x="5757416" y="2619674"/>
              <a:ext cx="1600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/>
                <a:t>Crosswalk area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7F8BACD1-C173-4F8B-8094-A0EFF636B130}"/>
                </a:ext>
              </a:extLst>
            </p:cNvPr>
            <p:cNvCxnSpPr>
              <a:cxnSpLocks/>
              <a:stCxn id="92" idx="0"/>
              <a:endCxn id="89" idx="2"/>
            </p:cNvCxnSpPr>
            <p:nvPr/>
          </p:nvCxnSpPr>
          <p:spPr>
            <a:xfrm flipV="1">
              <a:off x="5024200" y="5649913"/>
              <a:ext cx="772556" cy="25761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72EC9327-17AD-42F3-B92D-654F32973975}"/>
                </a:ext>
              </a:extLst>
            </p:cNvPr>
            <p:cNvCxnSpPr>
              <a:cxnSpLocks/>
              <a:endCxn id="112" idx="0"/>
            </p:cNvCxnSpPr>
            <p:nvPr/>
          </p:nvCxnSpPr>
          <p:spPr>
            <a:xfrm flipH="1">
              <a:off x="4600648" y="1952931"/>
              <a:ext cx="744179" cy="35028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BC4D3A13-990F-46D4-821F-1C553FC836CC}"/>
                </a:ext>
              </a:extLst>
            </p:cNvPr>
            <p:cNvSpPr/>
            <p:nvPr/>
          </p:nvSpPr>
          <p:spPr>
            <a:xfrm>
              <a:off x="4098687" y="2304257"/>
              <a:ext cx="163513" cy="1635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395085C-39F6-4B2E-99BE-0D4D470B3036}"/>
                </a:ext>
              </a:extLst>
            </p:cNvPr>
            <p:cNvSpPr txBox="1"/>
            <p:nvPr/>
          </p:nvSpPr>
          <p:spPr>
            <a:xfrm>
              <a:off x="2276798" y="1598355"/>
              <a:ext cx="2300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Ideal destination point</a:t>
              </a: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5E8E1B58-1F0A-4E9C-95E3-9DDB2A6A7293}"/>
                </a:ext>
              </a:extLst>
            </p:cNvPr>
            <p:cNvCxnSpPr>
              <a:cxnSpLocks/>
              <a:stCxn id="100" idx="2"/>
              <a:endCxn id="99" idx="1"/>
            </p:cNvCxnSpPr>
            <p:nvPr/>
          </p:nvCxnSpPr>
          <p:spPr>
            <a:xfrm>
              <a:off x="3426921" y="1967687"/>
              <a:ext cx="695712" cy="36051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D7FFB76-05B2-45D8-A801-B3E7BAFBEFC5}"/>
                </a:ext>
              </a:extLst>
            </p:cNvPr>
            <p:cNvSpPr txBox="1"/>
            <p:nvPr/>
          </p:nvSpPr>
          <p:spPr>
            <a:xfrm>
              <a:off x="5912684" y="4612294"/>
              <a:ext cx="815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First IP</a:t>
              </a: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41BA9505-A456-408E-95F1-EB2F8FCAD87D}"/>
                </a:ext>
              </a:extLst>
            </p:cNvPr>
            <p:cNvSpPr/>
            <p:nvPr/>
          </p:nvSpPr>
          <p:spPr>
            <a:xfrm>
              <a:off x="5757416" y="4725868"/>
              <a:ext cx="163513" cy="1635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Oval 103">
            <a:extLst>
              <a:ext uri="{FF2B5EF4-FFF2-40B4-BE49-F238E27FC236}">
                <a16:creationId xmlns:a16="http://schemas.microsoft.com/office/drawing/2014/main" id="{E29D7785-87BB-429C-BD5A-B865A4E44775}"/>
              </a:ext>
            </a:extLst>
          </p:cNvPr>
          <p:cNvSpPr/>
          <p:nvPr/>
        </p:nvSpPr>
        <p:spPr>
          <a:xfrm>
            <a:off x="8106733" y="3881743"/>
            <a:ext cx="163513" cy="1635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8887DB5-5677-4A95-BCDF-8B09FCE5C132}"/>
              </a:ext>
            </a:extLst>
          </p:cNvPr>
          <p:cNvSpPr txBox="1"/>
          <p:nvPr/>
        </p:nvSpPr>
        <p:spPr>
          <a:xfrm>
            <a:off x="8101426" y="1544502"/>
            <a:ext cx="2579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C = final destination point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5E286B70-AA6E-4EBE-8618-779A93768F4A}"/>
              </a:ext>
            </a:extLst>
          </p:cNvPr>
          <p:cNvSpPr/>
          <p:nvPr/>
        </p:nvSpPr>
        <p:spPr>
          <a:xfrm>
            <a:off x="8206451" y="3080240"/>
            <a:ext cx="163513" cy="1635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64A6394-5CC4-47A7-A14E-BE509E79CE99}"/>
              </a:ext>
            </a:extLst>
          </p:cNvPr>
          <p:cNvCxnSpPr>
            <a:cxnSpLocks/>
            <a:stCxn id="106" idx="0"/>
            <a:endCxn id="110" idx="4"/>
          </p:cNvCxnSpPr>
          <p:nvPr/>
        </p:nvCxnSpPr>
        <p:spPr>
          <a:xfrm flipH="1" flipV="1">
            <a:off x="8288207" y="2419465"/>
            <a:ext cx="1" cy="66077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20E9873A-F110-4396-8443-36A690A8B72E}"/>
              </a:ext>
            </a:extLst>
          </p:cNvPr>
          <p:cNvSpPr txBox="1"/>
          <p:nvPr/>
        </p:nvSpPr>
        <p:spPr>
          <a:xfrm>
            <a:off x="8254828" y="199729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A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F439B58-824D-4ABC-82EC-13A13D092C5C}"/>
              </a:ext>
            </a:extLst>
          </p:cNvPr>
          <p:cNvSpPr txBox="1"/>
          <p:nvPr/>
        </p:nvSpPr>
        <p:spPr>
          <a:xfrm>
            <a:off x="8417694" y="2976274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B = Third IP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907A903-0439-44A0-88D9-E0939F4CCF86}"/>
              </a:ext>
            </a:extLst>
          </p:cNvPr>
          <p:cNvSpPr/>
          <p:nvPr/>
        </p:nvSpPr>
        <p:spPr>
          <a:xfrm>
            <a:off x="8206450" y="2255952"/>
            <a:ext cx="163513" cy="1635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226D2B19-9810-4DA2-B944-DD6B7FF9C34E}"/>
              </a:ext>
            </a:extLst>
          </p:cNvPr>
          <p:cNvSpPr/>
          <p:nvPr/>
        </p:nvSpPr>
        <p:spPr>
          <a:xfrm>
            <a:off x="8206450" y="2603775"/>
            <a:ext cx="163513" cy="163513"/>
          </a:xfrm>
          <a:prstGeom prst="ellipse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1C1F17EE-8064-47E6-9C52-1C8867D6AA0F}"/>
              </a:ext>
            </a:extLst>
          </p:cNvPr>
          <p:cNvSpPr/>
          <p:nvPr/>
        </p:nvSpPr>
        <p:spPr>
          <a:xfrm>
            <a:off x="7849096" y="2254914"/>
            <a:ext cx="163513" cy="1635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Connector: Curved 112">
            <a:extLst>
              <a:ext uri="{FF2B5EF4-FFF2-40B4-BE49-F238E27FC236}">
                <a16:creationId xmlns:a16="http://schemas.microsoft.com/office/drawing/2014/main" id="{037EF7B0-AC94-467F-8062-C75E031516D9}"/>
              </a:ext>
            </a:extLst>
          </p:cNvPr>
          <p:cNvCxnSpPr>
            <a:cxnSpLocks/>
            <a:stCxn id="111" idx="2"/>
            <a:endCxn id="112" idx="4"/>
          </p:cNvCxnSpPr>
          <p:nvPr/>
        </p:nvCxnSpPr>
        <p:spPr>
          <a:xfrm rot="10800000">
            <a:off x="7930854" y="2418428"/>
            <a:ext cx="275597" cy="2671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FE3F5E5A-DD56-4261-B43F-AA7AF6BF5132}"/>
              </a:ext>
            </a:extLst>
          </p:cNvPr>
          <p:cNvSpPr txBox="1"/>
          <p:nvPr/>
        </p:nvSpPr>
        <p:spPr>
          <a:xfrm>
            <a:off x="2561103" y="3791597"/>
            <a:ext cx="107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Second IP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0F1163C-57E1-4958-B4FC-93DDFEFFAE96}"/>
              </a:ext>
            </a:extLst>
          </p:cNvPr>
          <p:cNvSpPr txBox="1"/>
          <p:nvPr/>
        </p:nvSpPr>
        <p:spPr>
          <a:xfrm>
            <a:off x="8369963" y="3770537"/>
            <a:ext cx="107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Second IP</a:t>
            </a:r>
          </a:p>
        </p:txBody>
      </p:sp>
    </p:spTree>
    <p:extLst>
      <p:ext uri="{BB962C8B-B14F-4D97-AF65-F5344CB8AC3E}">
        <p14:creationId xmlns:p14="http://schemas.microsoft.com/office/powerpoint/2010/main" val="1784351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9548-474C-494D-A5AD-01F07004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/>
              <a:t>Creating the Final destination point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449A343-E453-4DC3-9605-A952A0E3F87B}"/>
              </a:ext>
            </a:extLst>
          </p:cNvPr>
          <p:cNvGrpSpPr/>
          <p:nvPr/>
        </p:nvGrpSpPr>
        <p:grpSpPr>
          <a:xfrm>
            <a:off x="1146402" y="2254916"/>
            <a:ext cx="4140200" cy="3427412"/>
            <a:chOff x="3543300" y="2304257"/>
            <a:chExt cx="4140200" cy="3427412"/>
          </a:xfrm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46F4926-E3AB-410E-80B7-6CDD90367D1D}"/>
                </a:ext>
              </a:extLst>
            </p:cNvPr>
            <p:cNvSpPr/>
            <p:nvPr/>
          </p:nvSpPr>
          <p:spPr>
            <a:xfrm>
              <a:off x="3543300" y="2386013"/>
              <a:ext cx="4140200" cy="3263900"/>
            </a:xfrm>
            <a:custGeom>
              <a:avLst/>
              <a:gdLst>
                <a:gd name="connsiteX0" fmla="*/ 1193800 w 3060700"/>
                <a:gd name="connsiteY0" fmla="*/ 2451100 h 2451100"/>
                <a:gd name="connsiteX1" fmla="*/ 990600 w 3060700"/>
                <a:gd name="connsiteY1" fmla="*/ 1397000 h 2451100"/>
                <a:gd name="connsiteX2" fmla="*/ 0 w 3060700"/>
                <a:gd name="connsiteY2" fmla="*/ 0 h 2451100"/>
                <a:gd name="connsiteX3" fmla="*/ 3060700 w 3060700"/>
                <a:gd name="connsiteY3" fmla="*/ 0 h 2451100"/>
                <a:gd name="connsiteX4" fmla="*/ 2794000 w 3060700"/>
                <a:gd name="connsiteY4" fmla="*/ 800100 h 2451100"/>
                <a:gd name="connsiteX5" fmla="*/ 2413000 w 3060700"/>
                <a:gd name="connsiteY5" fmla="*/ 1358900 h 2451100"/>
                <a:gd name="connsiteX6" fmla="*/ 2400300 w 3060700"/>
                <a:gd name="connsiteY6" fmla="*/ 2438400 h 2451100"/>
                <a:gd name="connsiteX7" fmla="*/ 1193800 w 3060700"/>
                <a:gd name="connsiteY7" fmla="*/ 2451100 h 2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0700" h="2451100">
                  <a:moveTo>
                    <a:pt x="1193800" y="2451100"/>
                  </a:moveTo>
                  <a:lnTo>
                    <a:pt x="990600" y="1397000"/>
                  </a:lnTo>
                  <a:lnTo>
                    <a:pt x="0" y="0"/>
                  </a:lnTo>
                  <a:lnTo>
                    <a:pt x="3060700" y="0"/>
                  </a:lnTo>
                  <a:lnTo>
                    <a:pt x="2794000" y="800100"/>
                  </a:lnTo>
                  <a:lnTo>
                    <a:pt x="2413000" y="1358900"/>
                  </a:lnTo>
                  <a:lnTo>
                    <a:pt x="2400300" y="2438400"/>
                  </a:lnTo>
                  <a:lnTo>
                    <a:pt x="1193800" y="245110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6460FF2-65FC-409F-8409-8D7F1FC3DE12}"/>
                </a:ext>
              </a:extLst>
            </p:cNvPr>
            <p:cNvSpPr/>
            <p:nvPr/>
          </p:nvSpPr>
          <p:spPr>
            <a:xfrm>
              <a:off x="5796756" y="5568156"/>
              <a:ext cx="163513" cy="16351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378FBEE-683F-40BC-9E9D-6EFA5F5DD7AF}"/>
                </a:ext>
              </a:extLst>
            </p:cNvPr>
            <p:cNvCxnSpPr>
              <a:stCxn id="73" idx="2"/>
              <a:endCxn id="73" idx="3"/>
            </p:cNvCxnSpPr>
            <p:nvPr/>
          </p:nvCxnSpPr>
          <p:spPr>
            <a:xfrm>
              <a:off x="3543300" y="2386013"/>
              <a:ext cx="41402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1D1763A-D8EC-4446-85B5-B7689786246C}"/>
                </a:ext>
              </a:extLst>
            </p:cNvPr>
            <p:cNvSpPr/>
            <p:nvPr/>
          </p:nvSpPr>
          <p:spPr>
            <a:xfrm>
              <a:off x="4098687" y="2304257"/>
              <a:ext cx="163513" cy="1635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BDC7350-6619-42C4-B7D3-7B65147E5BE0}"/>
                </a:ext>
              </a:extLst>
            </p:cNvPr>
            <p:cNvSpPr txBox="1"/>
            <p:nvPr/>
          </p:nvSpPr>
          <p:spPr>
            <a:xfrm>
              <a:off x="5916807" y="4622958"/>
              <a:ext cx="815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First IP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6C877AA-87F1-4E22-B070-30F837A0FC87}"/>
                </a:ext>
              </a:extLst>
            </p:cNvPr>
            <p:cNvSpPr/>
            <p:nvPr/>
          </p:nvSpPr>
          <p:spPr>
            <a:xfrm>
              <a:off x="5757416" y="4725868"/>
              <a:ext cx="163513" cy="1635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Oval 90">
            <a:extLst>
              <a:ext uri="{FF2B5EF4-FFF2-40B4-BE49-F238E27FC236}">
                <a16:creationId xmlns:a16="http://schemas.microsoft.com/office/drawing/2014/main" id="{2AFC1EC8-3A9A-4DEB-AEDC-9F586DBDAB7E}"/>
              </a:ext>
            </a:extLst>
          </p:cNvPr>
          <p:cNvSpPr/>
          <p:nvPr/>
        </p:nvSpPr>
        <p:spPr>
          <a:xfrm>
            <a:off x="2379630" y="3880705"/>
            <a:ext cx="163513" cy="1635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BBDE1B6-314F-48E1-AAAC-EFB229E0363B}"/>
              </a:ext>
            </a:extLst>
          </p:cNvPr>
          <p:cNvSpPr txBox="1"/>
          <p:nvPr/>
        </p:nvSpPr>
        <p:spPr>
          <a:xfrm>
            <a:off x="1693638" y="265208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C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7A6A580B-5D7F-4873-8762-40843D5D98CC}"/>
              </a:ext>
            </a:extLst>
          </p:cNvPr>
          <p:cNvSpPr/>
          <p:nvPr/>
        </p:nvSpPr>
        <p:spPr>
          <a:xfrm>
            <a:off x="2479348" y="3079202"/>
            <a:ext cx="163513" cy="1635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4B0225D-15A1-42A4-BA96-8411AFC965E4}"/>
              </a:ext>
            </a:extLst>
          </p:cNvPr>
          <p:cNvCxnSpPr>
            <a:cxnSpLocks/>
            <a:stCxn id="94" idx="0"/>
            <a:endCxn id="86" idx="4"/>
          </p:cNvCxnSpPr>
          <p:nvPr/>
        </p:nvCxnSpPr>
        <p:spPr>
          <a:xfrm flipH="1" flipV="1">
            <a:off x="2561104" y="2418427"/>
            <a:ext cx="1" cy="66077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F356166-9C80-4333-9E9F-24A4983EFCF6}"/>
              </a:ext>
            </a:extLst>
          </p:cNvPr>
          <p:cNvSpPr txBox="1"/>
          <p:nvPr/>
        </p:nvSpPr>
        <p:spPr>
          <a:xfrm>
            <a:off x="2527725" y="199625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9A13E2C-E920-4DFB-B41B-E79249FCFB2D}"/>
              </a:ext>
            </a:extLst>
          </p:cNvPr>
          <p:cNvSpPr txBox="1"/>
          <p:nvPr/>
        </p:nvSpPr>
        <p:spPr>
          <a:xfrm>
            <a:off x="2690591" y="2975236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B = Third IP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F8D95D4-E6B7-4E08-A205-85B5A0326E40}"/>
              </a:ext>
            </a:extLst>
          </p:cNvPr>
          <p:cNvSpPr/>
          <p:nvPr/>
        </p:nvSpPr>
        <p:spPr>
          <a:xfrm>
            <a:off x="2479347" y="2254914"/>
            <a:ext cx="163513" cy="1635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FEE96B5-7FE0-4096-AF88-85D9498C5F5E}"/>
              </a:ext>
            </a:extLst>
          </p:cNvPr>
          <p:cNvGrpSpPr/>
          <p:nvPr/>
        </p:nvGrpSpPr>
        <p:grpSpPr>
          <a:xfrm>
            <a:off x="6873505" y="1904628"/>
            <a:ext cx="4140200" cy="3778738"/>
            <a:chOff x="3543300" y="1952931"/>
            <a:chExt cx="4140200" cy="3778738"/>
          </a:xfrm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A80D254-7113-4178-BE14-455E16DCB45D}"/>
                </a:ext>
              </a:extLst>
            </p:cNvPr>
            <p:cNvSpPr/>
            <p:nvPr/>
          </p:nvSpPr>
          <p:spPr>
            <a:xfrm>
              <a:off x="3543300" y="2386013"/>
              <a:ext cx="4140200" cy="3263900"/>
            </a:xfrm>
            <a:custGeom>
              <a:avLst/>
              <a:gdLst>
                <a:gd name="connsiteX0" fmla="*/ 1193800 w 3060700"/>
                <a:gd name="connsiteY0" fmla="*/ 2451100 h 2451100"/>
                <a:gd name="connsiteX1" fmla="*/ 990600 w 3060700"/>
                <a:gd name="connsiteY1" fmla="*/ 1397000 h 2451100"/>
                <a:gd name="connsiteX2" fmla="*/ 0 w 3060700"/>
                <a:gd name="connsiteY2" fmla="*/ 0 h 2451100"/>
                <a:gd name="connsiteX3" fmla="*/ 3060700 w 3060700"/>
                <a:gd name="connsiteY3" fmla="*/ 0 h 2451100"/>
                <a:gd name="connsiteX4" fmla="*/ 2794000 w 3060700"/>
                <a:gd name="connsiteY4" fmla="*/ 800100 h 2451100"/>
                <a:gd name="connsiteX5" fmla="*/ 2413000 w 3060700"/>
                <a:gd name="connsiteY5" fmla="*/ 1358900 h 2451100"/>
                <a:gd name="connsiteX6" fmla="*/ 2400300 w 3060700"/>
                <a:gd name="connsiteY6" fmla="*/ 2438400 h 2451100"/>
                <a:gd name="connsiteX7" fmla="*/ 1193800 w 3060700"/>
                <a:gd name="connsiteY7" fmla="*/ 2451100 h 2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0700" h="2451100">
                  <a:moveTo>
                    <a:pt x="1193800" y="2451100"/>
                  </a:moveTo>
                  <a:lnTo>
                    <a:pt x="990600" y="1397000"/>
                  </a:lnTo>
                  <a:lnTo>
                    <a:pt x="0" y="0"/>
                  </a:lnTo>
                  <a:lnTo>
                    <a:pt x="3060700" y="0"/>
                  </a:lnTo>
                  <a:lnTo>
                    <a:pt x="2794000" y="800100"/>
                  </a:lnTo>
                  <a:lnTo>
                    <a:pt x="2413000" y="1358900"/>
                  </a:lnTo>
                  <a:lnTo>
                    <a:pt x="2400300" y="2438400"/>
                  </a:lnTo>
                  <a:lnTo>
                    <a:pt x="1193800" y="245110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6F63B012-F287-44D8-8936-3FB2161565C2}"/>
                </a:ext>
              </a:extLst>
            </p:cNvPr>
            <p:cNvSpPr/>
            <p:nvPr/>
          </p:nvSpPr>
          <p:spPr>
            <a:xfrm>
              <a:off x="5796756" y="5568156"/>
              <a:ext cx="163513" cy="16351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DEA2979-AB91-4F46-A7B5-66018462F9FE}"/>
                </a:ext>
              </a:extLst>
            </p:cNvPr>
            <p:cNvCxnSpPr>
              <a:stCxn id="88" idx="2"/>
              <a:endCxn id="88" idx="3"/>
            </p:cNvCxnSpPr>
            <p:nvPr/>
          </p:nvCxnSpPr>
          <p:spPr>
            <a:xfrm>
              <a:off x="3543300" y="2386013"/>
              <a:ext cx="41402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72EC9327-17AD-42F3-B92D-654F32973975}"/>
                </a:ext>
              </a:extLst>
            </p:cNvPr>
            <p:cNvCxnSpPr>
              <a:cxnSpLocks/>
              <a:endCxn id="112" idx="0"/>
            </p:cNvCxnSpPr>
            <p:nvPr/>
          </p:nvCxnSpPr>
          <p:spPr>
            <a:xfrm flipH="1">
              <a:off x="4600648" y="1952931"/>
              <a:ext cx="744179" cy="35028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BC4D3A13-990F-46D4-821F-1C553FC836CC}"/>
                </a:ext>
              </a:extLst>
            </p:cNvPr>
            <p:cNvSpPr/>
            <p:nvPr/>
          </p:nvSpPr>
          <p:spPr>
            <a:xfrm>
              <a:off x="4098687" y="2304257"/>
              <a:ext cx="163513" cy="1635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D7FFB76-05B2-45D8-A801-B3E7BAFBEFC5}"/>
                </a:ext>
              </a:extLst>
            </p:cNvPr>
            <p:cNvSpPr txBox="1"/>
            <p:nvPr/>
          </p:nvSpPr>
          <p:spPr>
            <a:xfrm>
              <a:off x="5912684" y="4612294"/>
              <a:ext cx="815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First IP</a:t>
              </a: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41BA9505-A456-408E-95F1-EB2F8FCAD87D}"/>
                </a:ext>
              </a:extLst>
            </p:cNvPr>
            <p:cNvSpPr/>
            <p:nvPr/>
          </p:nvSpPr>
          <p:spPr>
            <a:xfrm>
              <a:off x="5757416" y="4725868"/>
              <a:ext cx="163513" cy="1635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Oval 103">
            <a:extLst>
              <a:ext uri="{FF2B5EF4-FFF2-40B4-BE49-F238E27FC236}">
                <a16:creationId xmlns:a16="http://schemas.microsoft.com/office/drawing/2014/main" id="{E29D7785-87BB-429C-BD5A-B865A4E44775}"/>
              </a:ext>
            </a:extLst>
          </p:cNvPr>
          <p:cNvSpPr/>
          <p:nvPr/>
        </p:nvSpPr>
        <p:spPr>
          <a:xfrm>
            <a:off x="8106733" y="3881743"/>
            <a:ext cx="163513" cy="1635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8887DB5-5677-4A95-BCDF-8B09FCE5C132}"/>
              </a:ext>
            </a:extLst>
          </p:cNvPr>
          <p:cNvSpPr txBox="1"/>
          <p:nvPr/>
        </p:nvSpPr>
        <p:spPr>
          <a:xfrm>
            <a:off x="8101426" y="1544502"/>
            <a:ext cx="2579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C = final destination point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5E286B70-AA6E-4EBE-8618-779A93768F4A}"/>
              </a:ext>
            </a:extLst>
          </p:cNvPr>
          <p:cNvSpPr/>
          <p:nvPr/>
        </p:nvSpPr>
        <p:spPr>
          <a:xfrm>
            <a:off x="8206451" y="3080240"/>
            <a:ext cx="163513" cy="1635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64A6394-5CC4-47A7-A14E-BE509E79CE99}"/>
              </a:ext>
            </a:extLst>
          </p:cNvPr>
          <p:cNvCxnSpPr>
            <a:cxnSpLocks/>
            <a:stCxn id="106" idx="0"/>
            <a:endCxn id="110" idx="4"/>
          </p:cNvCxnSpPr>
          <p:nvPr/>
        </p:nvCxnSpPr>
        <p:spPr>
          <a:xfrm flipH="1" flipV="1">
            <a:off x="8288207" y="2419465"/>
            <a:ext cx="1" cy="66077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20E9873A-F110-4396-8443-36A690A8B72E}"/>
              </a:ext>
            </a:extLst>
          </p:cNvPr>
          <p:cNvSpPr txBox="1"/>
          <p:nvPr/>
        </p:nvSpPr>
        <p:spPr>
          <a:xfrm>
            <a:off x="8254828" y="199729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A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F439B58-824D-4ABC-82EC-13A13D092C5C}"/>
              </a:ext>
            </a:extLst>
          </p:cNvPr>
          <p:cNvSpPr txBox="1"/>
          <p:nvPr/>
        </p:nvSpPr>
        <p:spPr>
          <a:xfrm>
            <a:off x="8417694" y="2976274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B = Third IP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907A903-0439-44A0-88D9-E0939F4CCF86}"/>
              </a:ext>
            </a:extLst>
          </p:cNvPr>
          <p:cNvSpPr/>
          <p:nvPr/>
        </p:nvSpPr>
        <p:spPr>
          <a:xfrm>
            <a:off x="8206450" y="2255952"/>
            <a:ext cx="163513" cy="1635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226D2B19-9810-4DA2-B944-DD6B7FF9C34E}"/>
              </a:ext>
            </a:extLst>
          </p:cNvPr>
          <p:cNvSpPr/>
          <p:nvPr/>
        </p:nvSpPr>
        <p:spPr>
          <a:xfrm>
            <a:off x="8206450" y="2603775"/>
            <a:ext cx="163513" cy="163513"/>
          </a:xfrm>
          <a:prstGeom prst="ellipse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1C1F17EE-8064-47E6-9C52-1C8867D6AA0F}"/>
              </a:ext>
            </a:extLst>
          </p:cNvPr>
          <p:cNvSpPr/>
          <p:nvPr/>
        </p:nvSpPr>
        <p:spPr>
          <a:xfrm>
            <a:off x="7849096" y="2254914"/>
            <a:ext cx="163513" cy="1635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Connector: Curved 112">
            <a:extLst>
              <a:ext uri="{FF2B5EF4-FFF2-40B4-BE49-F238E27FC236}">
                <a16:creationId xmlns:a16="http://schemas.microsoft.com/office/drawing/2014/main" id="{037EF7B0-AC94-467F-8062-C75E031516D9}"/>
              </a:ext>
            </a:extLst>
          </p:cNvPr>
          <p:cNvCxnSpPr>
            <a:cxnSpLocks/>
            <a:stCxn id="111" idx="2"/>
            <a:endCxn id="112" idx="4"/>
          </p:cNvCxnSpPr>
          <p:nvPr/>
        </p:nvCxnSpPr>
        <p:spPr>
          <a:xfrm rot="10800000">
            <a:off x="7930854" y="2418428"/>
            <a:ext cx="275597" cy="2671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FE3F5E5A-DD56-4261-B43F-AA7AF6BF5132}"/>
              </a:ext>
            </a:extLst>
          </p:cNvPr>
          <p:cNvSpPr txBox="1"/>
          <p:nvPr/>
        </p:nvSpPr>
        <p:spPr>
          <a:xfrm>
            <a:off x="2561103" y="3791597"/>
            <a:ext cx="107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Second IP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0F1163C-57E1-4958-B4FC-93DDFEFFAE96}"/>
              </a:ext>
            </a:extLst>
          </p:cNvPr>
          <p:cNvSpPr txBox="1"/>
          <p:nvPr/>
        </p:nvSpPr>
        <p:spPr>
          <a:xfrm>
            <a:off x="8369963" y="3770537"/>
            <a:ext cx="107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Second IP</a:t>
            </a:r>
          </a:p>
        </p:txBody>
      </p:sp>
    </p:spTree>
    <p:extLst>
      <p:ext uri="{BB962C8B-B14F-4D97-AF65-F5344CB8AC3E}">
        <p14:creationId xmlns:p14="http://schemas.microsoft.com/office/powerpoint/2010/main" val="1958732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07BC-FB1A-4BA7-AE37-E175872B2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05EEA-B4F3-4958-8050-3DEDA8522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5433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/>
              <a:t>Properties</a:t>
            </a:r>
          </a:p>
          <a:p>
            <a:pPr marL="514350" indent="-514350">
              <a:buAutoNum type="arabicPeriod"/>
            </a:pPr>
            <a:r>
              <a:rPr lang="en-US" sz="2400"/>
              <a:t>Start point</a:t>
            </a:r>
          </a:p>
          <a:p>
            <a:pPr marL="514350" indent="-514350">
              <a:buAutoNum type="arabicPeriod"/>
            </a:pPr>
            <a:r>
              <a:rPr lang="en-US" sz="2400"/>
              <a:t>Inside the crosswalk</a:t>
            </a:r>
          </a:p>
          <a:p>
            <a:pPr marL="514350" indent="-514350">
              <a:buAutoNum type="arabicPeriod"/>
            </a:pPr>
            <a:r>
              <a:rPr lang="en-US" sz="2400"/>
              <a:t>Constrained angular shift </a:t>
            </a:r>
            <a:r>
              <a:rPr lang="en-US" sz="1100"/>
              <a:t>from the crosswalk vertical axis and heading</a:t>
            </a:r>
          </a:p>
          <a:p>
            <a:pPr marL="514350" indent="-514350">
              <a:buAutoNum type="arabicPeriod"/>
            </a:pPr>
            <a:r>
              <a:rPr lang="en-US" sz="2400"/>
              <a:t>Close to an ideal destination point</a:t>
            </a:r>
          </a:p>
          <a:p>
            <a:pPr marL="514350" indent="-514350">
              <a:buAutoNum type="arabicPeriod"/>
            </a:pPr>
            <a:r>
              <a:rPr lang="en-US" sz="2400"/>
              <a:t>Random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3AB3481-F291-4319-8539-02844E75FA1D}"/>
              </a:ext>
            </a:extLst>
          </p:cNvPr>
          <p:cNvSpPr/>
          <p:nvPr/>
        </p:nvSpPr>
        <p:spPr>
          <a:xfrm>
            <a:off x="7059132" y="2180450"/>
            <a:ext cx="4140200" cy="3263900"/>
          </a:xfrm>
          <a:custGeom>
            <a:avLst/>
            <a:gdLst>
              <a:gd name="connsiteX0" fmla="*/ 1193800 w 3060700"/>
              <a:gd name="connsiteY0" fmla="*/ 2451100 h 2451100"/>
              <a:gd name="connsiteX1" fmla="*/ 990600 w 3060700"/>
              <a:gd name="connsiteY1" fmla="*/ 1397000 h 2451100"/>
              <a:gd name="connsiteX2" fmla="*/ 0 w 3060700"/>
              <a:gd name="connsiteY2" fmla="*/ 0 h 2451100"/>
              <a:gd name="connsiteX3" fmla="*/ 3060700 w 3060700"/>
              <a:gd name="connsiteY3" fmla="*/ 0 h 2451100"/>
              <a:gd name="connsiteX4" fmla="*/ 2794000 w 3060700"/>
              <a:gd name="connsiteY4" fmla="*/ 800100 h 2451100"/>
              <a:gd name="connsiteX5" fmla="*/ 2413000 w 3060700"/>
              <a:gd name="connsiteY5" fmla="*/ 1358900 h 2451100"/>
              <a:gd name="connsiteX6" fmla="*/ 2400300 w 3060700"/>
              <a:gd name="connsiteY6" fmla="*/ 2438400 h 2451100"/>
              <a:gd name="connsiteX7" fmla="*/ 1193800 w 3060700"/>
              <a:gd name="connsiteY7" fmla="*/ 2451100 h 245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60700" h="2451100">
                <a:moveTo>
                  <a:pt x="1193800" y="2451100"/>
                </a:moveTo>
                <a:lnTo>
                  <a:pt x="990600" y="1397000"/>
                </a:lnTo>
                <a:lnTo>
                  <a:pt x="0" y="0"/>
                </a:lnTo>
                <a:lnTo>
                  <a:pt x="3060700" y="0"/>
                </a:lnTo>
                <a:lnTo>
                  <a:pt x="2794000" y="800100"/>
                </a:lnTo>
                <a:lnTo>
                  <a:pt x="2413000" y="1358900"/>
                </a:lnTo>
                <a:lnTo>
                  <a:pt x="2400300" y="2438400"/>
                </a:lnTo>
                <a:lnTo>
                  <a:pt x="1193800" y="245110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0BD9960-E759-426D-AA25-D2D9E4E840B1}"/>
              </a:ext>
            </a:extLst>
          </p:cNvPr>
          <p:cNvSpPr/>
          <p:nvPr/>
        </p:nvSpPr>
        <p:spPr>
          <a:xfrm>
            <a:off x="9312588" y="5362593"/>
            <a:ext cx="163513" cy="16351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97435B-8C22-47E2-991B-B88771310F6B}"/>
              </a:ext>
            </a:extLst>
          </p:cNvPr>
          <p:cNvCxnSpPr>
            <a:stCxn id="4" idx="2"/>
            <a:endCxn id="4" idx="3"/>
          </p:cNvCxnSpPr>
          <p:nvPr/>
        </p:nvCxnSpPr>
        <p:spPr>
          <a:xfrm>
            <a:off x="7059132" y="2180450"/>
            <a:ext cx="41402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32CFDF9-AF7F-4B84-9938-422D590F9879}"/>
              </a:ext>
            </a:extLst>
          </p:cNvPr>
          <p:cNvSpPr txBox="1"/>
          <p:nvPr/>
        </p:nvSpPr>
        <p:spPr>
          <a:xfrm>
            <a:off x="7950832" y="5701960"/>
            <a:ext cx="117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Start point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19698F-AB9C-46FA-9202-E78A50452AEE}"/>
              </a:ext>
            </a:extLst>
          </p:cNvPr>
          <p:cNvSpPr txBox="1"/>
          <p:nvPr/>
        </p:nvSpPr>
        <p:spPr>
          <a:xfrm>
            <a:off x="9312588" y="2284859"/>
            <a:ext cx="160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/>
              <a:t>Crosswalk area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B3A8AF-4F4A-42EE-B29B-4C1AB5A617C3}"/>
              </a:ext>
            </a:extLst>
          </p:cNvPr>
          <p:cNvSpPr txBox="1"/>
          <p:nvPr/>
        </p:nvSpPr>
        <p:spPr>
          <a:xfrm>
            <a:off x="8820765" y="1392416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Goal Line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CB8FA4-CDCD-4581-8593-FC65CF1C0815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8540032" y="5444350"/>
            <a:ext cx="772556" cy="25761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817C62-6B84-430D-AB27-671587F75034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9312588" y="1761748"/>
            <a:ext cx="36527" cy="41870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8B85B99-44C7-4445-9B2C-9B484AE67931}"/>
              </a:ext>
            </a:extLst>
          </p:cNvPr>
          <p:cNvSpPr/>
          <p:nvPr/>
        </p:nvSpPr>
        <p:spPr>
          <a:xfrm>
            <a:off x="7614519" y="2098694"/>
            <a:ext cx="163513" cy="16351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1FBA66-D229-45D8-AD3E-7B38D80481B5}"/>
              </a:ext>
            </a:extLst>
          </p:cNvPr>
          <p:cNvSpPr txBox="1"/>
          <p:nvPr/>
        </p:nvSpPr>
        <p:spPr>
          <a:xfrm>
            <a:off x="5792630" y="1392792"/>
            <a:ext cx="230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Ideal destination point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524FE1-F457-4B08-B91A-45916D03F44F}"/>
              </a:ext>
            </a:extLst>
          </p:cNvPr>
          <p:cNvCxnSpPr>
            <a:cxnSpLocks/>
            <a:stCxn id="13" idx="2"/>
            <a:endCxn id="12" idx="1"/>
          </p:cNvCxnSpPr>
          <p:nvPr/>
        </p:nvCxnSpPr>
        <p:spPr>
          <a:xfrm>
            <a:off x="6942753" y="1762124"/>
            <a:ext cx="695712" cy="36051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1439E4D-1F2C-4398-BA34-88F39D0719AB}"/>
              </a:ext>
            </a:extLst>
          </p:cNvPr>
          <p:cNvSpPr/>
          <p:nvPr/>
        </p:nvSpPr>
        <p:spPr>
          <a:xfrm>
            <a:off x="7589358" y="2262205"/>
            <a:ext cx="1789050" cy="3203001"/>
          </a:xfrm>
          <a:custGeom>
            <a:avLst/>
            <a:gdLst>
              <a:gd name="connsiteX0" fmla="*/ 1830447 w 1830447"/>
              <a:gd name="connsiteY0" fmla="*/ 3189768 h 3189768"/>
              <a:gd name="connsiteX1" fmla="*/ 490744 w 1830447"/>
              <a:gd name="connsiteY1" fmla="*/ 2076893 h 3189768"/>
              <a:gd name="connsiteX2" fmla="*/ 22912 w 1830447"/>
              <a:gd name="connsiteY2" fmla="*/ 531628 h 3189768"/>
              <a:gd name="connsiteX3" fmla="*/ 115061 w 1830447"/>
              <a:gd name="connsiteY3" fmla="*/ 0 h 318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0447" h="3189768">
                <a:moveTo>
                  <a:pt x="1830447" y="3189768"/>
                </a:moveTo>
                <a:cubicBezTo>
                  <a:pt x="1311223" y="2854842"/>
                  <a:pt x="792000" y="2519916"/>
                  <a:pt x="490744" y="2076893"/>
                </a:cubicBezTo>
                <a:cubicBezTo>
                  <a:pt x="189488" y="1633870"/>
                  <a:pt x="85526" y="877777"/>
                  <a:pt x="22912" y="531628"/>
                </a:cubicBezTo>
                <a:cubicBezTo>
                  <a:pt x="-39702" y="185479"/>
                  <a:pt x="37679" y="92739"/>
                  <a:pt x="115061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F421E1-6A55-4894-96A5-28CD586A74FE}"/>
              </a:ext>
            </a:extLst>
          </p:cNvPr>
          <p:cNvSpPr txBox="1"/>
          <p:nvPr/>
        </p:nvSpPr>
        <p:spPr>
          <a:xfrm>
            <a:off x="7422198" y="32584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6AECAD9-DCBF-4F03-8FA7-CA10A3CD8E8F}"/>
              </a:ext>
            </a:extLst>
          </p:cNvPr>
          <p:cNvSpPr/>
          <p:nvPr/>
        </p:nvSpPr>
        <p:spPr>
          <a:xfrm>
            <a:off x="7790121" y="2204484"/>
            <a:ext cx="1683304" cy="3189767"/>
          </a:xfrm>
          <a:custGeom>
            <a:avLst/>
            <a:gdLst>
              <a:gd name="connsiteX0" fmla="*/ 1623237 w 1683304"/>
              <a:gd name="connsiteY0" fmla="*/ 3189767 h 3189767"/>
              <a:gd name="connsiteX1" fmla="*/ 1616149 w 1683304"/>
              <a:gd name="connsiteY1" fmla="*/ 1701209 h 3189767"/>
              <a:gd name="connsiteX2" fmla="*/ 942753 w 1683304"/>
              <a:gd name="connsiteY2" fmla="*/ 1807535 h 3189767"/>
              <a:gd name="connsiteX3" fmla="*/ 0 w 1683304"/>
              <a:gd name="connsiteY3" fmla="*/ 0 h 3189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3304" h="3189767">
                <a:moveTo>
                  <a:pt x="1623237" y="3189767"/>
                </a:moveTo>
                <a:cubicBezTo>
                  <a:pt x="1676400" y="2560674"/>
                  <a:pt x="1729563" y="1931581"/>
                  <a:pt x="1616149" y="1701209"/>
                </a:cubicBezTo>
                <a:cubicBezTo>
                  <a:pt x="1502735" y="1470837"/>
                  <a:pt x="1212111" y="2091070"/>
                  <a:pt x="942753" y="1807535"/>
                </a:cubicBezTo>
                <a:cubicBezTo>
                  <a:pt x="673395" y="1524000"/>
                  <a:pt x="336697" y="76200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867750-C31A-4400-9114-7ACF7E528AF2}"/>
              </a:ext>
            </a:extLst>
          </p:cNvPr>
          <p:cNvSpPr txBox="1"/>
          <p:nvPr/>
        </p:nvSpPr>
        <p:spPr>
          <a:xfrm>
            <a:off x="8942359" y="39424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0FAE622-DE52-41AA-A5B5-83A5793E1AEA}"/>
              </a:ext>
            </a:extLst>
          </p:cNvPr>
          <p:cNvSpPr/>
          <p:nvPr/>
        </p:nvSpPr>
        <p:spPr>
          <a:xfrm>
            <a:off x="9413358" y="2190307"/>
            <a:ext cx="1587795" cy="3246474"/>
          </a:xfrm>
          <a:custGeom>
            <a:avLst/>
            <a:gdLst>
              <a:gd name="connsiteX0" fmla="*/ 0 w 1587795"/>
              <a:gd name="connsiteY0" fmla="*/ 3246474 h 3246474"/>
              <a:gd name="connsiteX1" fmla="*/ 269358 w 1587795"/>
              <a:gd name="connsiteY1" fmla="*/ 1793358 h 3246474"/>
              <a:gd name="connsiteX2" fmla="*/ 1063256 w 1587795"/>
              <a:gd name="connsiteY2" fmla="*/ 737191 h 3246474"/>
              <a:gd name="connsiteX3" fmla="*/ 1587795 w 1587795"/>
              <a:gd name="connsiteY3" fmla="*/ 0 h 324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795" h="3246474">
                <a:moveTo>
                  <a:pt x="0" y="3246474"/>
                </a:moveTo>
                <a:cubicBezTo>
                  <a:pt x="46074" y="2729023"/>
                  <a:pt x="92149" y="2211572"/>
                  <a:pt x="269358" y="1793358"/>
                </a:cubicBezTo>
                <a:cubicBezTo>
                  <a:pt x="446567" y="1375144"/>
                  <a:pt x="843517" y="1036084"/>
                  <a:pt x="1063256" y="737191"/>
                </a:cubicBezTo>
                <a:cubicBezTo>
                  <a:pt x="1282995" y="438298"/>
                  <a:pt x="1435395" y="219149"/>
                  <a:pt x="1587795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616701-9AF6-4B2E-B16B-1DFC42E1A621}"/>
              </a:ext>
            </a:extLst>
          </p:cNvPr>
          <p:cNvSpPr txBox="1"/>
          <p:nvPr/>
        </p:nvSpPr>
        <p:spPr>
          <a:xfrm>
            <a:off x="9784760" y="305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0F06C9-0388-40FA-9722-EB829DBF4EA6}"/>
              </a:ext>
            </a:extLst>
          </p:cNvPr>
          <p:cNvSpPr txBox="1"/>
          <p:nvPr/>
        </p:nvSpPr>
        <p:spPr>
          <a:xfrm>
            <a:off x="9622653" y="4714218"/>
            <a:ext cx="1059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71276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9548-474C-494D-A5AD-01F07004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 Outputs: Same input, different outputs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D05B17D-DE97-4A3C-AFE6-0D3F4F80D3ED}"/>
              </a:ext>
            </a:extLst>
          </p:cNvPr>
          <p:cNvGrpSpPr/>
          <p:nvPr/>
        </p:nvGrpSpPr>
        <p:grpSpPr>
          <a:xfrm>
            <a:off x="726114" y="1596459"/>
            <a:ext cx="5406702" cy="4680396"/>
            <a:chOff x="2276798" y="1596459"/>
            <a:chExt cx="5406702" cy="4680396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14FC7E4-7DF7-40EA-BEAA-0FD831EF2365}"/>
                </a:ext>
              </a:extLst>
            </p:cNvPr>
            <p:cNvSpPr/>
            <p:nvPr/>
          </p:nvSpPr>
          <p:spPr>
            <a:xfrm>
              <a:off x="3543300" y="2386013"/>
              <a:ext cx="4140200" cy="3263900"/>
            </a:xfrm>
            <a:custGeom>
              <a:avLst/>
              <a:gdLst>
                <a:gd name="connsiteX0" fmla="*/ 1193800 w 3060700"/>
                <a:gd name="connsiteY0" fmla="*/ 2451100 h 2451100"/>
                <a:gd name="connsiteX1" fmla="*/ 990600 w 3060700"/>
                <a:gd name="connsiteY1" fmla="*/ 1397000 h 2451100"/>
                <a:gd name="connsiteX2" fmla="*/ 0 w 3060700"/>
                <a:gd name="connsiteY2" fmla="*/ 0 h 2451100"/>
                <a:gd name="connsiteX3" fmla="*/ 3060700 w 3060700"/>
                <a:gd name="connsiteY3" fmla="*/ 0 h 2451100"/>
                <a:gd name="connsiteX4" fmla="*/ 2794000 w 3060700"/>
                <a:gd name="connsiteY4" fmla="*/ 800100 h 2451100"/>
                <a:gd name="connsiteX5" fmla="*/ 2413000 w 3060700"/>
                <a:gd name="connsiteY5" fmla="*/ 1358900 h 2451100"/>
                <a:gd name="connsiteX6" fmla="*/ 2400300 w 3060700"/>
                <a:gd name="connsiteY6" fmla="*/ 2438400 h 2451100"/>
                <a:gd name="connsiteX7" fmla="*/ 1193800 w 3060700"/>
                <a:gd name="connsiteY7" fmla="*/ 2451100 h 2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0700" h="2451100">
                  <a:moveTo>
                    <a:pt x="1193800" y="2451100"/>
                  </a:moveTo>
                  <a:lnTo>
                    <a:pt x="990600" y="1397000"/>
                  </a:lnTo>
                  <a:lnTo>
                    <a:pt x="0" y="0"/>
                  </a:lnTo>
                  <a:lnTo>
                    <a:pt x="3060700" y="0"/>
                  </a:lnTo>
                  <a:lnTo>
                    <a:pt x="2794000" y="800100"/>
                  </a:lnTo>
                  <a:lnTo>
                    <a:pt x="2413000" y="1358900"/>
                  </a:lnTo>
                  <a:lnTo>
                    <a:pt x="2400300" y="2438400"/>
                  </a:lnTo>
                  <a:lnTo>
                    <a:pt x="1193800" y="245110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A784EF4-35D8-4AA1-81B2-8CB4446DB605}"/>
                </a:ext>
              </a:extLst>
            </p:cNvPr>
            <p:cNvCxnSpPr>
              <a:stCxn id="6" idx="2"/>
              <a:endCxn id="6" idx="3"/>
            </p:cNvCxnSpPr>
            <p:nvPr/>
          </p:nvCxnSpPr>
          <p:spPr>
            <a:xfrm>
              <a:off x="3543300" y="2386013"/>
              <a:ext cx="41402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A7BA6C-76BD-49C9-BC73-A54FD6567B7A}"/>
                </a:ext>
              </a:extLst>
            </p:cNvPr>
            <p:cNvSpPr txBox="1"/>
            <p:nvPr/>
          </p:nvSpPr>
          <p:spPr>
            <a:xfrm>
              <a:off x="4435000" y="5907523"/>
              <a:ext cx="1178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Start point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2949E6-CDAE-4B0F-9130-FB012C46B825}"/>
                </a:ext>
              </a:extLst>
            </p:cNvPr>
            <p:cNvSpPr txBox="1"/>
            <p:nvPr/>
          </p:nvSpPr>
          <p:spPr>
            <a:xfrm>
              <a:off x="5796756" y="2604206"/>
              <a:ext cx="15816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Crosswalk area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321EFE7-EC4C-4285-B652-84330DA0044B}"/>
                </a:ext>
              </a:extLst>
            </p:cNvPr>
            <p:cNvSpPr txBox="1"/>
            <p:nvPr/>
          </p:nvSpPr>
          <p:spPr>
            <a:xfrm>
              <a:off x="5350163" y="1596459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Goal Line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46905E9-3B35-4193-AA10-9253F642BEC2}"/>
                </a:ext>
              </a:extLst>
            </p:cNvPr>
            <p:cNvCxnSpPr>
              <a:cxnSpLocks/>
              <a:stCxn id="10" idx="0"/>
              <a:endCxn id="7" idx="2"/>
            </p:cNvCxnSpPr>
            <p:nvPr/>
          </p:nvCxnSpPr>
          <p:spPr>
            <a:xfrm flipV="1">
              <a:off x="5024200" y="5649913"/>
              <a:ext cx="772556" cy="25761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8A507B0-22C8-437C-A8ED-077E0C0D9C26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5796756" y="1965791"/>
              <a:ext cx="81757" cy="42022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929A06F-A381-4B85-B226-9218CF24C2B9}"/>
                </a:ext>
              </a:extLst>
            </p:cNvPr>
            <p:cNvSpPr/>
            <p:nvPr/>
          </p:nvSpPr>
          <p:spPr>
            <a:xfrm>
              <a:off x="4860687" y="2304257"/>
              <a:ext cx="163513" cy="1635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EE04EAF-E867-409A-A627-CBEF2F6DDF68}"/>
                </a:ext>
              </a:extLst>
            </p:cNvPr>
            <p:cNvSpPr/>
            <p:nvPr/>
          </p:nvSpPr>
          <p:spPr>
            <a:xfrm>
              <a:off x="4098687" y="2304257"/>
              <a:ext cx="163513" cy="1635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617A871-A6D0-40C0-A301-BC9CA80737D6}"/>
                </a:ext>
              </a:extLst>
            </p:cNvPr>
            <p:cNvSpPr txBox="1"/>
            <p:nvPr/>
          </p:nvSpPr>
          <p:spPr>
            <a:xfrm>
              <a:off x="2276798" y="1598355"/>
              <a:ext cx="2300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Ideal destination point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EBD1C52-B253-420C-BC49-351D5C27BDD6}"/>
                </a:ext>
              </a:extLst>
            </p:cNvPr>
            <p:cNvCxnSpPr>
              <a:cxnSpLocks/>
              <a:stCxn id="20" idx="2"/>
              <a:endCxn id="19" idx="1"/>
            </p:cNvCxnSpPr>
            <p:nvPr/>
          </p:nvCxnSpPr>
          <p:spPr>
            <a:xfrm>
              <a:off x="3426921" y="1967687"/>
              <a:ext cx="695712" cy="36051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1D92C13-5DBE-4A9C-9DEF-9FF0BB1B8E47}"/>
                </a:ext>
              </a:extLst>
            </p:cNvPr>
            <p:cNvGrpSpPr/>
            <p:nvPr/>
          </p:nvGrpSpPr>
          <p:grpSpPr>
            <a:xfrm>
              <a:off x="5796756" y="5351978"/>
              <a:ext cx="163513" cy="379691"/>
              <a:chOff x="5796756" y="5351978"/>
              <a:chExt cx="163513" cy="379691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236EA66-3649-4D0E-91D9-047F3EB8CD5F}"/>
                  </a:ext>
                </a:extLst>
              </p:cNvPr>
              <p:cNvSpPr/>
              <p:nvPr/>
            </p:nvSpPr>
            <p:spPr>
              <a:xfrm>
                <a:off x="5796756" y="5568156"/>
                <a:ext cx="163513" cy="16351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BDBF9C97-D399-4EBC-BB7F-4D3053D4F070}"/>
                  </a:ext>
                </a:extLst>
              </p:cNvPr>
              <p:cNvCxnSpPr>
                <a:cxnSpLocks/>
                <a:stCxn id="7" idx="0"/>
              </p:cNvCxnSpPr>
              <p:nvPr/>
            </p:nvCxnSpPr>
            <p:spPr>
              <a:xfrm flipV="1">
                <a:off x="5878513" y="5351978"/>
                <a:ext cx="63499" cy="2161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41C1D23-733A-4EBF-A41E-9CA45B0CAB29}"/>
                </a:ext>
              </a:extLst>
            </p:cNvPr>
            <p:cNvGrpSpPr/>
            <p:nvPr/>
          </p:nvGrpSpPr>
          <p:grpSpPr>
            <a:xfrm>
              <a:off x="5917405" y="4478908"/>
              <a:ext cx="163513" cy="413742"/>
              <a:chOff x="5942012" y="4318000"/>
              <a:chExt cx="163513" cy="413742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905A791-5365-49DE-8FE5-A3ABA78E0FBD}"/>
                  </a:ext>
                </a:extLst>
              </p:cNvPr>
              <p:cNvSpPr/>
              <p:nvPr/>
            </p:nvSpPr>
            <p:spPr>
              <a:xfrm>
                <a:off x="5942012" y="4568229"/>
                <a:ext cx="163513" cy="16351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E7CD3BBF-A3FA-44E5-BCD1-53EF589B0B8B}"/>
                  </a:ext>
                </a:extLst>
              </p:cNvPr>
              <p:cNvCxnSpPr>
                <a:cxnSpLocks/>
                <a:stCxn id="13" idx="0"/>
              </p:cNvCxnSpPr>
              <p:nvPr/>
            </p:nvCxnSpPr>
            <p:spPr>
              <a:xfrm flipH="1" flipV="1">
                <a:off x="5960268" y="4318000"/>
                <a:ext cx="63501" cy="2502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34B928D-BEE6-499B-84D6-FE346EA9EF64}"/>
                </a:ext>
              </a:extLst>
            </p:cNvPr>
            <p:cNvGrpSpPr/>
            <p:nvPr/>
          </p:nvGrpSpPr>
          <p:grpSpPr>
            <a:xfrm>
              <a:off x="5681790" y="3698238"/>
              <a:ext cx="278479" cy="339367"/>
              <a:chOff x="5681789" y="3317060"/>
              <a:chExt cx="278479" cy="339367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82A7F25-3139-433D-BD7D-CAF825D5D005}"/>
                  </a:ext>
                </a:extLst>
              </p:cNvPr>
              <p:cNvSpPr/>
              <p:nvPr/>
            </p:nvSpPr>
            <p:spPr>
              <a:xfrm>
                <a:off x="5796755" y="3492914"/>
                <a:ext cx="163513" cy="16351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32DFF639-D932-47EE-AD3C-9901328F60D9}"/>
                  </a:ext>
                </a:extLst>
              </p:cNvPr>
              <p:cNvCxnSpPr>
                <a:cxnSpLocks/>
                <a:stCxn id="16" idx="1"/>
              </p:cNvCxnSpPr>
              <p:nvPr/>
            </p:nvCxnSpPr>
            <p:spPr>
              <a:xfrm flipH="1" flipV="1">
                <a:off x="5681789" y="3317060"/>
                <a:ext cx="138912" cy="199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A6E48A2-0CE3-4918-8B9E-9537B583A75B}"/>
                </a:ext>
              </a:extLst>
            </p:cNvPr>
            <p:cNvGrpSpPr/>
            <p:nvPr/>
          </p:nvGrpSpPr>
          <p:grpSpPr>
            <a:xfrm>
              <a:off x="5156200" y="2904146"/>
              <a:ext cx="254278" cy="375677"/>
              <a:chOff x="5705990" y="3280750"/>
              <a:chExt cx="254278" cy="375677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2A09C9C-FCEE-4364-AD22-712F9432F62E}"/>
                  </a:ext>
                </a:extLst>
              </p:cNvPr>
              <p:cNvSpPr/>
              <p:nvPr/>
            </p:nvSpPr>
            <p:spPr>
              <a:xfrm>
                <a:off x="5796755" y="3492914"/>
                <a:ext cx="163513" cy="16351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69C0A7-EBB9-4C4B-A8B4-398E79914367}"/>
                  </a:ext>
                </a:extLst>
              </p:cNvPr>
              <p:cNvCxnSpPr>
                <a:cxnSpLocks/>
                <a:stCxn id="34" idx="1"/>
              </p:cNvCxnSpPr>
              <p:nvPr/>
            </p:nvCxnSpPr>
            <p:spPr>
              <a:xfrm flipH="1" flipV="1">
                <a:off x="5705990" y="3280750"/>
                <a:ext cx="114711" cy="2361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658CB77-235A-419E-B1C6-1B9D57F3D0DA}"/>
              </a:ext>
            </a:extLst>
          </p:cNvPr>
          <p:cNvGrpSpPr/>
          <p:nvPr/>
        </p:nvGrpSpPr>
        <p:grpSpPr>
          <a:xfrm>
            <a:off x="7582674" y="2241692"/>
            <a:ext cx="4140200" cy="3972598"/>
            <a:chOff x="3543300" y="2304257"/>
            <a:chExt cx="4140200" cy="3972598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8F42EC3-ACF6-4D58-A2D5-CA0F953BA738}"/>
                </a:ext>
              </a:extLst>
            </p:cNvPr>
            <p:cNvSpPr/>
            <p:nvPr/>
          </p:nvSpPr>
          <p:spPr>
            <a:xfrm>
              <a:off x="3543300" y="2386013"/>
              <a:ext cx="4140200" cy="3263900"/>
            </a:xfrm>
            <a:custGeom>
              <a:avLst/>
              <a:gdLst>
                <a:gd name="connsiteX0" fmla="*/ 1193800 w 3060700"/>
                <a:gd name="connsiteY0" fmla="*/ 2451100 h 2451100"/>
                <a:gd name="connsiteX1" fmla="*/ 990600 w 3060700"/>
                <a:gd name="connsiteY1" fmla="*/ 1397000 h 2451100"/>
                <a:gd name="connsiteX2" fmla="*/ 0 w 3060700"/>
                <a:gd name="connsiteY2" fmla="*/ 0 h 2451100"/>
                <a:gd name="connsiteX3" fmla="*/ 3060700 w 3060700"/>
                <a:gd name="connsiteY3" fmla="*/ 0 h 2451100"/>
                <a:gd name="connsiteX4" fmla="*/ 2794000 w 3060700"/>
                <a:gd name="connsiteY4" fmla="*/ 800100 h 2451100"/>
                <a:gd name="connsiteX5" fmla="*/ 2413000 w 3060700"/>
                <a:gd name="connsiteY5" fmla="*/ 1358900 h 2451100"/>
                <a:gd name="connsiteX6" fmla="*/ 2400300 w 3060700"/>
                <a:gd name="connsiteY6" fmla="*/ 2438400 h 2451100"/>
                <a:gd name="connsiteX7" fmla="*/ 1193800 w 3060700"/>
                <a:gd name="connsiteY7" fmla="*/ 2451100 h 2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0700" h="2451100">
                  <a:moveTo>
                    <a:pt x="1193800" y="2451100"/>
                  </a:moveTo>
                  <a:lnTo>
                    <a:pt x="990600" y="1397000"/>
                  </a:lnTo>
                  <a:lnTo>
                    <a:pt x="0" y="0"/>
                  </a:lnTo>
                  <a:lnTo>
                    <a:pt x="3060700" y="0"/>
                  </a:lnTo>
                  <a:lnTo>
                    <a:pt x="2794000" y="800100"/>
                  </a:lnTo>
                  <a:lnTo>
                    <a:pt x="2413000" y="1358900"/>
                  </a:lnTo>
                  <a:lnTo>
                    <a:pt x="2400300" y="2438400"/>
                  </a:lnTo>
                  <a:lnTo>
                    <a:pt x="1193800" y="245110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4CB41A9-FC1D-48BF-B525-ACB4FD89A5B2}"/>
                </a:ext>
              </a:extLst>
            </p:cNvPr>
            <p:cNvCxnSpPr>
              <a:stCxn id="28" idx="2"/>
              <a:endCxn id="28" idx="3"/>
            </p:cNvCxnSpPr>
            <p:nvPr/>
          </p:nvCxnSpPr>
          <p:spPr>
            <a:xfrm>
              <a:off x="3543300" y="2386013"/>
              <a:ext cx="41402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36C3A6F-55CC-4680-A31C-33F2440EC978}"/>
                </a:ext>
              </a:extLst>
            </p:cNvPr>
            <p:cNvSpPr txBox="1"/>
            <p:nvPr/>
          </p:nvSpPr>
          <p:spPr>
            <a:xfrm>
              <a:off x="4435000" y="5907523"/>
              <a:ext cx="1178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Start point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4AF4FB9-F50E-4111-84EF-A0DB934FAF76}"/>
                </a:ext>
              </a:extLst>
            </p:cNvPr>
            <p:cNvCxnSpPr>
              <a:cxnSpLocks/>
              <a:stCxn id="36" idx="0"/>
              <a:endCxn id="55" idx="2"/>
            </p:cNvCxnSpPr>
            <p:nvPr/>
          </p:nvCxnSpPr>
          <p:spPr>
            <a:xfrm flipV="1">
              <a:off x="5024200" y="5649913"/>
              <a:ext cx="772556" cy="25761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ADEBBCA-027E-4D5C-BE7A-FF5BF55641E8}"/>
                </a:ext>
              </a:extLst>
            </p:cNvPr>
            <p:cNvSpPr/>
            <p:nvPr/>
          </p:nvSpPr>
          <p:spPr>
            <a:xfrm>
              <a:off x="3767565" y="2304257"/>
              <a:ext cx="163513" cy="1635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F7C39BB-4A33-4CD3-A662-1A5A162C6B9F}"/>
                </a:ext>
              </a:extLst>
            </p:cNvPr>
            <p:cNvSpPr/>
            <p:nvPr/>
          </p:nvSpPr>
          <p:spPr>
            <a:xfrm>
              <a:off x="4098687" y="2304257"/>
              <a:ext cx="163513" cy="1635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2C7691B-8D95-4F29-9B7B-797573C9A541}"/>
                </a:ext>
              </a:extLst>
            </p:cNvPr>
            <p:cNvGrpSpPr/>
            <p:nvPr/>
          </p:nvGrpSpPr>
          <p:grpSpPr>
            <a:xfrm>
              <a:off x="5728275" y="5371984"/>
              <a:ext cx="231994" cy="359685"/>
              <a:chOff x="5728275" y="5371984"/>
              <a:chExt cx="231994" cy="359685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2B18B5E4-9F61-4EE5-AAC9-AF2F95A01B7B}"/>
                  </a:ext>
                </a:extLst>
              </p:cNvPr>
              <p:cNvSpPr/>
              <p:nvPr/>
            </p:nvSpPr>
            <p:spPr>
              <a:xfrm>
                <a:off x="5796756" y="5568156"/>
                <a:ext cx="163513" cy="16351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E9C2C9A5-CBB3-4FBE-8902-907721FC3D83}"/>
                  </a:ext>
                </a:extLst>
              </p:cNvPr>
              <p:cNvCxnSpPr>
                <a:cxnSpLocks/>
                <a:stCxn id="55" idx="0"/>
              </p:cNvCxnSpPr>
              <p:nvPr/>
            </p:nvCxnSpPr>
            <p:spPr>
              <a:xfrm flipH="1" flipV="1">
                <a:off x="5728275" y="5371984"/>
                <a:ext cx="150238" cy="1961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73666A6-1308-4A81-A6C7-CE8D3BE667EB}"/>
                </a:ext>
              </a:extLst>
            </p:cNvPr>
            <p:cNvGrpSpPr/>
            <p:nvPr/>
          </p:nvGrpSpPr>
          <p:grpSpPr>
            <a:xfrm>
              <a:off x="5150978" y="4474440"/>
              <a:ext cx="233391" cy="399018"/>
              <a:chOff x="5175585" y="4313532"/>
              <a:chExt cx="233391" cy="399018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BDF9ED22-F1A1-4208-86C5-0A6EF96B8818}"/>
                  </a:ext>
                </a:extLst>
              </p:cNvPr>
              <p:cNvSpPr/>
              <p:nvPr/>
            </p:nvSpPr>
            <p:spPr>
              <a:xfrm>
                <a:off x="5245463" y="4549037"/>
                <a:ext cx="163513" cy="16351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7CD72C7D-59E5-4797-85A7-04151F1C6F2B}"/>
                  </a:ext>
                </a:extLst>
              </p:cNvPr>
              <p:cNvCxnSpPr>
                <a:cxnSpLocks/>
                <a:stCxn id="53" idx="0"/>
              </p:cNvCxnSpPr>
              <p:nvPr/>
            </p:nvCxnSpPr>
            <p:spPr>
              <a:xfrm flipH="1" flipV="1">
                <a:off x="5175585" y="4313532"/>
                <a:ext cx="151635" cy="2355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86612A5-E9D7-464D-9A40-EDCF2600976E}"/>
                </a:ext>
              </a:extLst>
            </p:cNvPr>
            <p:cNvGrpSpPr/>
            <p:nvPr/>
          </p:nvGrpSpPr>
          <p:grpSpPr>
            <a:xfrm>
              <a:off x="4687910" y="3617891"/>
              <a:ext cx="163513" cy="400522"/>
              <a:chOff x="4687909" y="3236713"/>
              <a:chExt cx="163513" cy="400522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AF699346-40C9-46AD-A934-D5BC65DD5721}"/>
                  </a:ext>
                </a:extLst>
              </p:cNvPr>
              <p:cNvSpPr/>
              <p:nvPr/>
            </p:nvSpPr>
            <p:spPr>
              <a:xfrm>
                <a:off x="4687909" y="3473722"/>
                <a:ext cx="163513" cy="16351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A3D05640-5D69-4C1C-8D7B-CB23BC3969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80161" y="3236713"/>
                <a:ext cx="1" cy="2370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F8E7910B-0101-4046-9B77-20F0664D0CB2}"/>
                </a:ext>
              </a:extLst>
            </p:cNvPr>
            <p:cNvGrpSpPr/>
            <p:nvPr/>
          </p:nvGrpSpPr>
          <p:grpSpPr>
            <a:xfrm>
              <a:off x="4468338" y="2836763"/>
              <a:ext cx="324918" cy="245269"/>
              <a:chOff x="5018128" y="3213367"/>
              <a:chExt cx="324918" cy="245269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E400ED93-5804-42F6-A3B6-415639369468}"/>
                  </a:ext>
                </a:extLst>
              </p:cNvPr>
              <p:cNvSpPr/>
              <p:nvPr/>
            </p:nvSpPr>
            <p:spPr>
              <a:xfrm>
                <a:off x="5179533" y="3295123"/>
                <a:ext cx="163513" cy="16351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A2F8BBA5-DEAB-4E48-A4DE-7DD3DE48C4FB}"/>
                  </a:ext>
                </a:extLst>
              </p:cNvPr>
              <p:cNvCxnSpPr>
                <a:cxnSpLocks/>
                <a:stCxn id="49" idx="1"/>
              </p:cNvCxnSpPr>
              <p:nvPr/>
            </p:nvCxnSpPr>
            <p:spPr>
              <a:xfrm flipH="1" flipV="1">
                <a:off x="5018128" y="3213367"/>
                <a:ext cx="185351" cy="1057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5005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9548-474C-494D-A5AD-01F07004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/>
              <a:t>Creating the first IP: Create evenly-spaced points between the start and the ideal destination point. Set maximum inter-point distance to the interval of these points * 1.5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19101F4-CC1D-4291-BED8-303F755EC9D1}"/>
              </a:ext>
            </a:extLst>
          </p:cNvPr>
          <p:cNvGrpSpPr/>
          <p:nvPr/>
        </p:nvGrpSpPr>
        <p:grpSpPr>
          <a:xfrm>
            <a:off x="2276798" y="1597979"/>
            <a:ext cx="5406702" cy="4678876"/>
            <a:chOff x="2276798" y="1597979"/>
            <a:chExt cx="5406702" cy="4678876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14FC7E4-7DF7-40EA-BEAA-0FD831EF2365}"/>
                </a:ext>
              </a:extLst>
            </p:cNvPr>
            <p:cNvSpPr/>
            <p:nvPr/>
          </p:nvSpPr>
          <p:spPr>
            <a:xfrm>
              <a:off x="3543300" y="2386013"/>
              <a:ext cx="4140200" cy="3263900"/>
            </a:xfrm>
            <a:custGeom>
              <a:avLst/>
              <a:gdLst>
                <a:gd name="connsiteX0" fmla="*/ 1193800 w 3060700"/>
                <a:gd name="connsiteY0" fmla="*/ 2451100 h 2451100"/>
                <a:gd name="connsiteX1" fmla="*/ 990600 w 3060700"/>
                <a:gd name="connsiteY1" fmla="*/ 1397000 h 2451100"/>
                <a:gd name="connsiteX2" fmla="*/ 0 w 3060700"/>
                <a:gd name="connsiteY2" fmla="*/ 0 h 2451100"/>
                <a:gd name="connsiteX3" fmla="*/ 3060700 w 3060700"/>
                <a:gd name="connsiteY3" fmla="*/ 0 h 2451100"/>
                <a:gd name="connsiteX4" fmla="*/ 2794000 w 3060700"/>
                <a:gd name="connsiteY4" fmla="*/ 800100 h 2451100"/>
                <a:gd name="connsiteX5" fmla="*/ 2413000 w 3060700"/>
                <a:gd name="connsiteY5" fmla="*/ 1358900 h 2451100"/>
                <a:gd name="connsiteX6" fmla="*/ 2400300 w 3060700"/>
                <a:gd name="connsiteY6" fmla="*/ 2438400 h 2451100"/>
                <a:gd name="connsiteX7" fmla="*/ 1193800 w 3060700"/>
                <a:gd name="connsiteY7" fmla="*/ 2451100 h 2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0700" h="2451100">
                  <a:moveTo>
                    <a:pt x="1193800" y="2451100"/>
                  </a:moveTo>
                  <a:lnTo>
                    <a:pt x="990600" y="1397000"/>
                  </a:lnTo>
                  <a:lnTo>
                    <a:pt x="0" y="0"/>
                  </a:lnTo>
                  <a:lnTo>
                    <a:pt x="3060700" y="0"/>
                  </a:lnTo>
                  <a:lnTo>
                    <a:pt x="2794000" y="800100"/>
                  </a:lnTo>
                  <a:lnTo>
                    <a:pt x="2413000" y="1358900"/>
                  </a:lnTo>
                  <a:lnTo>
                    <a:pt x="2400300" y="2438400"/>
                  </a:lnTo>
                  <a:lnTo>
                    <a:pt x="1193800" y="245110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236EA66-3649-4D0E-91D9-047F3EB8CD5F}"/>
                </a:ext>
              </a:extLst>
            </p:cNvPr>
            <p:cNvSpPr/>
            <p:nvPr/>
          </p:nvSpPr>
          <p:spPr>
            <a:xfrm>
              <a:off x="5796756" y="5568156"/>
              <a:ext cx="163513" cy="16351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A784EF4-35D8-4AA1-81B2-8CB4446DB605}"/>
                </a:ext>
              </a:extLst>
            </p:cNvPr>
            <p:cNvCxnSpPr>
              <a:stCxn id="6" idx="2"/>
              <a:endCxn id="6" idx="3"/>
            </p:cNvCxnSpPr>
            <p:nvPr/>
          </p:nvCxnSpPr>
          <p:spPr>
            <a:xfrm>
              <a:off x="3543300" y="2386013"/>
              <a:ext cx="41402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A7BA6C-76BD-49C9-BC73-A54FD6567B7A}"/>
                </a:ext>
              </a:extLst>
            </p:cNvPr>
            <p:cNvSpPr txBox="1"/>
            <p:nvPr/>
          </p:nvSpPr>
          <p:spPr>
            <a:xfrm>
              <a:off x="4435000" y="5907523"/>
              <a:ext cx="1178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Start point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2949E6-CDAE-4B0F-9130-FB012C46B825}"/>
                </a:ext>
              </a:extLst>
            </p:cNvPr>
            <p:cNvSpPr txBox="1"/>
            <p:nvPr/>
          </p:nvSpPr>
          <p:spPr>
            <a:xfrm>
              <a:off x="5757416" y="2619674"/>
              <a:ext cx="1600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/>
                <a:t>Crosswalk area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321EFE7-EC4C-4285-B652-84330DA0044B}"/>
                </a:ext>
              </a:extLst>
            </p:cNvPr>
            <p:cNvSpPr txBox="1"/>
            <p:nvPr/>
          </p:nvSpPr>
          <p:spPr>
            <a:xfrm>
              <a:off x="5304933" y="1597979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Goal Line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46905E9-3B35-4193-AA10-9253F642BEC2}"/>
                </a:ext>
              </a:extLst>
            </p:cNvPr>
            <p:cNvCxnSpPr>
              <a:cxnSpLocks/>
              <a:stCxn id="10" idx="0"/>
              <a:endCxn id="7" idx="2"/>
            </p:cNvCxnSpPr>
            <p:nvPr/>
          </p:nvCxnSpPr>
          <p:spPr>
            <a:xfrm flipV="1">
              <a:off x="5024200" y="5649913"/>
              <a:ext cx="772556" cy="25761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8A507B0-22C8-437C-A8ED-077E0C0D9C26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5796756" y="1967311"/>
              <a:ext cx="36527" cy="41870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7E3D5CE-A15D-4DAB-992B-4926260F6662}"/>
                </a:ext>
              </a:extLst>
            </p:cNvPr>
            <p:cNvSpPr/>
            <p:nvPr/>
          </p:nvSpPr>
          <p:spPr>
            <a:xfrm>
              <a:off x="4098687" y="2304257"/>
              <a:ext cx="163513" cy="1635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202B182-AB44-4BAE-B039-287E0002EB75}"/>
                </a:ext>
              </a:extLst>
            </p:cNvPr>
            <p:cNvSpPr txBox="1"/>
            <p:nvPr/>
          </p:nvSpPr>
          <p:spPr>
            <a:xfrm>
              <a:off x="2276798" y="1598355"/>
              <a:ext cx="2300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Ideal destination point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A3772C1-DE7E-49EB-AB2B-E40318FE505B}"/>
                </a:ext>
              </a:extLst>
            </p:cNvPr>
            <p:cNvCxnSpPr>
              <a:cxnSpLocks/>
              <a:stCxn id="33" idx="2"/>
              <a:endCxn id="32" idx="1"/>
            </p:cNvCxnSpPr>
            <p:nvPr/>
          </p:nvCxnSpPr>
          <p:spPr>
            <a:xfrm>
              <a:off x="3426921" y="1967687"/>
              <a:ext cx="695712" cy="36051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8AE60DD-234F-4095-908C-6019E46C6CC6}"/>
                </a:ext>
              </a:extLst>
            </p:cNvPr>
            <p:cNvCxnSpPr>
              <a:cxnSpLocks/>
              <a:stCxn id="7" idx="1"/>
              <a:endCxn id="32" idx="4"/>
            </p:cNvCxnSpPr>
            <p:nvPr/>
          </p:nvCxnSpPr>
          <p:spPr>
            <a:xfrm flipH="1" flipV="1">
              <a:off x="4180444" y="2467770"/>
              <a:ext cx="1640258" cy="312433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7AFF3F7-B302-4C31-AFF1-E9083342D60C}"/>
                </a:ext>
              </a:extLst>
            </p:cNvPr>
            <p:cNvSpPr/>
            <p:nvPr/>
          </p:nvSpPr>
          <p:spPr>
            <a:xfrm>
              <a:off x="5328721" y="4754537"/>
              <a:ext cx="163513" cy="16351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8269419-7BCE-486F-AFE6-D02E85180428}"/>
                </a:ext>
              </a:extLst>
            </p:cNvPr>
            <p:cNvSpPr/>
            <p:nvPr/>
          </p:nvSpPr>
          <p:spPr>
            <a:xfrm>
              <a:off x="4918816" y="3948179"/>
              <a:ext cx="163513" cy="16351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6695CB9-EC59-4215-89AD-B167572F5992}"/>
                </a:ext>
              </a:extLst>
            </p:cNvPr>
            <p:cNvSpPr/>
            <p:nvPr/>
          </p:nvSpPr>
          <p:spPr>
            <a:xfrm>
              <a:off x="4495286" y="3113329"/>
              <a:ext cx="163513" cy="16351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3935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9548-474C-494D-A5AD-01F07004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/>
              <a:t>Creating the first IP: Take two points, A and B, closest to the start point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14FC7E4-7DF7-40EA-BEAA-0FD831EF2365}"/>
              </a:ext>
            </a:extLst>
          </p:cNvPr>
          <p:cNvSpPr/>
          <p:nvPr/>
        </p:nvSpPr>
        <p:spPr>
          <a:xfrm>
            <a:off x="3543300" y="2386013"/>
            <a:ext cx="4140200" cy="3263900"/>
          </a:xfrm>
          <a:custGeom>
            <a:avLst/>
            <a:gdLst>
              <a:gd name="connsiteX0" fmla="*/ 1193800 w 3060700"/>
              <a:gd name="connsiteY0" fmla="*/ 2451100 h 2451100"/>
              <a:gd name="connsiteX1" fmla="*/ 990600 w 3060700"/>
              <a:gd name="connsiteY1" fmla="*/ 1397000 h 2451100"/>
              <a:gd name="connsiteX2" fmla="*/ 0 w 3060700"/>
              <a:gd name="connsiteY2" fmla="*/ 0 h 2451100"/>
              <a:gd name="connsiteX3" fmla="*/ 3060700 w 3060700"/>
              <a:gd name="connsiteY3" fmla="*/ 0 h 2451100"/>
              <a:gd name="connsiteX4" fmla="*/ 2794000 w 3060700"/>
              <a:gd name="connsiteY4" fmla="*/ 800100 h 2451100"/>
              <a:gd name="connsiteX5" fmla="*/ 2413000 w 3060700"/>
              <a:gd name="connsiteY5" fmla="*/ 1358900 h 2451100"/>
              <a:gd name="connsiteX6" fmla="*/ 2400300 w 3060700"/>
              <a:gd name="connsiteY6" fmla="*/ 2438400 h 2451100"/>
              <a:gd name="connsiteX7" fmla="*/ 1193800 w 3060700"/>
              <a:gd name="connsiteY7" fmla="*/ 2451100 h 245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60700" h="2451100">
                <a:moveTo>
                  <a:pt x="1193800" y="2451100"/>
                </a:moveTo>
                <a:lnTo>
                  <a:pt x="990600" y="1397000"/>
                </a:lnTo>
                <a:lnTo>
                  <a:pt x="0" y="0"/>
                </a:lnTo>
                <a:lnTo>
                  <a:pt x="3060700" y="0"/>
                </a:lnTo>
                <a:lnTo>
                  <a:pt x="2794000" y="800100"/>
                </a:lnTo>
                <a:lnTo>
                  <a:pt x="2413000" y="1358900"/>
                </a:lnTo>
                <a:lnTo>
                  <a:pt x="2400300" y="2438400"/>
                </a:lnTo>
                <a:lnTo>
                  <a:pt x="1193800" y="245110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36EA66-3649-4D0E-91D9-047F3EB8CD5F}"/>
              </a:ext>
            </a:extLst>
          </p:cNvPr>
          <p:cNvSpPr/>
          <p:nvPr/>
        </p:nvSpPr>
        <p:spPr>
          <a:xfrm>
            <a:off x="5796756" y="5568156"/>
            <a:ext cx="163513" cy="16351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A784EF4-35D8-4AA1-81B2-8CB4446DB605}"/>
              </a:ext>
            </a:extLst>
          </p:cNvPr>
          <p:cNvCxnSpPr>
            <a:stCxn id="6" idx="2"/>
            <a:endCxn id="6" idx="3"/>
          </p:cNvCxnSpPr>
          <p:nvPr/>
        </p:nvCxnSpPr>
        <p:spPr>
          <a:xfrm>
            <a:off x="3543300" y="2386013"/>
            <a:ext cx="41402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A7BA6C-76BD-49C9-BC73-A54FD6567B7A}"/>
              </a:ext>
            </a:extLst>
          </p:cNvPr>
          <p:cNvSpPr txBox="1"/>
          <p:nvPr/>
        </p:nvSpPr>
        <p:spPr>
          <a:xfrm>
            <a:off x="4435000" y="5907523"/>
            <a:ext cx="117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Start point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2949E6-CDAE-4B0F-9130-FB012C46B825}"/>
              </a:ext>
            </a:extLst>
          </p:cNvPr>
          <p:cNvSpPr txBox="1"/>
          <p:nvPr/>
        </p:nvSpPr>
        <p:spPr>
          <a:xfrm>
            <a:off x="5757416" y="2619674"/>
            <a:ext cx="160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/>
              <a:t>Crosswalk area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21EFE7-EC4C-4285-B652-84330DA0044B}"/>
              </a:ext>
            </a:extLst>
          </p:cNvPr>
          <p:cNvSpPr txBox="1"/>
          <p:nvPr/>
        </p:nvSpPr>
        <p:spPr>
          <a:xfrm>
            <a:off x="5304933" y="1597979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Goal Line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6905E9-3B35-4193-AA10-9253F642BEC2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5024200" y="5649913"/>
            <a:ext cx="772556" cy="25761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A507B0-22C8-437C-A8ED-077E0C0D9C26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5757416" y="1967311"/>
            <a:ext cx="75867" cy="41870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87E3D5CE-A15D-4DAB-992B-4926260F6662}"/>
              </a:ext>
            </a:extLst>
          </p:cNvPr>
          <p:cNvSpPr/>
          <p:nvPr/>
        </p:nvSpPr>
        <p:spPr>
          <a:xfrm>
            <a:off x="4098687" y="2304257"/>
            <a:ext cx="163513" cy="16351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02B182-AB44-4BAE-B039-287E0002EB75}"/>
              </a:ext>
            </a:extLst>
          </p:cNvPr>
          <p:cNvSpPr txBox="1"/>
          <p:nvPr/>
        </p:nvSpPr>
        <p:spPr>
          <a:xfrm>
            <a:off x="2276798" y="1598355"/>
            <a:ext cx="230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Ideal destination point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A3772C1-DE7E-49EB-AB2B-E40318FE505B}"/>
              </a:ext>
            </a:extLst>
          </p:cNvPr>
          <p:cNvCxnSpPr>
            <a:cxnSpLocks/>
            <a:stCxn id="33" idx="2"/>
            <a:endCxn id="32" idx="1"/>
          </p:cNvCxnSpPr>
          <p:nvPr/>
        </p:nvCxnSpPr>
        <p:spPr>
          <a:xfrm>
            <a:off x="3426921" y="1967687"/>
            <a:ext cx="695712" cy="36051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AE60DD-234F-4095-908C-6019E46C6CC6}"/>
              </a:ext>
            </a:extLst>
          </p:cNvPr>
          <p:cNvCxnSpPr>
            <a:cxnSpLocks/>
            <a:stCxn id="7" idx="1"/>
            <a:endCxn id="32" idx="4"/>
          </p:cNvCxnSpPr>
          <p:nvPr/>
        </p:nvCxnSpPr>
        <p:spPr>
          <a:xfrm flipH="1" flipV="1">
            <a:off x="4180444" y="2467770"/>
            <a:ext cx="1640258" cy="312433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7AFF3F7-B302-4C31-AFF1-E9083342D60C}"/>
              </a:ext>
            </a:extLst>
          </p:cNvPr>
          <p:cNvSpPr/>
          <p:nvPr/>
        </p:nvSpPr>
        <p:spPr>
          <a:xfrm>
            <a:off x="5328721" y="4754537"/>
            <a:ext cx="163513" cy="1635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8269419-7BCE-486F-AFE6-D02E85180428}"/>
              </a:ext>
            </a:extLst>
          </p:cNvPr>
          <p:cNvSpPr/>
          <p:nvPr/>
        </p:nvSpPr>
        <p:spPr>
          <a:xfrm>
            <a:off x="4918816" y="3948179"/>
            <a:ext cx="163513" cy="1635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1C4A51-8711-466A-B1C2-8F2F96D4A719}"/>
              </a:ext>
            </a:extLst>
          </p:cNvPr>
          <p:cNvSpPr txBox="1"/>
          <p:nvPr/>
        </p:nvSpPr>
        <p:spPr>
          <a:xfrm>
            <a:off x="5492234" y="4651627"/>
            <a:ext cx="849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Point 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D001CE-E9AD-4C14-A1FB-092AAC80BFC1}"/>
              </a:ext>
            </a:extLst>
          </p:cNvPr>
          <p:cNvSpPr txBox="1"/>
          <p:nvPr/>
        </p:nvSpPr>
        <p:spPr>
          <a:xfrm>
            <a:off x="5138975" y="3833297"/>
            <a:ext cx="849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Point B</a:t>
            </a:r>
          </a:p>
        </p:txBody>
      </p:sp>
    </p:spTree>
    <p:extLst>
      <p:ext uri="{BB962C8B-B14F-4D97-AF65-F5344CB8AC3E}">
        <p14:creationId xmlns:p14="http://schemas.microsoft.com/office/powerpoint/2010/main" val="870860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9548-474C-494D-A5AD-01F07004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/>
              <a:t>Creating the first IP: Take a uniformly distributed random point between A and B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A7D0FAE-1C3C-414D-B790-C4B18E79FAA2}"/>
              </a:ext>
            </a:extLst>
          </p:cNvPr>
          <p:cNvGrpSpPr/>
          <p:nvPr/>
        </p:nvGrpSpPr>
        <p:grpSpPr>
          <a:xfrm>
            <a:off x="2276798" y="1597979"/>
            <a:ext cx="5406702" cy="4678876"/>
            <a:chOff x="2276798" y="1597979"/>
            <a:chExt cx="5406702" cy="4678876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14FC7E4-7DF7-40EA-BEAA-0FD831EF2365}"/>
                </a:ext>
              </a:extLst>
            </p:cNvPr>
            <p:cNvSpPr/>
            <p:nvPr/>
          </p:nvSpPr>
          <p:spPr>
            <a:xfrm>
              <a:off x="3543300" y="2386013"/>
              <a:ext cx="4140200" cy="3263900"/>
            </a:xfrm>
            <a:custGeom>
              <a:avLst/>
              <a:gdLst>
                <a:gd name="connsiteX0" fmla="*/ 1193800 w 3060700"/>
                <a:gd name="connsiteY0" fmla="*/ 2451100 h 2451100"/>
                <a:gd name="connsiteX1" fmla="*/ 990600 w 3060700"/>
                <a:gd name="connsiteY1" fmla="*/ 1397000 h 2451100"/>
                <a:gd name="connsiteX2" fmla="*/ 0 w 3060700"/>
                <a:gd name="connsiteY2" fmla="*/ 0 h 2451100"/>
                <a:gd name="connsiteX3" fmla="*/ 3060700 w 3060700"/>
                <a:gd name="connsiteY3" fmla="*/ 0 h 2451100"/>
                <a:gd name="connsiteX4" fmla="*/ 2794000 w 3060700"/>
                <a:gd name="connsiteY4" fmla="*/ 800100 h 2451100"/>
                <a:gd name="connsiteX5" fmla="*/ 2413000 w 3060700"/>
                <a:gd name="connsiteY5" fmla="*/ 1358900 h 2451100"/>
                <a:gd name="connsiteX6" fmla="*/ 2400300 w 3060700"/>
                <a:gd name="connsiteY6" fmla="*/ 2438400 h 2451100"/>
                <a:gd name="connsiteX7" fmla="*/ 1193800 w 3060700"/>
                <a:gd name="connsiteY7" fmla="*/ 2451100 h 2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0700" h="2451100">
                  <a:moveTo>
                    <a:pt x="1193800" y="2451100"/>
                  </a:moveTo>
                  <a:lnTo>
                    <a:pt x="990600" y="1397000"/>
                  </a:lnTo>
                  <a:lnTo>
                    <a:pt x="0" y="0"/>
                  </a:lnTo>
                  <a:lnTo>
                    <a:pt x="3060700" y="0"/>
                  </a:lnTo>
                  <a:lnTo>
                    <a:pt x="2794000" y="800100"/>
                  </a:lnTo>
                  <a:lnTo>
                    <a:pt x="2413000" y="1358900"/>
                  </a:lnTo>
                  <a:lnTo>
                    <a:pt x="2400300" y="2438400"/>
                  </a:lnTo>
                  <a:lnTo>
                    <a:pt x="1193800" y="245110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236EA66-3649-4D0E-91D9-047F3EB8CD5F}"/>
                </a:ext>
              </a:extLst>
            </p:cNvPr>
            <p:cNvSpPr/>
            <p:nvPr/>
          </p:nvSpPr>
          <p:spPr>
            <a:xfrm>
              <a:off x="5796756" y="5568156"/>
              <a:ext cx="163513" cy="16351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A784EF4-35D8-4AA1-81B2-8CB4446DB605}"/>
                </a:ext>
              </a:extLst>
            </p:cNvPr>
            <p:cNvCxnSpPr>
              <a:stCxn id="6" idx="2"/>
              <a:endCxn id="6" idx="3"/>
            </p:cNvCxnSpPr>
            <p:nvPr/>
          </p:nvCxnSpPr>
          <p:spPr>
            <a:xfrm>
              <a:off x="3543300" y="2386013"/>
              <a:ext cx="41402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A7BA6C-76BD-49C9-BC73-A54FD6567B7A}"/>
                </a:ext>
              </a:extLst>
            </p:cNvPr>
            <p:cNvSpPr txBox="1"/>
            <p:nvPr/>
          </p:nvSpPr>
          <p:spPr>
            <a:xfrm>
              <a:off x="4435000" y="5907523"/>
              <a:ext cx="1178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Start point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2949E6-CDAE-4B0F-9130-FB012C46B825}"/>
                </a:ext>
              </a:extLst>
            </p:cNvPr>
            <p:cNvSpPr txBox="1"/>
            <p:nvPr/>
          </p:nvSpPr>
          <p:spPr>
            <a:xfrm>
              <a:off x="5757416" y="2619674"/>
              <a:ext cx="1600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/>
                <a:t>Crosswalk area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321EFE7-EC4C-4285-B652-84330DA0044B}"/>
                </a:ext>
              </a:extLst>
            </p:cNvPr>
            <p:cNvSpPr txBox="1"/>
            <p:nvPr/>
          </p:nvSpPr>
          <p:spPr>
            <a:xfrm>
              <a:off x="5304933" y="1597979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Goal Line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46905E9-3B35-4193-AA10-9253F642BEC2}"/>
                </a:ext>
              </a:extLst>
            </p:cNvPr>
            <p:cNvCxnSpPr>
              <a:cxnSpLocks/>
              <a:stCxn id="10" idx="0"/>
              <a:endCxn id="7" idx="2"/>
            </p:cNvCxnSpPr>
            <p:nvPr/>
          </p:nvCxnSpPr>
          <p:spPr>
            <a:xfrm flipV="1">
              <a:off x="5024200" y="5649913"/>
              <a:ext cx="772556" cy="25761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8A507B0-22C8-437C-A8ED-077E0C0D9C26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5757416" y="1967311"/>
              <a:ext cx="75867" cy="41870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7E3D5CE-A15D-4DAB-992B-4926260F6662}"/>
                </a:ext>
              </a:extLst>
            </p:cNvPr>
            <p:cNvSpPr/>
            <p:nvPr/>
          </p:nvSpPr>
          <p:spPr>
            <a:xfrm>
              <a:off x="4098687" y="2304257"/>
              <a:ext cx="163513" cy="1635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202B182-AB44-4BAE-B039-287E0002EB75}"/>
                </a:ext>
              </a:extLst>
            </p:cNvPr>
            <p:cNvSpPr txBox="1"/>
            <p:nvPr/>
          </p:nvSpPr>
          <p:spPr>
            <a:xfrm>
              <a:off x="2276798" y="1598355"/>
              <a:ext cx="2300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Ideal destination point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A3772C1-DE7E-49EB-AB2B-E40318FE505B}"/>
                </a:ext>
              </a:extLst>
            </p:cNvPr>
            <p:cNvCxnSpPr>
              <a:cxnSpLocks/>
              <a:stCxn id="33" idx="2"/>
              <a:endCxn id="32" idx="1"/>
            </p:cNvCxnSpPr>
            <p:nvPr/>
          </p:nvCxnSpPr>
          <p:spPr>
            <a:xfrm>
              <a:off x="3426921" y="1967687"/>
              <a:ext cx="695712" cy="36051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8AE60DD-234F-4095-908C-6019E46C6CC6}"/>
                </a:ext>
              </a:extLst>
            </p:cNvPr>
            <p:cNvCxnSpPr>
              <a:cxnSpLocks/>
              <a:stCxn id="7" idx="1"/>
              <a:endCxn id="32" idx="4"/>
            </p:cNvCxnSpPr>
            <p:nvPr/>
          </p:nvCxnSpPr>
          <p:spPr>
            <a:xfrm flipH="1" flipV="1">
              <a:off x="4180444" y="2467770"/>
              <a:ext cx="1640258" cy="312433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7AFF3F7-B302-4C31-AFF1-E9083342D60C}"/>
                </a:ext>
              </a:extLst>
            </p:cNvPr>
            <p:cNvSpPr/>
            <p:nvPr/>
          </p:nvSpPr>
          <p:spPr>
            <a:xfrm>
              <a:off x="5328721" y="4754537"/>
              <a:ext cx="163513" cy="16351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8269419-7BCE-486F-AFE6-D02E85180428}"/>
                </a:ext>
              </a:extLst>
            </p:cNvPr>
            <p:cNvSpPr/>
            <p:nvPr/>
          </p:nvSpPr>
          <p:spPr>
            <a:xfrm>
              <a:off x="4918816" y="3948179"/>
              <a:ext cx="163513" cy="16351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A1C4A51-8711-466A-B1C2-8F2F96D4A719}"/>
                </a:ext>
              </a:extLst>
            </p:cNvPr>
            <p:cNvSpPr txBox="1"/>
            <p:nvPr/>
          </p:nvSpPr>
          <p:spPr>
            <a:xfrm>
              <a:off x="5492234" y="465162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A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D001CE-E9AD-4C14-A1FB-092AAC80BFC1}"/>
                </a:ext>
              </a:extLst>
            </p:cNvPr>
            <p:cNvSpPr txBox="1"/>
            <p:nvPr/>
          </p:nvSpPr>
          <p:spPr>
            <a:xfrm>
              <a:off x="5138975" y="383329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B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5016503-4752-4D13-BE7B-94B90D70AD13}"/>
                </a:ext>
              </a:extLst>
            </p:cNvPr>
            <p:cNvSpPr/>
            <p:nvPr/>
          </p:nvSpPr>
          <p:spPr>
            <a:xfrm>
              <a:off x="5141420" y="4378482"/>
              <a:ext cx="163513" cy="1635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0C8805-F288-4237-BB73-EBDBE8C48730}"/>
                </a:ext>
              </a:extLst>
            </p:cNvPr>
            <p:cNvSpPr txBox="1"/>
            <p:nvPr/>
          </p:nvSpPr>
          <p:spPr>
            <a:xfrm>
              <a:off x="5410477" y="433375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950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9548-474C-494D-A5AD-01F07004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/>
              <a:t>Creating the first IP: Rotate C by +-90 degrees wrt point A along the vertical axis of the crosswalk.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11C3580-07EB-420B-995A-DB13422116BD}"/>
              </a:ext>
            </a:extLst>
          </p:cNvPr>
          <p:cNvGrpSpPr/>
          <p:nvPr/>
        </p:nvGrpSpPr>
        <p:grpSpPr>
          <a:xfrm>
            <a:off x="2276798" y="1597979"/>
            <a:ext cx="5406702" cy="4678876"/>
            <a:chOff x="2276798" y="1597979"/>
            <a:chExt cx="5406702" cy="4678876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14FC7E4-7DF7-40EA-BEAA-0FD831EF2365}"/>
                </a:ext>
              </a:extLst>
            </p:cNvPr>
            <p:cNvSpPr/>
            <p:nvPr/>
          </p:nvSpPr>
          <p:spPr>
            <a:xfrm>
              <a:off x="3543300" y="2386013"/>
              <a:ext cx="4140200" cy="3263900"/>
            </a:xfrm>
            <a:custGeom>
              <a:avLst/>
              <a:gdLst>
                <a:gd name="connsiteX0" fmla="*/ 1193800 w 3060700"/>
                <a:gd name="connsiteY0" fmla="*/ 2451100 h 2451100"/>
                <a:gd name="connsiteX1" fmla="*/ 990600 w 3060700"/>
                <a:gd name="connsiteY1" fmla="*/ 1397000 h 2451100"/>
                <a:gd name="connsiteX2" fmla="*/ 0 w 3060700"/>
                <a:gd name="connsiteY2" fmla="*/ 0 h 2451100"/>
                <a:gd name="connsiteX3" fmla="*/ 3060700 w 3060700"/>
                <a:gd name="connsiteY3" fmla="*/ 0 h 2451100"/>
                <a:gd name="connsiteX4" fmla="*/ 2794000 w 3060700"/>
                <a:gd name="connsiteY4" fmla="*/ 800100 h 2451100"/>
                <a:gd name="connsiteX5" fmla="*/ 2413000 w 3060700"/>
                <a:gd name="connsiteY5" fmla="*/ 1358900 h 2451100"/>
                <a:gd name="connsiteX6" fmla="*/ 2400300 w 3060700"/>
                <a:gd name="connsiteY6" fmla="*/ 2438400 h 2451100"/>
                <a:gd name="connsiteX7" fmla="*/ 1193800 w 3060700"/>
                <a:gd name="connsiteY7" fmla="*/ 2451100 h 2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0700" h="2451100">
                  <a:moveTo>
                    <a:pt x="1193800" y="2451100"/>
                  </a:moveTo>
                  <a:lnTo>
                    <a:pt x="990600" y="1397000"/>
                  </a:lnTo>
                  <a:lnTo>
                    <a:pt x="0" y="0"/>
                  </a:lnTo>
                  <a:lnTo>
                    <a:pt x="3060700" y="0"/>
                  </a:lnTo>
                  <a:lnTo>
                    <a:pt x="2794000" y="800100"/>
                  </a:lnTo>
                  <a:lnTo>
                    <a:pt x="2413000" y="1358900"/>
                  </a:lnTo>
                  <a:lnTo>
                    <a:pt x="2400300" y="2438400"/>
                  </a:lnTo>
                  <a:lnTo>
                    <a:pt x="1193800" y="245110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236EA66-3649-4D0E-91D9-047F3EB8CD5F}"/>
                </a:ext>
              </a:extLst>
            </p:cNvPr>
            <p:cNvSpPr/>
            <p:nvPr/>
          </p:nvSpPr>
          <p:spPr>
            <a:xfrm>
              <a:off x="5796756" y="5568156"/>
              <a:ext cx="163513" cy="16351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A784EF4-35D8-4AA1-81B2-8CB4446DB605}"/>
                </a:ext>
              </a:extLst>
            </p:cNvPr>
            <p:cNvCxnSpPr>
              <a:stCxn id="6" idx="2"/>
              <a:endCxn id="6" idx="3"/>
            </p:cNvCxnSpPr>
            <p:nvPr/>
          </p:nvCxnSpPr>
          <p:spPr>
            <a:xfrm>
              <a:off x="3543300" y="2386013"/>
              <a:ext cx="41402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A7BA6C-76BD-49C9-BC73-A54FD6567B7A}"/>
                </a:ext>
              </a:extLst>
            </p:cNvPr>
            <p:cNvSpPr txBox="1"/>
            <p:nvPr/>
          </p:nvSpPr>
          <p:spPr>
            <a:xfrm>
              <a:off x="4435000" y="5907523"/>
              <a:ext cx="1178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Start point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2949E6-CDAE-4B0F-9130-FB012C46B825}"/>
                </a:ext>
              </a:extLst>
            </p:cNvPr>
            <p:cNvSpPr txBox="1"/>
            <p:nvPr/>
          </p:nvSpPr>
          <p:spPr>
            <a:xfrm>
              <a:off x="5757416" y="2619674"/>
              <a:ext cx="1600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/>
                <a:t>Crosswalk area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321EFE7-EC4C-4285-B652-84330DA0044B}"/>
                </a:ext>
              </a:extLst>
            </p:cNvPr>
            <p:cNvSpPr txBox="1"/>
            <p:nvPr/>
          </p:nvSpPr>
          <p:spPr>
            <a:xfrm>
              <a:off x="5304933" y="1597979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Goal Line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46905E9-3B35-4193-AA10-9253F642BEC2}"/>
                </a:ext>
              </a:extLst>
            </p:cNvPr>
            <p:cNvCxnSpPr>
              <a:cxnSpLocks/>
              <a:stCxn id="10" idx="0"/>
              <a:endCxn id="7" idx="2"/>
            </p:cNvCxnSpPr>
            <p:nvPr/>
          </p:nvCxnSpPr>
          <p:spPr>
            <a:xfrm flipV="1">
              <a:off x="5024200" y="5649913"/>
              <a:ext cx="772556" cy="25761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8A507B0-22C8-437C-A8ED-077E0C0D9C26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5757416" y="1967311"/>
              <a:ext cx="75867" cy="41870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7E3D5CE-A15D-4DAB-992B-4926260F6662}"/>
                </a:ext>
              </a:extLst>
            </p:cNvPr>
            <p:cNvSpPr/>
            <p:nvPr/>
          </p:nvSpPr>
          <p:spPr>
            <a:xfrm>
              <a:off x="4098687" y="2304257"/>
              <a:ext cx="163513" cy="1635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202B182-AB44-4BAE-B039-287E0002EB75}"/>
                </a:ext>
              </a:extLst>
            </p:cNvPr>
            <p:cNvSpPr txBox="1"/>
            <p:nvPr/>
          </p:nvSpPr>
          <p:spPr>
            <a:xfrm>
              <a:off x="2276798" y="1598355"/>
              <a:ext cx="2300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Ideal destination point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A3772C1-DE7E-49EB-AB2B-E40318FE505B}"/>
                </a:ext>
              </a:extLst>
            </p:cNvPr>
            <p:cNvCxnSpPr>
              <a:cxnSpLocks/>
              <a:stCxn id="33" idx="2"/>
              <a:endCxn id="32" idx="1"/>
            </p:cNvCxnSpPr>
            <p:nvPr/>
          </p:nvCxnSpPr>
          <p:spPr>
            <a:xfrm>
              <a:off x="3426921" y="1967687"/>
              <a:ext cx="695712" cy="36051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8AE60DD-234F-4095-908C-6019E46C6CC6}"/>
                </a:ext>
              </a:extLst>
            </p:cNvPr>
            <p:cNvCxnSpPr>
              <a:cxnSpLocks/>
              <a:stCxn id="7" idx="1"/>
              <a:endCxn id="32" idx="4"/>
            </p:cNvCxnSpPr>
            <p:nvPr/>
          </p:nvCxnSpPr>
          <p:spPr>
            <a:xfrm flipH="1" flipV="1">
              <a:off x="4180444" y="2467770"/>
              <a:ext cx="1640258" cy="312433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7AFF3F7-B302-4C31-AFF1-E9083342D60C}"/>
                </a:ext>
              </a:extLst>
            </p:cNvPr>
            <p:cNvSpPr/>
            <p:nvPr/>
          </p:nvSpPr>
          <p:spPr>
            <a:xfrm>
              <a:off x="5328721" y="4754537"/>
              <a:ext cx="163513" cy="16351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8269419-7BCE-486F-AFE6-D02E85180428}"/>
                </a:ext>
              </a:extLst>
            </p:cNvPr>
            <p:cNvSpPr/>
            <p:nvPr/>
          </p:nvSpPr>
          <p:spPr>
            <a:xfrm>
              <a:off x="4918816" y="3948179"/>
              <a:ext cx="163513" cy="16351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A1C4A51-8711-466A-B1C2-8F2F96D4A719}"/>
                </a:ext>
              </a:extLst>
            </p:cNvPr>
            <p:cNvSpPr txBox="1"/>
            <p:nvPr/>
          </p:nvSpPr>
          <p:spPr>
            <a:xfrm>
              <a:off x="5492234" y="465162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A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D001CE-E9AD-4C14-A1FB-092AAC80BFC1}"/>
                </a:ext>
              </a:extLst>
            </p:cNvPr>
            <p:cNvSpPr txBox="1"/>
            <p:nvPr/>
          </p:nvSpPr>
          <p:spPr>
            <a:xfrm>
              <a:off x="5138975" y="383329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B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5016503-4752-4D13-BE7B-94B90D70AD13}"/>
                </a:ext>
              </a:extLst>
            </p:cNvPr>
            <p:cNvSpPr/>
            <p:nvPr/>
          </p:nvSpPr>
          <p:spPr>
            <a:xfrm>
              <a:off x="5136195" y="4405863"/>
              <a:ext cx="163513" cy="1635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0C8805-F288-4237-BB73-EBDBE8C48730}"/>
                </a:ext>
              </a:extLst>
            </p:cNvPr>
            <p:cNvSpPr txBox="1"/>
            <p:nvPr/>
          </p:nvSpPr>
          <p:spPr>
            <a:xfrm>
              <a:off x="6035768" y="4565749"/>
              <a:ext cx="35779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i="1"/>
                <a:t>C 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1511DAF-42F5-4F2B-9FC7-BA4BD2E106F5}"/>
                </a:ext>
              </a:extLst>
            </p:cNvPr>
            <p:cNvSpPr/>
            <p:nvPr/>
          </p:nvSpPr>
          <p:spPr>
            <a:xfrm>
              <a:off x="5795349" y="4750415"/>
              <a:ext cx="163513" cy="1635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Connector: Curved 3">
              <a:extLst>
                <a:ext uri="{FF2B5EF4-FFF2-40B4-BE49-F238E27FC236}">
                  <a16:creationId xmlns:a16="http://schemas.microsoft.com/office/drawing/2014/main" id="{1FE139D5-32D0-49D5-A5A7-4F5D54E78F55}"/>
                </a:ext>
              </a:extLst>
            </p:cNvPr>
            <p:cNvCxnSpPr>
              <a:cxnSpLocks/>
              <a:stCxn id="21" idx="7"/>
              <a:endCxn id="25" idx="1"/>
            </p:cNvCxnSpPr>
            <p:nvPr/>
          </p:nvCxnSpPr>
          <p:spPr>
            <a:xfrm rot="16200000" flipH="1">
              <a:off x="5375252" y="4330319"/>
              <a:ext cx="344552" cy="543533"/>
            </a:xfrm>
            <a:prstGeom prst="curvedConnector3">
              <a:avLst>
                <a:gd name="adj1" fmla="val -156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8684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9548-474C-494D-A5AD-01F07004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/>
              <a:t>Creating the first IP: if len(Start point, C) &lt;= maximum inter-point distance, accept it as the first IP. Otherwise, restart from finding point C.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14FC7E4-7DF7-40EA-BEAA-0FD831EF2365}"/>
              </a:ext>
            </a:extLst>
          </p:cNvPr>
          <p:cNvSpPr/>
          <p:nvPr/>
        </p:nvSpPr>
        <p:spPr>
          <a:xfrm>
            <a:off x="3543300" y="2386013"/>
            <a:ext cx="4140200" cy="3263900"/>
          </a:xfrm>
          <a:custGeom>
            <a:avLst/>
            <a:gdLst>
              <a:gd name="connsiteX0" fmla="*/ 1193800 w 3060700"/>
              <a:gd name="connsiteY0" fmla="*/ 2451100 h 2451100"/>
              <a:gd name="connsiteX1" fmla="*/ 990600 w 3060700"/>
              <a:gd name="connsiteY1" fmla="*/ 1397000 h 2451100"/>
              <a:gd name="connsiteX2" fmla="*/ 0 w 3060700"/>
              <a:gd name="connsiteY2" fmla="*/ 0 h 2451100"/>
              <a:gd name="connsiteX3" fmla="*/ 3060700 w 3060700"/>
              <a:gd name="connsiteY3" fmla="*/ 0 h 2451100"/>
              <a:gd name="connsiteX4" fmla="*/ 2794000 w 3060700"/>
              <a:gd name="connsiteY4" fmla="*/ 800100 h 2451100"/>
              <a:gd name="connsiteX5" fmla="*/ 2413000 w 3060700"/>
              <a:gd name="connsiteY5" fmla="*/ 1358900 h 2451100"/>
              <a:gd name="connsiteX6" fmla="*/ 2400300 w 3060700"/>
              <a:gd name="connsiteY6" fmla="*/ 2438400 h 2451100"/>
              <a:gd name="connsiteX7" fmla="*/ 1193800 w 3060700"/>
              <a:gd name="connsiteY7" fmla="*/ 2451100 h 245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60700" h="2451100">
                <a:moveTo>
                  <a:pt x="1193800" y="2451100"/>
                </a:moveTo>
                <a:lnTo>
                  <a:pt x="990600" y="1397000"/>
                </a:lnTo>
                <a:lnTo>
                  <a:pt x="0" y="0"/>
                </a:lnTo>
                <a:lnTo>
                  <a:pt x="3060700" y="0"/>
                </a:lnTo>
                <a:lnTo>
                  <a:pt x="2794000" y="800100"/>
                </a:lnTo>
                <a:lnTo>
                  <a:pt x="2413000" y="1358900"/>
                </a:lnTo>
                <a:lnTo>
                  <a:pt x="2400300" y="2438400"/>
                </a:lnTo>
                <a:lnTo>
                  <a:pt x="1193800" y="245110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36EA66-3649-4D0E-91D9-047F3EB8CD5F}"/>
              </a:ext>
            </a:extLst>
          </p:cNvPr>
          <p:cNvSpPr/>
          <p:nvPr/>
        </p:nvSpPr>
        <p:spPr>
          <a:xfrm>
            <a:off x="5796756" y="5568156"/>
            <a:ext cx="163513" cy="16351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A784EF4-35D8-4AA1-81B2-8CB4446DB605}"/>
              </a:ext>
            </a:extLst>
          </p:cNvPr>
          <p:cNvCxnSpPr>
            <a:stCxn id="6" idx="2"/>
            <a:endCxn id="6" idx="3"/>
          </p:cNvCxnSpPr>
          <p:nvPr/>
        </p:nvCxnSpPr>
        <p:spPr>
          <a:xfrm>
            <a:off x="3543300" y="2386013"/>
            <a:ext cx="41402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A7BA6C-76BD-49C9-BC73-A54FD6567B7A}"/>
              </a:ext>
            </a:extLst>
          </p:cNvPr>
          <p:cNvSpPr txBox="1"/>
          <p:nvPr/>
        </p:nvSpPr>
        <p:spPr>
          <a:xfrm>
            <a:off x="4435000" y="5907523"/>
            <a:ext cx="117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Start point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2949E6-CDAE-4B0F-9130-FB012C46B825}"/>
              </a:ext>
            </a:extLst>
          </p:cNvPr>
          <p:cNvSpPr txBox="1"/>
          <p:nvPr/>
        </p:nvSpPr>
        <p:spPr>
          <a:xfrm>
            <a:off x="5757416" y="2619674"/>
            <a:ext cx="160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/>
              <a:t>Crosswalk area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21EFE7-EC4C-4285-B652-84330DA0044B}"/>
              </a:ext>
            </a:extLst>
          </p:cNvPr>
          <p:cNvSpPr txBox="1"/>
          <p:nvPr/>
        </p:nvSpPr>
        <p:spPr>
          <a:xfrm>
            <a:off x="5304933" y="1597979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Goal Line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6905E9-3B35-4193-AA10-9253F642BEC2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5024200" y="5649913"/>
            <a:ext cx="772556" cy="25761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A507B0-22C8-437C-A8ED-077E0C0D9C26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5757416" y="1967311"/>
            <a:ext cx="75867" cy="41870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87E3D5CE-A15D-4DAB-992B-4926260F6662}"/>
              </a:ext>
            </a:extLst>
          </p:cNvPr>
          <p:cNvSpPr/>
          <p:nvPr/>
        </p:nvSpPr>
        <p:spPr>
          <a:xfrm>
            <a:off x="4098687" y="2304257"/>
            <a:ext cx="163513" cy="16351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02B182-AB44-4BAE-B039-287E0002EB75}"/>
              </a:ext>
            </a:extLst>
          </p:cNvPr>
          <p:cNvSpPr txBox="1"/>
          <p:nvPr/>
        </p:nvSpPr>
        <p:spPr>
          <a:xfrm>
            <a:off x="2276798" y="1598355"/>
            <a:ext cx="230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Ideal destination point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A3772C1-DE7E-49EB-AB2B-E40318FE505B}"/>
              </a:ext>
            </a:extLst>
          </p:cNvPr>
          <p:cNvCxnSpPr>
            <a:cxnSpLocks/>
            <a:stCxn id="33" idx="2"/>
            <a:endCxn id="32" idx="1"/>
          </p:cNvCxnSpPr>
          <p:nvPr/>
        </p:nvCxnSpPr>
        <p:spPr>
          <a:xfrm>
            <a:off x="3426921" y="1967687"/>
            <a:ext cx="695712" cy="36051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AE60DD-234F-4095-908C-6019E46C6CC6}"/>
              </a:ext>
            </a:extLst>
          </p:cNvPr>
          <p:cNvCxnSpPr>
            <a:cxnSpLocks/>
            <a:stCxn id="7" idx="1"/>
            <a:endCxn id="32" idx="4"/>
          </p:cNvCxnSpPr>
          <p:nvPr/>
        </p:nvCxnSpPr>
        <p:spPr>
          <a:xfrm flipH="1" flipV="1">
            <a:off x="4180444" y="2467770"/>
            <a:ext cx="1640258" cy="312433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7AFF3F7-B302-4C31-AFF1-E9083342D60C}"/>
              </a:ext>
            </a:extLst>
          </p:cNvPr>
          <p:cNvSpPr/>
          <p:nvPr/>
        </p:nvSpPr>
        <p:spPr>
          <a:xfrm>
            <a:off x="5328721" y="4754537"/>
            <a:ext cx="163513" cy="1635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8269419-7BCE-486F-AFE6-D02E85180428}"/>
              </a:ext>
            </a:extLst>
          </p:cNvPr>
          <p:cNvSpPr/>
          <p:nvPr/>
        </p:nvSpPr>
        <p:spPr>
          <a:xfrm>
            <a:off x="4918816" y="3948179"/>
            <a:ext cx="163513" cy="1635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1C4A51-8711-466A-B1C2-8F2F96D4A719}"/>
              </a:ext>
            </a:extLst>
          </p:cNvPr>
          <p:cNvSpPr txBox="1"/>
          <p:nvPr/>
        </p:nvSpPr>
        <p:spPr>
          <a:xfrm>
            <a:off x="5492234" y="465162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D001CE-E9AD-4C14-A1FB-092AAC80BFC1}"/>
              </a:ext>
            </a:extLst>
          </p:cNvPr>
          <p:cNvSpPr txBox="1"/>
          <p:nvPr/>
        </p:nvSpPr>
        <p:spPr>
          <a:xfrm>
            <a:off x="5138975" y="383329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5016503-4752-4D13-BE7B-94B90D70AD13}"/>
              </a:ext>
            </a:extLst>
          </p:cNvPr>
          <p:cNvSpPr/>
          <p:nvPr/>
        </p:nvSpPr>
        <p:spPr>
          <a:xfrm>
            <a:off x="5136195" y="4405863"/>
            <a:ext cx="163513" cy="163513"/>
          </a:xfrm>
          <a:prstGeom prst="ellipse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0C8805-F288-4237-BB73-EBDBE8C48730}"/>
              </a:ext>
            </a:extLst>
          </p:cNvPr>
          <p:cNvSpPr txBox="1"/>
          <p:nvPr/>
        </p:nvSpPr>
        <p:spPr>
          <a:xfrm>
            <a:off x="6035768" y="4565749"/>
            <a:ext cx="268291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i="1"/>
              <a:t>C = first intermediate point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1511DAF-42F5-4F2B-9FC7-BA4BD2E106F5}"/>
              </a:ext>
            </a:extLst>
          </p:cNvPr>
          <p:cNvSpPr/>
          <p:nvPr/>
        </p:nvSpPr>
        <p:spPr>
          <a:xfrm>
            <a:off x="5795349" y="4750415"/>
            <a:ext cx="163513" cy="1635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1FE139D5-32D0-49D5-A5A7-4F5D54E78F55}"/>
              </a:ext>
            </a:extLst>
          </p:cNvPr>
          <p:cNvCxnSpPr>
            <a:cxnSpLocks/>
            <a:stCxn id="21" idx="7"/>
            <a:endCxn id="25" idx="1"/>
          </p:cNvCxnSpPr>
          <p:nvPr/>
        </p:nvCxnSpPr>
        <p:spPr>
          <a:xfrm rot="16200000" flipH="1">
            <a:off x="5375252" y="4330319"/>
            <a:ext cx="344552" cy="543533"/>
          </a:xfrm>
          <a:prstGeom prst="curvedConnector3">
            <a:avLst>
              <a:gd name="adj1" fmla="val -156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087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821</Words>
  <Application>Microsoft Office PowerPoint</Application>
  <PresentationFormat>Widescreen</PresentationFormat>
  <Paragraphs>217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Soft Navigation Path Generation</vt:lpstr>
      <vt:lpstr>Input: A crosswalk polygon, a start point, a goal line, number of intermediate waypoints, and the ideal destination point</vt:lpstr>
      <vt:lpstr>Output</vt:lpstr>
      <vt:lpstr>Goal Outputs: Same input, different outputs</vt:lpstr>
      <vt:lpstr>Creating the first IP: Create evenly-spaced points between the start and the ideal destination point. Set maximum inter-point distance to the interval of these points * 1.5</vt:lpstr>
      <vt:lpstr>Creating the first IP: Take two points, A and B, closest to the start point</vt:lpstr>
      <vt:lpstr>Creating the first IP: Take a uniformly distributed random point between A and B</vt:lpstr>
      <vt:lpstr>Creating the first IP: Rotate C by +-90 degrees wrt point A along the vertical axis of the crosswalk.</vt:lpstr>
      <vt:lpstr>Creating the first IP: if len(Start point, C) &lt;= maximum inter-point distance, accept it as the first IP. Otherwise, restart from finding point C.</vt:lpstr>
      <vt:lpstr>Together</vt:lpstr>
      <vt:lpstr>Together</vt:lpstr>
      <vt:lpstr>Together 2</vt:lpstr>
      <vt:lpstr>Creating the second IP: Assume the First IP is the new starting point and follow the same process to find a candidate’s second IP.</vt:lpstr>
      <vt:lpstr>Creating the second IP: Assume the First IP is the new starting point and follow the same process to find a candidate’s second IP.</vt:lpstr>
      <vt:lpstr>Creating the second IP: Assume the First IP is the new starting point and follow the same process to find a candidate’s second IP.</vt:lpstr>
      <vt:lpstr>Creating the second IP: Assume the First IP is the new starting point and follow the same process to find a candidate’s second IP.</vt:lpstr>
      <vt:lpstr>Creating the second IP: Assume the First IP is the new starting point and follow the same process to find a candidate’s second IP.</vt:lpstr>
      <vt:lpstr>Creating the second IP: We take C as the second IP if the following constraints hold.</vt:lpstr>
      <vt:lpstr>Creating the second IP: We take C as the second IP if the following constraints hold.</vt:lpstr>
      <vt:lpstr>Creating the second IP: We take C as the second IP if the following constraints hold.</vt:lpstr>
      <vt:lpstr>Creating the Third IP</vt:lpstr>
      <vt:lpstr>Creating the Final destination point</vt:lpstr>
      <vt:lpstr>Creating the Final destination 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Trajectory Generation</dc:title>
  <dc:creator>Administrator</dc:creator>
  <cp:lastModifiedBy>Administrator</cp:lastModifiedBy>
  <cp:revision>94</cp:revision>
  <dcterms:created xsi:type="dcterms:W3CDTF">2023-06-01T19:07:22Z</dcterms:created>
  <dcterms:modified xsi:type="dcterms:W3CDTF">2023-06-01T23:16:48Z</dcterms:modified>
</cp:coreProperties>
</file>