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6" y="3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12DA-C282-45E6-AC9C-AD70A62B8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6ED39-F6F7-473C-9A7F-75240AD06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F398-67B9-46AA-8E5F-C36C93B9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5AF4-106D-4B9F-94AE-FE5368DB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445F-685B-4F28-8580-B41342BE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5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1460-F2B6-401B-A759-1C5E75C3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96F65-8099-4C01-962D-5905C602C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FB9B-140D-42E8-8221-636FE3F7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5EC5-A188-4340-9A1E-5783A23B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8F63A-1FE5-4BD9-9958-BBB1CC5D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9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0FA43F-D618-47D3-9E85-0C158F89F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9C411-C914-4766-B74E-A54AEF061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4D13-2CB0-44E2-B924-48BEB173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0F39-FA37-41DC-B0A4-73C0DDA1C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BD25-04C3-4378-919F-C7AB3FE1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82A-D6EA-4E2A-BA91-56C1C32C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0B18-1A29-4417-B070-AC45F2121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0C44-6619-42B7-B267-73A567D0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7153-B90C-4402-9CC3-6A7E2DC9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DCD78-F4FF-4268-8398-A81E096A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A755-05FA-4F0D-9678-7B4EF787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E09B4-33A9-49ED-9B5C-2F0F963F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6A4-BCF2-4063-A08F-732F7225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69A49-A412-41F5-9D7D-469B64B06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55F3-442D-4C45-9872-38E41969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7CB9-F47D-4F53-9F4E-24518195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3B-6E08-48EA-B2A5-22D4456BD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DAE14-CAC0-4177-A301-3289FDBFE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A8800-4E00-46F7-9F63-D3A9CF59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73F01-D762-40B4-917D-CF4DB258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E4365-0095-4992-91A7-99E1089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0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0757-B3FC-46C8-B0C6-C0D37AF9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36C3F-D300-43D9-A4DA-F38394CB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30BFD-94A9-43AC-92A8-AF2D61B3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A4AB83-4DC8-48ED-8008-D67D48BB6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8A6DA-5E9E-44DB-B792-026E87E62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21A80-516A-436B-91AF-F4A57E2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B22FE6-36EF-4FE4-BD37-50140A14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E2E1-2850-49B8-9B1D-0180C0F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635E-92E7-4534-88EB-EC7F92A9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5853-086C-4F6D-96B1-16E2693AB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FDDC-C0FB-4114-A1CE-03EB168E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6B7444-C5C1-4478-BC84-8E034812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5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7A7F9-4659-46CC-80B9-E49229BD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A5D07-0042-4793-ABEC-E7E70BE55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194B3-5CAA-40A2-B088-0547414C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23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F9F4-7458-47F8-B1D5-F1F1CE1D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807C-1A50-49C5-8FF4-E2A596834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C5DD2-A898-4371-A918-BA7AE8BB2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E603-8A47-4B11-80FF-4D3B6CDBA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A9EAE-9785-4E34-8CB8-7425D87E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0E631-21F5-47D4-9463-ABB6E9A8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0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31BC-7A9C-410C-854B-BFCAC50B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60A7-AEEF-4DF3-9AF5-07CCB69FA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387B1-EFBA-4D3C-AE2B-4A07102B4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2B9A-8066-4D7B-A226-2B8AD887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3EF75-1108-4F31-B7D0-8E0E6252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E9C81-4552-4C29-95E8-866C497F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4F7EA3-558B-4A0B-B2C9-254F337F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6B802-FC06-4238-A235-152C6E763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A5FE8-9FB1-418C-908A-9DA054A7F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E629-A5D3-498C-ADFF-AB91A1F485C9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80491-16D4-4C7C-9C85-CB0B72525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F4E3-A47D-43B8-9073-5B114D06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CF568-E99A-44C7-AF89-AEA865CE6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17B9-847B-4454-87F5-4648C42F60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Soft Trajectory Generation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EC173-429D-4627-9CEF-639DD56E3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B762B1-D33F-48C6-93FF-476AA34C90EE}"/>
              </a:ext>
            </a:extLst>
          </p:cNvPr>
          <p:cNvGrpSpPr/>
          <p:nvPr/>
        </p:nvGrpSpPr>
        <p:grpSpPr>
          <a:xfrm>
            <a:off x="308298" y="1690688"/>
            <a:ext cx="5406702" cy="4678876"/>
            <a:chOff x="2276798" y="1597979"/>
            <a:chExt cx="5406702" cy="467887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14FC7E4-7DF7-40EA-BEAA-0FD831EF2365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A784EF4-35D8-4AA1-81B2-8CB4446DB605}"/>
                </a:ext>
              </a:extLst>
            </p:cNvPr>
            <p:cNvCxnSpPr>
              <a:stCxn id="6" idx="2"/>
              <a:endCxn id="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7BA6C-76BD-49C9-BC73-A54FD6567B7A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72949E6-CDAE-4B0F-9130-FB012C46B825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321EFE7-EC4C-4285-B652-84330DA0044B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46905E9-3B35-4193-AA10-9253F642BEC2}"/>
                </a:ext>
              </a:extLst>
            </p:cNvPr>
            <p:cNvCxnSpPr>
              <a:cxnSpLocks/>
              <a:stCxn id="10" idx="0"/>
              <a:endCxn id="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8A507B0-22C8-437C-A8ED-077E0C0D9C26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E3D5CE-A15D-4DAB-992B-4926260F6662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202B182-AB44-4BAE-B039-287E0002EB75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A3772C1-DE7E-49EB-AB2B-E40318FE505B}"/>
                </a:ext>
              </a:extLst>
            </p:cNvPr>
            <p:cNvCxnSpPr>
              <a:cxnSpLocks/>
              <a:stCxn id="33" idx="2"/>
              <a:endCxn id="32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C8805-F288-4237-BB73-EBDBE8C48730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11DAF-42F5-4F2B-9FC7-BA4BD2E106F5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8" y="2560480"/>
            <a:ext cx="1418932" cy="2143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07589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6763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8" y="2560480"/>
            <a:ext cx="1418932" cy="2143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07589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999078" y="2560480"/>
            <a:ext cx="1418932" cy="2143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87829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8855957" y="3654462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8813178" y="411067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cxnSpLocks/>
            <a:stCxn id="68" idx="2"/>
            <a:endCxn id="69" idx="1"/>
          </p:cNvCxnSpPr>
          <p:nvPr/>
        </p:nvCxnSpPr>
        <p:spPr>
          <a:xfrm rot="10800000" flipV="1">
            <a:off x="8837125" y="3736218"/>
            <a:ext cx="18833" cy="3983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8882055" y="427098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39472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-16078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/>
              <a:t>Creating the second IP: Assume the First IP is the new starting point and follow the same process to find a candidate’s second IP.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7B87795-F019-4F9C-80E4-61A20C779B17}"/>
              </a:ext>
            </a:extLst>
          </p:cNvPr>
          <p:cNvGrpSpPr/>
          <p:nvPr/>
        </p:nvGrpSpPr>
        <p:grpSpPr>
          <a:xfrm>
            <a:off x="-341927" y="1690688"/>
            <a:ext cx="5406702" cy="4678876"/>
            <a:chOff x="2276798" y="1597979"/>
            <a:chExt cx="5406702" cy="4678876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D1B5BB3-A247-42D5-9B9E-167DC4F07033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5A6DABB-922A-48A6-AF81-F89CD97C9E1B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7E09E8-2C90-43FD-BB71-8B085E7E0F6E}"/>
                </a:ext>
              </a:extLst>
            </p:cNvPr>
            <p:cNvCxnSpPr>
              <a:stCxn id="72" idx="2"/>
              <a:endCxn id="72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A8F5B57-AE55-4E24-B4EE-1E086AA00706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CAE7338-7B63-4BFC-8AA0-6092FE91C0EB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F3F3132-DE41-444B-9A9B-CDEBA28C85D1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611FDFD-273E-46E2-AEE1-72656D572924}"/>
                </a:ext>
              </a:extLst>
            </p:cNvPr>
            <p:cNvCxnSpPr>
              <a:cxnSpLocks/>
              <a:stCxn id="75" idx="0"/>
              <a:endCxn id="73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44911F4-9C64-4913-ADF3-FADD5B2569E8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5833283" y="1967311"/>
              <a:ext cx="548978" cy="4131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15B0948-C07C-4A3D-92F3-157636E39F34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1AEE10-2F67-41A0-8132-60F87610227A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39650A-9FFC-4849-B505-01E77D85B15E}"/>
                </a:ext>
              </a:extLst>
            </p:cNvPr>
            <p:cNvCxnSpPr>
              <a:cxnSpLocks/>
              <a:stCxn id="81" idx="2"/>
              <a:endCxn id="80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53FBF4D-03C0-441E-BE58-A9A7B88B1FB7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5456FDE-0FA4-49F9-81C2-41FB542285EE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E6127A03-89E9-4234-ACC9-6D644CBE9F54}"/>
              </a:ext>
            </a:extLst>
          </p:cNvPr>
          <p:cNvSpPr/>
          <p:nvPr/>
        </p:nvSpPr>
        <p:spPr>
          <a:xfrm>
            <a:off x="2280403" y="4110672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75EA0A-DD13-42F3-A548-849A3488EC06}"/>
              </a:ext>
            </a:extLst>
          </p:cNvPr>
          <p:cNvSpPr txBox="1"/>
          <p:nvPr/>
        </p:nvSpPr>
        <p:spPr>
          <a:xfrm>
            <a:off x="3237345" y="364036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D365B4B-3E85-4B76-8E26-ED69ADA2693D}"/>
              </a:ext>
            </a:extLst>
          </p:cNvPr>
          <p:cNvCxnSpPr>
            <a:cxnSpLocks/>
            <a:stCxn id="84" idx="0"/>
            <a:endCxn id="91" idx="5"/>
          </p:cNvCxnSpPr>
          <p:nvPr/>
        </p:nvCxnSpPr>
        <p:spPr>
          <a:xfrm flipH="1" flipV="1">
            <a:off x="2419970" y="4250239"/>
            <a:ext cx="700251" cy="4299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9EBD29A-4AB4-47B5-BC2F-22F7255A1089}"/>
              </a:ext>
            </a:extLst>
          </p:cNvPr>
          <p:cNvCxnSpPr>
            <a:cxnSpLocks/>
          </p:cNvCxnSpPr>
          <p:nvPr/>
        </p:nvCxnSpPr>
        <p:spPr>
          <a:xfrm>
            <a:off x="3120221" y="4680188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1C9D1D-BA13-4331-9308-A255B4C07524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120221" y="2478722"/>
            <a:ext cx="0" cy="220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FA0101F-29FD-481E-98E6-7FB119A5CD94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2812982" y="2595801"/>
            <a:ext cx="446806" cy="30650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83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Third IP: Assume the second IP is the new starting point and follow the same process to find a candidate’s second IP.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6AD0B7-B3F1-466E-A334-A5103A53F250}"/>
              </a:ext>
            </a:extLst>
          </p:cNvPr>
          <p:cNvGrpSpPr/>
          <p:nvPr/>
        </p:nvGrpSpPr>
        <p:grpSpPr>
          <a:xfrm>
            <a:off x="6211273" y="1690688"/>
            <a:ext cx="5406702" cy="4678876"/>
            <a:chOff x="2276798" y="1597979"/>
            <a:chExt cx="5406702" cy="4678876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7360F02-468B-4226-A60A-275F56FAC55D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25263FD-8B6D-43F0-99D7-599B9577E571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84074E-DD12-449C-B84C-FD16008B9582}"/>
                </a:ext>
              </a:extLst>
            </p:cNvPr>
            <p:cNvCxnSpPr>
              <a:stCxn id="26" idx="2"/>
              <a:endCxn id="26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0A700C3-223A-4691-A872-D7E350A7553C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99475F3-D59D-4D9A-A800-6C1F4DD8523E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A943706-2E8C-4F0C-8F05-95E34FAD2CE8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B4030BB-5A0F-424E-B4F5-125EF580C80E}"/>
                </a:ext>
              </a:extLst>
            </p:cNvPr>
            <p:cNvCxnSpPr>
              <a:cxnSpLocks/>
              <a:stCxn id="29" idx="0"/>
              <a:endCxn id="27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B2331D3-9A02-4452-81C1-4E497D501D72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8D8643-090F-42CF-A608-7585CBDC3FD1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51DE85-B402-4EFE-87DD-73E5046B07FF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26018D-403D-44DF-B61E-CBF929759574}"/>
                </a:ext>
              </a:extLst>
            </p:cNvPr>
            <p:cNvCxnSpPr>
              <a:cxnSpLocks/>
              <a:stCxn id="38" idx="2"/>
              <a:endCxn id="37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5300DDA-FCFE-4830-B86F-B435F62D6D84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438E13B-AC08-4BE4-8889-ED1CF3F532EC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1FEF5B-BE33-4B42-AA94-48DF241FA9A7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8196678" y="2560480"/>
            <a:ext cx="1418932" cy="2143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2FA32BD-9010-4F36-A63F-6DB84E75193E}"/>
              </a:ext>
            </a:extLst>
          </p:cNvPr>
          <p:cNvSpPr/>
          <p:nvPr/>
        </p:nvSpPr>
        <p:spPr>
          <a:xfrm>
            <a:off x="907589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0112EB2-AE68-4E4D-A828-936642F464F0}"/>
              </a:ext>
            </a:extLst>
          </p:cNvPr>
          <p:cNvSpPr/>
          <p:nvPr/>
        </p:nvSpPr>
        <p:spPr>
          <a:xfrm>
            <a:off x="86004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7F8C19-F36A-4A78-9093-B5BF2210A377}"/>
              </a:ext>
            </a:extLst>
          </p:cNvPr>
          <p:cNvSpPr txBox="1"/>
          <p:nvPr/>
        </p:nvSpPr>
        <p:spPr>
          <a:xfrm>
            <a:off x="92743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82AC724-6500-450E-BD14-46151418C116}"/>
              </a:ext>
            </a:extLst>
          </p:cNvPr>
          <p:cNvSpPr txBox="1"/>
          <p:nvPr/>
        </p:nvSpPr>
        <p:spPr>
          <a:xfrm>
            <a:off x="88038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81FAF3-AB24-406B-A743-E046FA9E7110}"/>
              </a:ext>
            </a:extLst>
          </p:cNvPr>
          <p:cNvGrpSpPr/>
          <p:nvPr/>
        </p:nvGrpSpPr>
        <p:grpSpPr>
          <a:xfrm>
            <a:off x="13673" y="1690688"/>
            <a:ext cx="5406702" cy="4678876"/>
            <a:chOff x="2276798" y="1597979"/>
            <a:chExt cx="5406702" cy="4678876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9F51E32-C726-4E1F-B134-9944298E4354}"/>
                </a:ext>
              </a:extLst>
            </p:cNvPr>
            <p:cNvSpPr/>
            <p:nvPr/>
          </p:nvSpPr>
          <p:spPr>
            <a:xfrm>
              <a:off x="3543300" y="2386013"/>
              <a:ext cx="4140200" cy="3263900"/>
            </a:xfrm>
            <a:custGeom>
              <a:avLst/>
              <a:gdLst>
                <a:gd name="connsiteX0" fmla="*/ 1193800 w 3060700"/>
                <a:gd name="connsiteY0" fmla="*/ 2451100 h 2451100"/>
                <a:gd name="connsiteX1" fmla="*/ 990600 w 3060700"/>
                <a:gd name="connsiteY1" fmla="*/ 1397000 h 2451100"/>
                <a:gd name="connsiteX2" fmla="*/ 0 w 3060700"/>
                <a:gd name="connsiteY2" fmla="*/ 0 h 2451100"/>
                <a:gd name="connsiteX3" fmla="*/ 3060700 w 3060700"/>
                <a:gd name="connsiteY3" fmla="*/ 0 h 2451100"/>
                <a:gd name="connsiteX4" fmla="*/ 2794000 w 3060700"/>
                <a:gd name="connsiteY4" fmla="*/ 800100 h 2451100"/>
                <a:gd name="connsiteX5" fmla="*/ 2413000 w 3060700"/>
                <a:gd name="connsiteY5" fmla="*/ 1358900 h 2451100"/>
                <a:gd name="connsiteX6" fmla="*/ 2400300 w 3060700"/>
                <a:gd name="connsiteY6" fmla="*/ 2438400 h 2451100"/>
                <a:gd name="connsiteX7" fmla="*/ 1193800 w 3060700"/>
                <a:gd name="connsiteY7" fmla="*/ 2451100 h 245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60700" h="2451100">
                  <a:moveTo>
                    <a:pt x="1193800" y="2451100"/>
                  </a:moveTo>
                  <a:lnTo>
                    <a:pt x="990600" y="1397000"/>
                  </a:lnTo>
                  <a:lnTo>
                    <a:pt x="0" y="0"/>
                  </a:lnTo>
                  <a:lnTo>
                    <a:pt x="3060700" y="0"/>
                  </a:lnTo>
                  <a:lnTo>
                    <a:pt x="2794000" y="800100"/>
                  </a:lnTo>
                  <a:lnTo>
                    <a:pt x="2413000" y="1358900"/>
                  </a:lnTo>
                  <a:lnTo>
                    <a:pt x="2400300" y="2438400"/>
                  </a:lnTo>
                  <a:lnTo>
                    <a:pt x="1193800" y="245110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68AFBB1-F242-478D-917A-3146BCF110A6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E3B1A90-9EDB-43D5-B854-FA33C4E45A32}"/>
                </a:ext>
              </a:extLst>
            </p:cNvPr>
            <p:cNvCxnSpPr>
              <a:stCxn id="48" idx="2"/>
              <a:endCxn id="48" idx="3"/>
            </p:cNvCxnSpPr>
            <p:nvPr/>
          </p:nvCxnSpPr>
          <p:spPr>
            <a:xfrm>
              <a:off x="3543300" y="2386013"/>
              <a:ext cx="41402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8373C2C-F3AE-45F8-B1D7-C5E1BB78F853}"/>
                </a:ext>
              </a:extLst>
            </p:cNvPr>
            <p:cNvSpPr txBox="1"/>
            <p:nvPr/>
          </p:nvSpPr>
          <p:spPr>
            <a:xfrm>
              <a:off x="4435000" y="5907523"/>
              <a:ext cx="1178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Start point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291F1B5-77FD-40BC-8A40-23EA3EA00220}"/>
                </a:ext>
              </a:extLst>
            </p:cNvPr>
            <p:cNvSpPr txBox="1"/>
            <p:nvPr/>
          </p:nvSpPr>
          <p:spPr>
            <a:xfrm>
              <a:off x="5757416" y="2619674"/>
              <a:ext cx="1600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/>
                <a:t>Crosswalk area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4184FA7-0E3F-466F-AF35-577398289F34}"/>
                </a:ext>
              </a:extLst>
            </p:cNvPr>
            <p:cNvSpPr txBox="1"/>
            <p:nvPr/>
          </p:nvSpPr>
          <p:spPr>
            <a:xfrm>
              <a:off x="5304933" y="1597979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Goal Line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2D1E778-6CF5-4879-AA8B-FA4709EE0295}"/>
                </a:ext>
              </a:extLst>
            </p:cNvPr>
            <p:cNvCxnSpPr>
              <a:cxnSpLocks/>
              <a:stCxn id="51" idx="0"/>
              <a:endCxn id="49" idx="2"/>
            </p:cNvCxnSpPr>
            <p:nvPr/>
          </p:nvCxnSpPr>
          <p:spPr>
            <a:xfrm flipV="1">
              <a:off x="5024200" y="5649913"/>
              <a:ext cx="772556" cy="25761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460AF28-1404-4B06-A3EB-92BE7D88C11B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5757416" y="1967311"/>
              <a:ext cx="75867" cy="41870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CDF21FE-BF32-463F-B681-DDA710B431E5}"/>
                </a:ext>
              </a:extLst>
            </p:cNvPr>
            <p:cNvSpPr/>
            <p:nvPr/>
          </p:nvSpPr>
          <p:spPr>
            <a:xfrm>
              <a:off x="4098687" y="2304257"/>
              <a:ext cx="163513" cy="1635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CD39F5-9A9A-4FBE-ADB0-73F7263EFF9C}"/>
                </a:ext>
              </a:extLst>
            </p:cNvPr>
            <p:cNvSpPr txBox="1"/>
            <p:nvPr/>
          </p:nvSpPr>
          <p:spPr>
            <a:xfrm>
              <a:off x="2276798" y="1598355"/>
              <a:ext cx="230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Ideal destination point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B0FFFFA-C602-43DA-A0BA-9ACD5615933F}"/>
                </a:ext>
              </a:extLst>
            </p:cNvPr>
            <p:cNvCxnSpPr>
              <a:cxnSpLocks/>
              <a:stCxn id="57" idx="2"/>
              <a:endCxn id="56" idx="1"/>
            </p:cNvCxnSpPr>
            <p:nvPr/>
          </p:nvCxnSpPr>
          <p:spPr>
            <a:xfrm>
              <a:off x="3426921" y="1967687"/>
              <a:ext cx="695712" cy="36051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2CEC6BF-13E9-4E37-A27C-FA0BEA7A8C83}"/>
                </a:ext>
              </a:extLst>
            </p:cNvPr>
            <p:cNvSpPr txBox="1"/>
            <p:nvPr/>
          </p:nvSpPr>
          <p:spPr>
            <a:xfrm>
              <a:off x="5796755" y="4259025"/>
              <a:ext cx="815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First IP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E344E7-C717-4843-B8B2-B50EA89E73AD}"/>
                </a:ext>
              </a:extLst>
            </p:cNvPr>
            <p:cNvSpPr/>
            <p:nvPr/>
          </p:nvSpPr>
          <p:spPr>
            <a:xfrm>
              <a:off x="5657189" y="458747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54B6E9-40E0-40AB-B375-391F813AC061}"/>
              </a:ext>
            </a:extLst>
          </p:cNvPr>
          <p:cNvCxnSpPr>
            <a:cxnSpLocks/>
            <a:stCxn id="60" idx="1"/>
          </p:cNvCxnSpPr>
          <p:nvPr/>
        </p:nvCxnSpPr>
        <p:spPr>
          <a:xfrm flipH="1" flipV="1">
            <a:off x="1999078" y="2560480"/>
            <a:ext cx="1418932" cy="214365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79EA458A-F5CA-4840-88E2-E76452A3CB12}"/>
              </a:ext>
            </a:extLst>
          </p:cNvPr>
          <p:cNvSpPr/>
          <p:nvPr/>
        </p:nvSpPr>
        <p:spPr>
          <a:xfrm>
            <a:off x="2878295" y="394715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0A7A037-C254-4F18-80B1-29A3BB78BCCD}"/>
              </a:ext>
            </a:extLst>
          </p:cNvPr>
          <p:cNvSpPr/>
          <p:nvPr/>
        </p:nvSpPr>
        <p:spPr>
          <a:xfrm>
            <a:off x="2402818" y="3185000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FD92C0-C226-4345-9180-B7C646E461E4}"/>
              </a:ext>
            </a:extLst>
          </p:cNvPr>
          <p:cNvSpPr txBox="1"/>
          <p:nvPr/>
        </p:nvSpPr>
        <p:spPr>
          <a:xfrm>
            <a:off x="3076704" y="381866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022F05-F614-4116-B4BE-5112F2A9C6DE}"/>
              </a:ext>
            </a:extLst>
          </p:cNvPr>
          <p:cNvSpPr txBox="1"/>
          <p:nvPr/>
        </p:nvSpPr>
        <p:spPr>
          <a:xfrm>
            <a:off x="2606225" y="30773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7FC1EDC-07A1-4577-9561-84BDCF416419}"/>
              </a:ext>
            </a:extLst>
          </p:cNvPr>
          <p:cNvSpPr/>
          <p:nvPr/>
        </p:nvSpPr>
        <p:spPr>
          <a:xfrm>
            <a:off x="2606225" y="3533415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96C5FEA-604D-4EB0-82CE-8DF1547C97F1}"/>
              </a:ext>
            </a:extLst>
          </p:cNvPr>
          <p:cNvSpPr txBox="1"/>
          <p:nvPr/>
        </p:nvSpPr>
        <p:spPr>
          <a:xfrm>
            <a:off x="2799216" y="33931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9DD0220-1209-41B2-8E23-70A79AA99F6D}"/>
              </a:ext>
            </a:extLst>
          </p:cNvPr>
          <p:cNvSpPr/>
          <p:nvPr/>
        </p:nvSpPr>
        <p:spPr>
          <a:xfrm>
            <a:off x="8790557" y="3524366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FC49070-5396-42A9-B942-FDD83DE8B767}"/>
              </a:ext>
            </a:extLst>
          </p:cNvPr>
          <p:cNvSpPr/>
          <p:nvPr/>
        </p:nvSpPr>
        <p:spPr>
          <a:xfrm>
            <a:off x="9509907" y="3736907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B3BE491-DC35-44BC-9CF0-7B45574ECE50}"/>
              </a:ext>
            </a:extLst>
          </p:cNvPr>
          <p:cNvCxnSpPr>
            <a:stCxn id="68" idx="7"/>
            <a:endCxn id="69" idx="1"/>
          </p:cNvCxnSpPr>
          <p:nvPr/>
        </p:nvCxnSpPr>
        <p:spPr>
          <a:xfrm rot="16200000" flipH="1">
            <a:off x="9125717" y="3352718"/>
            <a:ext cx="212541" cy="603729"/>
          </a:xfrm>
          <a:prstGeom prst="curvedConnector3">
            <a:avLst>
              <a:gd name="adj1" fmla="val -172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78213A-DC3A-4959-A24D-18372833A26D}"/>
              </a:ext>
            </a:extLst>
          </p:cNvPr>
          <p:cNvSpPr txBox="1"/>
          <p:nvPr/>
        </p:nvSpPr>
        <p:spPr>
          <a:xfrm>
            <a:off x="9755176" y="3577827"/>
            <a:ext cx="107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Second IP</a:t>
            </a:r>
          </a:p>
        </p:txBody>
      </p:sp>
    </p:spTree>
    <p:extLst>
      <p:ext uri="{BB962C8B-B14F-4D97-AF65-F5344CB8AC3E}">
        <p14:creationId xmlns:p14="http://schemas.microsoft.com/office/powerpoint/2010/main" val="168525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Input: A crosswalk polygon, a start point, a goal line, number of intermediate waypoints, and the ideal destination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033337" y="3607752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7311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37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 A set of waypoints making a sparse trajectory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96756" y="2604206"/>
            <a:ext cx="1581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50163" y="159645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5791"/>
            <a:ext cx="81757" cy="42022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929A06F-A381-4B85-B226-9218CF24C2B9}"/>
              </a:ext>
            </a:extLst>
          </p:cNvPr>
          <p:cNvSpPr/>
          <p:nvPr/>
        </p:nvSpPr>
        <p:spPr>
          <a:xfrm>
            <a:off x="4860687" y="2304257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E04EAF-E867-409A-A627-CBEF2F6DDF68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17A871-A6D0-40C0-A301-BC9CA80737D6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BD1C52-B253-420C-BC49-351D5C27BDD6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1D92C13-5DBE-4A9C-9DEF-9FF0BB1B8E47}"/>
              </a:ext>
            </a:extLst>
          </p:cNvPr>
          <p:cNvGrpSpPr/>
          <p:nvPr/>
        </p:nvGrpSpPr>
        <p:grpSpPr>
          <a:xfrm>
            <a:off x="5796756" y="5351978"/>
            <a:ext cx="163513" cy="379691"/>
            <a:chOff x="5796756" y="5351978"/>
            <a:chExt cx="163513" cy="37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236EA66-3649-4D0E-91D9-047F3EB8CD5F}"/>
                </a:ext>
              </a:extLst>
            </p:cNvPr>
            <p:cNvSpPr/>
            <p:nvPr/>
          </p:nvSpPr>
          <p:spPr>
            <a:xfrm>
              <a:off x="5796756" y="5568156"/>
              <a:ext cx="163513" cy="163513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DBF9C97-D399-4EBC-BB7F-4D3053D4F070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878513" y="5351978"/>
              <a:ext cx="63499" cy="216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1C1D23-733A-4EBF-A41E-9CA45B0CAB29}"/>
              </a:ext>
            </a:extLst>
          </p:cNvPr>
          <p:cNvGrpSpPr/>
          <p:nvPr/>
        </p:nvGrpSpPr>
        <p:grpSpPr>
          <a:xfrm>
            <a:off x="5917405" y="4478908"/>
            <a:ext cx="163513" cy="413742"/>
            <a:chOff x="5942012" y="4318000"/>
            <a:chExt cx="163513" cy="41374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05A791-5365-49DE-8FE5-A3ABA78E0FBD}"/>
                </a:ext>
              </a:extLst>
            </p:cNvPr>
            <p:cNvSpPr/>
            <p:nvPr/>
          </p:nvSpPr>
          <p:spPr>
            <a:xfrm>
              <a:off x="5942012" y="4568229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7CD3BBF-A3FA-44E5-BCD1-53EF589B0B8B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5960268" y="4318000"/>
              <a:ext cx="63501" cy="250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4B928D-BEE6-499B-84D6-FE346EA9EF64}"/>
              </a:ext>
            </a:extLst>
          </p:cNvPr>
          <p:cNvGrpSpPr/>
          <p:nvPr/>
        </p:nvGrpSpPr>
        <p:grpSpPr>
          <a:xfrm>
            <a:off x="5681790" y="3698238"/>
            <a:ext cx="278479" cy="339367"/>
            <a:chOff x="5681789" y="3317060"/>
            <a:chExt cx="278479" cy="3393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2A7F25-3139-433D-BD7D-CAF825D5D005}"/>
                </a:ext>
              </a:extLst>
            </p:cNvPr>
            <p:cNvSpPr/>
            <p:nvPr/>
          </p:nvSpPr>
          <p:spPr>
            <a:xfrm>
              <a:off x="5796755" y="3492914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2DFF639-D932-47EE-AD3C-9901328F60D9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5681789" y="3317060"/>
              <a:ext cx="138912" cy="199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6E48A2-0CE3-4918-8B9E-9537B583A75B}"/>
              </a:ext>
            </a:extLst>
          </p:cNvPr>
          <p:cNvGrpSpPr/>
          <p:nvPr/>
        </p:nvGrpSpPr>
        <p:grpSpPr>
          <a:xfrm>
            <a:off x="5156200" y="2904146"/>
            <a:ext cx="254278" cy="375677"/>
            <a:chOff x="5705990" y="3280750"/>
            <a:chExt cx="254278" cy="375677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A09C9C-FCEE-4364-AD22-712F9432F62E}"/>
                </a:ext>
              </a:extLst>
            </p:cNvPr>
            <p:cNvSpPr/>
            <p:nvPr/>
          </p:nvSpPr>
          <p:spPr>
            <a:xfrm>
              <a:off x="5796755" y="3492914"/>
              <a:ext cx="163513" cy="16351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69C0A7-EBB9-4C4B-A8B4-398E79914367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5705990" y="3280750"/>
              <a:ext cx="114711" cy="2361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00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Create evenly-spaced points between the start and the ideal destination point. Set maximum inter-point distance to the interval of these points * 1.5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6756" y="1967311"/>
            <a:ext cx="3652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695CB9-EC59-4215-89AD-B167572F5992}"/>
              </a:ext>
            </a:extLst>
          </p:cNvPr>
          <p:cNvSpPr/>
          <p:nvPr/>
        </p:nvSpPr>
        <p:spPr>
          <a:xfrm>
            <a:off x="4495286" y="311332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3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Take two points, A and B, closest to the start point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849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87086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Find a uniformly distributed random point between A and B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203308" y="4457813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5410477" y="43337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7695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Rotate C by +-90 degrees wrt point 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5796755" y="42590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657189" y="458747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87640" y="4317931"/>
            <a:ext cx="181616" cy="405373"/>
          </a:xfrm>
          <a:prstGeom prst="curvedConnector3">
            <a:avLst>
              <a:gd name="adj1" fmla="val -2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0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Rotate C by +-90 degrees wrt point A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5796755" y="42590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C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657189" y="458747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87640" y="4317931"/>
            <a:ext cx="181616" cy="405373"/>
          </a:xfrm>
          <a:prstGeom prst="curvedConnector3">
            <a:avLst>
              <a:gd name="adj1" fmla="val -2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8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F9548-474C-494D-A5AD-01F0700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/>
              <a:t>Creating the first IP: if len(Start point, C) &lt;= maximum inter-point distance, accept it as the first IP. Otherwise, restart from finding point C.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4FC7E4-7DF7-40EA-BEAA-0FD831EF2365}"/>
              </a:ext>
            </a:extLst>
          </p:cNvPr>
          <p:cNvSpPr/>
          <p:nvPr/>
        </p:nvSpPr>
        <p:spPr>
          <a:xfrm>
            <a:off x="3543300" y="2386013"/>
            <a:ext cx="4140200" cy="3263900"/>
          </a:xfrm>
          <a:custGeom>
            <a:avLst/>
            <a:gdLst>
              <a:gd name="connsiteX0" fmla="*/ 1193800 w 3060700"/>
              <a:gd name="connsiteY0" fmla="*/ 2451100 h 2451100"/>
              <a:gd name="connsiteX1" fmla="*/ 990600 w 3060700"/>
              <a:gd name="connsiteY1" fmla="*/ 1397000 h 2451100"/>
              <a:gd name="connsiteX2" fmla="*/ 0 w 3060700"/>
              <a:gd name="connsiteY2" fmla="*/ 0 h 2451100"/>
              <a:gd name="connsiteX3" fmla="*/ 3060700 w 3060700"/>
              <a:gd name="connsiteY3" fmla="*/ 0 h 2451100"/>
              <a:gd name="connsiteX4" fmla="*/ 2794000 w 3060700"/>
              <a:gd name="connsiteY4" fmla="*/ 800100 h 2451100"/>
              <a:gd name="connsiteX5" fmla="*/ 2413000 w 3060700"/>
              <a:gd name="connsiteY5" fmla="*/ 1358900 h 2451100"/>
              <a:gd name="connsiteX6" fmla="*/ 2400300 w 3060700"/>
              <a:gd name="connsiteY6" fmla="*/ 2438400 h 2451100"/>
              <a:gd name="connsiteX7" fmla="*/ 1193800 w 3060700"/>
              <a:gd name="connsiteY7" fmla="*/ 2451100 h 245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00" h="2451100">
                <a:moveTo>
                  <a:pt x="1193800" y="2451100"/>
                </a:moveTo>
                <a:lnTo>
                  <a:pt x="990600" y="1397000"/>
                </a:lnTo>
                <a:lnTo>
                  <a:pt x="0" y="0"/>
                </a:lnTo>
                <a:lnTo>
                  <a:pt x="3060700" y="0"/>
                </a:lnTo>
                <a:lnTo>
                  <a:pt x="2794000" y="800100"/>
                </a:lnTo>
                <a:lnTo>
                  <a:pt x="2413000" y="1358900"/>
                </a:lnTo>
                <a:lnTo>
                  <a:pt x="2400300" y="2438400"/>
                </a:lnTo>
                <a:lnTo>
                  <a:pt x="1193800" y="245110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36EA66-3649-4D0E-91D9-047F3EB8CD5F}"/>
              </a:ext>
            </a:extLst>
          </p:cNvPr>
          <p:cNvSpPr/>
          <p:nvPr/>
        </p:nvSpPr>
        <p:spPr>
          <a:xfrm>
            <a:off x="5796756" y="5568156"/>
            <a:ext cx="163513" cy="1635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84EF4-35D8-4AA1-81B2-8CB4446DB605}"/>
              </a:ext>
            </a:extLst>
          </p:cNvPr>
          <p:cNvCxnSpPr>
            <a:stCxn id="6" idx="2"/>
            <a:endCxn id="6" idx="3"/>
          </p:cNvCxnSpPr>
          <p:nvPr/>
        </p:nvCxnSpPr>
        <p:spPr>
          <a:xfrm>
            <a:off x="3543300" y="2386013"/>
            <a:ext cx="41402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A7BA6C-76BD-49C9-BC73-A54FD6567B7A}"/>
              </a:ext>
            </a:extLst>
          </p:cNvPr>
          <p:cNvSpPr txBox="1"/>
          <p:nvPr/>
        </p:nvSpPr>
        <p:spPr>
          <a:xfrm>
            <a:off x="4435000" y="5907523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Start point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949E6-CDAE-4B0F-9130-FB012C46B825}"/>
              </a:ext>
            </a:extLst>
          </p:cNvPr>
          <p:cNvSpPr txBox="1"/>
          <p:nvPr/>
        </p:nvSpPr>
        <p:spPr>
          <a:xfrm>
            <a:off x="5757416" y="2619674"/>
            <a:ext cx="160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/>
              <a:t>Crosswalk area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1EFE7-EC4C-4285-B652-84330DA0044B}"/>
              </a:ext>
            </a:extLst>
          </p:cNvPr>
          <p:cNvSpPr txBox="1"/>
          <p:nvPr/>
        </p:nvSpPr>
        <p:spPr>
          <a:xfrm>
            <a:off x="5304933" y="159797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Goal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905E9-3B35-4193-AA10-9253F642BEC2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5024200" y="5649913"/>
            <a:ext cx="772556" cy="25761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A507B0-22C8-437C-A8ED-077E0C0D9C26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57416" y="1967311"/>
            <a:ext cx="75867" cy="41870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7E3D5CE-A15D-4DAB-992B-4926260F6662}"/>
              </a:ext>
            </a:extLst>
          </p:cNvPr>
          <p:cNvSpPr/>
          <p:nvPr/>
        </p:nvSpPr>
        <p:spPr>
          <a:xfrm>
            <a:off x="4098687" y="2304257"/>
            <a:ext cx="163513" cy="16351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B182-AB44-4BAE-B039-287E0002EB75}"/>
              </a:ext>
            </a:extLst>
          </p:cNvPr>
          <p:cNvSpPr txBox="1"/>
          <p:nvPr/>
        </p:nvSpPr>
        <p:spPr>
          <a:xfrm>
            <a:off x="2276798" y="1598355"/>
            <a:ext cx="230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Ideal destination point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A3772C1-DE7E-49EB-AB2B-E40318FE505B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>
            <a:off x="3426921" y="1967687"/>
            <a:ext cx="695712" cy="3605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AE60DD-234F-4095-908C-6019E46C6CC6}"/>
              </a:ext>
            </a:extLst>
          </p:cNvPr>
          <p:cNvCxnSpPr>
            <a:cxnSpLocks/>
            <a:stCxn id="7" idx="1"/>
            <a:endCxn id="32" idx="4"/>
          </p:cNvCxnSpPr>
          <p:nvPr/>
        </p:nvCxnSpPr>
        <p:spPr>
          <a:xfrm flipH="1" flipV="1">
            <a:off x="4180444" y="2467770"/>
            <a:ext cx="1640258" cy="31243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7AFF3F7-B302-4C31-AFF1-E9083342D60C}"/>
              </a:ext>
            </a:extLst>
          </p:cNvPr>
          <p:cNvSpPr/>
          <p:nvPr/>
        </p:nvSpPr>
        <p:spPr>
          <a:xfrm>
            <a:off x="5328721" y="4754537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69419-7BCE-486F-AFE6-D02E85180428}"/>
              </a:ext>
            </a:extLst>
          </p:cNvPr>
          <p:cNvSpPr/>
          <p:nvPr/>
        </p:nvSpPr>
        <p:spPr>
          <a:xfrm>
            <a:off x="4918816" y="3948179"/>
            <a:ext cx="163513" cy="163513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1C4A51-8711-466A-B1C2-8F2F96D4A719}"/>
              </a:ext>
            </a:extLst>
          </p:cNvPr>
          <p:cNvSpPr txBox="1"/>
          <p:nvPr/>
        </p:nvSpPr>
        <p:spPr>
          <a:xfrm>
            <a:off x="5492234" y="4651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D001CE-E9AD-4C14-A1FB-092AAC80BFC1}"/>
              </a:ext>
            </a:extLst>
          </p:cNvPr>
          <p:cNvSpPr txBox="1"/>
          <p:nvPr/>
        </p:nvSpPr>
        <p:spPr>
          <a:xfrm>
            <a:off x="5138975" y="38332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016503-4752-4D13-BE7B-94B90D70AD13}"/>
              </a:ext>
            </a:extLst>
          </p:cNvPr>
          <p:cNvSpPr/>
          <p:nvPr/>
        </p:nvSpPr>
        <p:spPr>
          <a:xfrm>
            <a:off x="5136195" y="4405863"/>
            <a:ext cx="163513" cy="163513"/>
          </a:xfrm>
          <a:prstGeom prst="ellipse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C8805-F288-4237-BB73-EBDBE8C48730}"/>
              </a:ext>
            </a:extLst>
          </p:cNvPr>
          <p:cNvSpPr txBox="1"/>
          <p:nvPr/>
        </p:nvSpPr>
        <p:spPr>
          <a:xfrm>
            <a:off x="5796755" y="4259025"/>
            <a:ext cx="26829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/>
              <a:t>C = first intermediate point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511DAF-42F5-4F2B-9FC7-BA4BD2E106F5}"/>
              </a:ext>
            </a:extLst>
          </p:cNvPr>
          <p:cNvSpPr/>
          <p:nvPr/>
        </p:nvSpPr>
        <p:spPr>
          <a:xfrm>
            <a:off x="5657189" y="4587479"/>
            <a:ext cx="163513" cy="16351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E139D5-32D0-49D5-A5A7-4F5D54E78F55}"/>
              </a:ext>
            </a:extLst>
          </p:cNvPr>
          <p:cNvCxnSpPr>
            <a:cxnSpLocks/>
            <a:stCxn id="21" idx="7"/>
            <a:endCxn id="25" idx="1"/>
          </p:cNvCxnSpPr>
          <p:nvPr/>
        </p:nvCxnSpPr>
        <p:spPr>
          <a:xfrm rot="16200000" flipH="1">
            <a:off x="5387640" y="4317931"/>
            <a:ext cx="181616" cy="405373"/>
          </a:xfrm>
          <a:prstGeom prst="curvedConnector3">
            <a:avLst>
              <a:gd name="adj1" fmla="val -271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8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 Trajectory Generation</vt:lpstr>
      <vt:lpstr>Input: A crosswalk polygon, a start point, a goal line, number of intermediate waypoints, and the ideal destination point</vt:lpstr>
      <vt:lpstr>Output: A set of waypoints making a sparse trajectory</vt:lpstr>
      <vt:lpstr>Creating the first IP: Create evenly-spaced points between the start and the ideal destination point. Set maximum inter-point distance to the interval of these points * 1.5</vt:lpstr>
      <vt:lpstr>Creating the first IP: Take two points, A and B, closest to the start point</vt:lpstr>
      <vt:lpstr>Creating the first IP: Find a uniformly distributed random point between A and B</vt:lpstr>
      <vt:lpstr>Creating the first IP: Rotate C by +-90 degrees wrt point A</vt:lpstr>
      <vt:lpstr>Creating the first IP: Rotate C by +-90 degrees wrt point A</vt:lpstr>
      <vt:lpstr>Creating the first IP: if len(Start point, C) &lt;= maximum inter-point distance, accept it as the first IP. Otherwise, restart from finding point C.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second IP: Assume the First IP is the new starting point and follow the same process to find a candidate’s second IP.</vt:lpstr>
      <vt:lpstr>Creating the Third IP: Assume the second IP is the new starting point and follow the same process to find a candidate’s second IP.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Trajectory Generation</dc:title>
  <dc:creator>Administrator</dc:creator>
  <cp:lastModifiedBy>Administrator</cp:lastModifiedBy>
  <cp:revision>35</cp:revision>
  <dcterms:created xsi:type="dcterms:W3CDTF">2023-06-01T19:07:22Z</dcterms:created>
  <dcterms:modified xsi:type="dcterms:W3CDTF">2023-06-01T20:26:25Z</dcterms:modified>
</cp:coreProperties>
</file>