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70" d="100"/>
          <a:sy n="170" d="100"/>
        </p:scale>
        <p:origin x="-268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4BFD-F8A3-4DE6-9ED5-785FFC0E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7395A-9B1A-4D3E-B3EA-D964F16D4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EDB9-59DD-4D17-A101-00E37781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F003-FBB7-4B3C-A6F1-65C79A47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7808-B699-4253-A8DC-38BA8B55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3D0-A425-4939-906B-C663E01E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D689-456B-410B-A36E-0EA58ECC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34D3-47E1-4862-B9A0-BE569D34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542B-2259-430E-B9EC-1DC9D08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BE1C-321F-4099-9989-A150AF75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125B-CC0C-489B-B190-FC9FABA5D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DFF23-5B49-4062-9B68-5677B17B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7FE2-773E-425D-8C4D-8ACDCF29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1D8E-15AC-4573-9D10-DBC7985A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FE60-F640-4C1E-8E57-882DBD86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6E5-9AA0-4391-91F5-4CBA3658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61CF-3C42-4BCA-9AFA-E2BB571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BBCD-24C8-4EDC-95CB-D46D94E0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47B2-C530-4AA6-B891-5741E97D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C807-BAEE-4FE4-BE0A-64A3D7DA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ACA8-A8E5-43A3-A596-9483B186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EA64-CCB2-4793-BBDE-AF06308E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F576-557B-4C1C-8581-78935DB2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1F5B-2419-4CD1-BFD1-15CD48A4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5471-2544-4BE9-B5E4-A84E4FF2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705A-18AC-41FC-81C7-8FBF66D5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963C-35AC-4665-A33B-238249CC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9ADBB-6185-4ECE-B1DD-49DD4410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8D8CC-3CE2-46CA-886B-6ADC7B14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2E7CB-C84E-49B9-B103-4F3AB332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2276-2092-4DCD-9527-4131484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0388-E1D3-4426-B908-C9317165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F1125-2A08-408A-8B51-C14AD2D7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96770-B547-404D-8ED7-648453EF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A1D6-A3B3-4348-93D8-F3D5E189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518CE-DE13-40E2-9A1D-A63C79632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1304F-6224-4610-8676-D80D9A41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6A041-BCBF-4332-A596-A495DC9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174A4-A88B-4C54-A1BE-E0EFBA9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8DAA-513E-46BF-B3EC-DA38F620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6E941-865F-4781-81FF-E8C1BD6D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F1160-A25B-40AD-9269-ED580510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D1EA1-97F7-4C1E-901A-D9DB4C03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8C9C3-1BC8-44AC-AAAB-24ED0B64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D7509-6892-44DF-9258-46FFDC3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52AFB-1E10-427A-8778-6F4E5C43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104-5315-454A-8E1F-CA5160AD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8ED-B8A7-4A43-9DAE-0908DB2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3205C-6495-42F3-B61D-D00ADFD7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349D-C8AB-4626-95F0-77F6F697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B803-0F47-4B34-B93A-B606E3B7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E523-E30F-4EE4-8714-BA0CF792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03B4-5667-4ED8-8750-61C686B5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C5DC4-7CB2-4675-BD25-112AAA31A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208B-955D-45C7-A0CA-B03F2A5C0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4E1B-E694-4526-BDD5-2CAFFA9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0504-ADEC-4DDD-AAEF-3E6DD317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BA2C-F9ED-413B-A9EC-E97D8D39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80C42-3C00-482F-8C15-256E2098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D9FF-BA52-4EE2-8B60-EC479589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358B-E963-4700-90FE-8327218E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DD5A-FB28-46D4-9EBE-3CC2D77BA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081C-EBEA-4788-A0E7-947798F4F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29D-3CBC-4AEC-B720-84997B58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PAI-Ped / PAI-Walker / </a:t>
            </a:r>
            <a:r>
              <a:rPr lang="el-GR"/>
              <a:t>π</a:t>
            </a:r>
            <a:r>
              <a:rPr lang="en-US"/>
              <a:t>Ped </a:t>
            </a:r>
            <a:br>
              <a:rPr lang="en-US"/>
            </a:br>
            <a:r>
              <a:rPr lang="en-US" sz="3100"/>
              <a:t>A hybrid pedestrian behavior model for AV testing in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6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9B61141-0F0A-4372-BAF7-08A4EF750F2B}"/>
              </a:ext>
            </a:extLst>
          </p:cNvPr>
          <p:cNvSpPr/>
          <p:nvPr/>
        </p:nvSpPr>
        <p:spPr>
          <a:xfrm>
            <a:off x="910424" y="1833834"/>
            <a:ext cx="2592126" cy="138219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0B44D3-2111-49B7-B96D-3133A0051DAE}"/>
              </a:ext>
            </a:extLst>
          </p:cNvPr>
          <p:cNvCxnSpPr/>
          <p:nvPr/>
        </p:nvCxnSpPr>
        <p:spPr>
          <a:xfrm>
            <a:off x="910424" y="2492734"/>
            <a:ext cx="2592126" cy="0"/>
          </a:xfrm>
          <a:prstGeom prst="line">
            <a:avLst/>
          </a:prstGeom>
          <a:ln>
            <a:solidFill>
              <a:schemeClr val="accent2">
                <a:alpha val="6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0D5ACE-7AD5-4422-BC8F-E48C867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85208" cy="402176"/>
          </a:xfrm>
        </p:spPr>
        <p:txBody>
          <a:bodyPr>
            <a:noAutofit/>
          </a:bodyPr>
          <a:lstStyle/>
          <a:p>
            <a:r>
              <a:rPr lang="en-US" sz="1400" dirty="0"/>
              <a:t>Hybrid Crossing Model Components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A9B-959A-4F2E-982B-9007D3D56538}"/>
              </a:ext>
            </a:extLst>
          </p:cNvPr>
          <p:cNvCxnSpPr/>
          <p:nvPr/>
        </p:nvCxnSpPr>
        <p:spPr>
          <a:xfrm>
            <a:off x="910424" y="3535681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606BFE-C6D5-418E-928A-0A43F9BA3803}"/>
              </a:ext>
            </a:extLst>
          </p:cNvPr>
          <p:cNvCxnSpPr/>
          <p:nvPr/>
        </p:nvCxnSpPr>
        <p:spPr>
          <a:xfrm>
            <a:off x="910424" y="1509423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A565F0-E83F-4C59-B1F8-694201DA5331}"/>
              </a:ext>
            </a:extLst>
          </p:cNvPr>
          <p:cNvSpPr/>
          <p:nvPr/>
        </p:nvSpPr>
        <p:spPr>
          <a:xfrm>
            <a:off x="910424" y="3535681"/>
            <a:ext cx="2592126" cy="261014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C2B6D-164E-46BB-8789-C47B99648045}"/>
              </a:ext>
            </a:extLst>
          </p:cNvPr>
          <p:cNvSpPr/>
          <p:nvPr/>
        </p:nvSpPr>
        <p:spPr>
          <a:xfrm>
            <a:off x="910424" y="1248411"/>
            <a:ext cx="2592126" cy="26101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5EDDD35-6D6C-4DE7-B323-6FD3F8FB9E40}"/>
              </a:ext>
            </a:extLst>
          </p:cNvPr>
          <p:cNvSpPr/>
          <p:nvPr/>
        </p:nvSpPr>
        <p:spPr>
          <a:xfrm>
            <a:off x="1961930" y="1829200"/>
            <a:ext cx="172994" cy="1389472"/>
          </a:xfrm>
          <a:custGeom>
            <a:avLst/>
            <a:gdLst>
              <a:gd name="connsiteX0" fmla="*/ 731520 w 731520"/>
              <a:gd name="connsiteY0" fmla="*/ 2019631 h 2028436"/>
              <a:gd name="connsiteX1" fmla="*/ 532737 w 731520"/>
              <a:gd name="connsiteY1" fmla="*/ 1793019 h 2028436"/>
              <a:gd name="connsiteX2" fmla="*/ 512859 w 731520"/>
              <a:gd name="connsiteY2" fmla="*/ 449249 h 2028436"/>
              <a:gd name="connsiteX3" fmla="*/ 401541 w 731520"/>
              <a:gd name="connsiteY3" fmla="*/ 111318 h 2028436"/>
              <a:gd name="connsiteX4" fmla="*/ 0 w 731520"/>
              <a:gd name="connsiteY4" fmla="*/ 0 h 2028436"/>
              <a:gd name="connsiteX0" fmla="*/ 759349 w 759349"/>
              <a:gd name="connsiteY0" fmla="*/ 2095168 h 2098483"/>
              <a:gd name="connsiteX1" fmla="*/ 532737 w 759349"/>
              <a:gd name="connsiteY1" fmla="*/ 1793019 h 2098483"/>
              <a:gd name="connsiteX2" fmla="*/ 512859 w 759349"/>
              <a:gd name="connsiteY2" fmla="*/ 449249 h 2098483"/>
              <a:gd name="connsiteX3" fmla="*/ 401541 w 759349"/>
              <a:gd name="connsiteY3" fmla="*/ 111318 h 2098483"/>
              <a:gd name="connsiteX4" fmla="*/ 0 w 759349"/>
              <a:gd name="connsiteY4" fmla="*/ 0 h 2098483"/>
              <a:gd name="connsiteX0" fmla="*/ 811032 w 811032"/>
              <a:gd name="connsiteY0" fmla="*/ 2138901 h 2142216"/>
              <a:gd name="connsiteX1" fmla="*/ 584420 w 811032"/>
              <a:gd name="connsiteY1" fmla="*/ 1836752 h 2142216"/>
              <a:gd name="connsiteX2" fmla="*/ 564542 w 811032"/>
              <a:gd name="connsiteY2" fmla="*/ 492982 h 2142216"/>
              <a:gd name="connsiteX3" fmla="*/ 453224 w 811032"/>
              <a:gd name="connsiteY3" fmla="*/ 155051 h 2142216"/>
              <a:gd name="connsiteX4" fmla="*/ 0 w 811032"/>
              <a:gd name="connsiteY4" fmla="*/ 0 h 2142216"/>
              <a:gd name="connsiteX0" fmla="*/ 811032 w 811032"/>
              <a:gd name="connsiteY0" fmla="*/ 2138901 h 2140440"/>
              <a:gd name="connsiteX1" fmla="*/ 568517 w 811032"/>
              <a:gd name="connsiteY1" fmla="*/ 1749287 h 2140440"/>
              <a:gd name="connsiteX2" fmla="*/ 564542 w 811032"/>
              <a:gd name="connsiteY2" fmla="*/ 492982 h 2140440"/>
              <a:gd name="connsiteX3" fmla="*/ 453224 w 811032"/>
              <a:gd name="connsiteY3" fmla="*/ 155051 h 2140440"/>
              <a:gd name="connsiteX4" fmla="*/ 0 w 811032"/>
              <a:gd name="connsiteY4" fmla="*/ 0 h 2140440"/>
              <a:gd name="connsiteX0" fmla="*/ 357808 w 357808"/>
              <a:gd name="connsiteY0" fmla="*/ 1983850 h 1985389"/>
              <a:gd name="connsiteX1" fmla="*/ 115293 w 357808"/>
              <a:gd name="connsiteY1" fmla="*/ 1594236 h 1985389"/>
              <a:gd name="connsiteX2" fmla="*/ 111318 w 357808"/>
              <a:gd name="connsiteY2" fmla="*/ 337931 h 1985389"/>
              <a:gd name="connsiteX3" fmla="*/ 0 w 357808"/>
              <a:gd name="connsiteY3" fmla="*/ 0 h 1985389"/>
              <a:gd name="connsiteX0" fmla="*/ 357808 w 357808"/>
              <a:gd name="connsiteY0" fmla="*/ 1983850 h 1985389"/>
              <a:gd name="connsiteX1" fmla="*/ 115293 w 357808"/>
              <a:gd name="connsiteY1" fmla="*/ 1594236 h 1985389"/>
              <a:gd name="connsiteX2" fmla="*/ 111318 w 357808"/>
              <a:gd name="connsiteY2" fmla="*/ 337931 h 1985389"/>
              <a:gd name="connsiteX3" fmla="*/ 91439 w 357808"/>
              <a:gd name="connsiteY3" fmla="*/ 123530 h 1985389"/>
              <a:gd name="connsiteX4" fmla="*/ 0 w 357808"/>
              <a:gd name="connsiteY4" fmla="*/ 0 h 1985389"/>
              <a:gd name="connsiteX0" fmla="*/ 266369 w 266369"/>
              <a:gd name="connsiteY0" fmla="*/ 1860320 h 1861859"/>
              <a:gd name="connsiteX1" fmla="*/ 23854 w 266369"/>
              <a:gd name="connsiteY1" fmla="*/ 1470706 h 1861859"/>
              <a:gd name="connsiteX2" fmla="*/ 19879 w 266369"/>
              <a:gd name="connsiteY2" fmla="*/ 214401 h 1861859"/>
              <a:gd name="connsiteX3" fmla="*/ 0 w 266369"/>
              <a:gd name="connsiteY3" fmla="*/ 0 h 1861859"/>
              <a:gd name="connsiteX0" fmla="*/ 23854 w 23854"/>
              <a:gd name="connsiteY0" fmla="*/ 1470706 h 1470707"/>
              <a:gd name="connsiteX1" fmla="*/ 19879 w 23854"/>
              <a:gd name="connsiteY1" fmla="*/ 214401 h 1470707"/>
              <a:gd name="connsiteX2" fmla="*/ 0 w 23854"/>
              <a:gd name="connsiteY2" fmla="*/ 0 h 1470707"/>
              <a:gd name="connsiteX0" fmla="*/ 19029 w 20139"/>
              <a:gd name="connsiteY0" fmla="*/ 1474905 h 1474905"/>
              <a:gd name="connsiteX1" fmla="*/ 15054 w 20139"/>
              <a:gd name="connsiteY1" fmla="*/ 218600 h 1474905"/>
              <a:gd name="connsiteX2" fmla="*/ 11078 w 20139"/>
              <a:gd name="connsiteY2" fmla="*/ 0 h 1474905"/>
              <a:gd name="connsiteX0" fmla="*/ 23854 w 23854"/>
              <a:gd name="connsiteY0" fmla="*/ 1474905 h 1474905"/>
              <a:gd name="connsiteX1" fmla="*/ 19879 w 23854"/>
              <a:gd name="connsiteY1" fmla="*/ 218600 h 1474905"/>
              <a:gd name="connsiteX2" fmla="*/ 0 w 23854"/>
              <a:gd name="connsiteY2" fmla="*/ 0 h 1474905"/>
              <a:gd name="connsiteX0" fmla="*/ 19513 w 30180"/>
              <a:gd name="connsiteY0" fmla="*/ 1474905 h 1474905"/>
              <a:gd name="connsiteX1" fmla="*/ 15538 w 30180"/>
              <a:gd name="connsiteY1" fmla="*/ 218600 h 1474905"/>
              <a:gd name="connsiteX2" fmla="*/ 23489 w 30180"/>
              <a:gd name="connsiteY2" fmla="*/ 0 h 1474905"/>
              <a:gd name="connsiteX0" fmla="*/ 19513 w 30180"/>
              <a:gd name="connsiteY0" fmla="*/ 1474905 h 1474905"/>
              <a:gd name="connsiteX1" fmla="*/ 15538 w 30180"/>
              <a:gd name="connsiteY1" fmla="*/ 218600 h 1474905"/>
              <a:gd name="connsiteX2" fmla="*/ 23489 w 30180"/>
              <a:gd name="connsiteY2" fmla="*/ 0 h 1474905"/>
              <a:gd name="connsiteX0" fmla="*/ 18824 w 18824"/>
              <a:gd name="connsiteY0" fmla="*/ 1446495 h 1446495"/>
              <a:gd name="connsiteX1" fmla="*/ 14849 w 18824"/>
              <a:gd name="connsiteY1" fmla="*/ 190190 h 1446495"/>
              <a:gd name="connsiteX2" fmla="*/ 5685 w 18824"/>
              <a:gd name="connsiteY2" fmla="*/ 0 h 1446495"/>
              <a:gd name="connsiteX0" fmla="*/ 19311 w 25888"/>
              <a:gd name="connsiteY0" fmla="*/ 1454242 h 1454242"/>
              <a:gd name="connsiteX1" fmla="*/ 15336 w 25888"/>
              <a:gd name="connsiteY1" fmla="*/ 197937 h 1454242"/>
              <a:gd name="connsiteX2" fmla="*/ 18396 w 25888"/>
              <a:gd name="connsiteY2" fmla="*/ 0 h 1454242"/>
              <a:gd name="connsiteX0" fmla="*/ 19115 w 21825"/>
              <a:gd name="connsiteY0" fmla="*/ 1464573 h 1464573"/>
              <a:gd name="connsiteX1" fmla="*/ 15140 w 21825"/>
              <a:gd name="connsiteY1" fmla="*/ 208268 h 1464573"/>
              <a:gd name="connsiteX2" fmla="*/ 13310 w 21825"/>
              <a:gd name="connsiteY2" fmla="*/ 0 h 1464573"/>
              <a:gd name="connsiteX0" fmla="*/ 17533 w 22334"/>
              <a:gd name="connsiteY0" fmla="*/ 1464573 h 1464573"/>
              <a:gd name="connsiteX1" fmla="*/ 19613 w 22334"/>
              <a:gd name="connsiteY1" fmla="*/ 387380 h 1464573"/>
              <a:gd name="connsiteX2" fmla="*/ 11728 w 22334"/>
              <a:gd name="connsiteY2" fmla="*/ 0 h 1464573"/>
              <a:gd name="connsiteX0" fmla="*/ 82706 w 82706"/>
              <a:gd name="connsiteY0" fmla="*/ 1464573 h 1464573"/>
              <a:gd name="connsiteX1" fmla="*/ 7 w 82706"/>
              <a:gd name="connsiteY1" fmla="*/ 438555 h 1464573"/>
              <a:gd name="connsiteX2" fmla="*/ 76901 w 82706"/>
              <a:gd name="connsiteY2" fmla="*/ 0 h 1464573"/>
              <a:gd name="connsiteX0" fmla="*/ 83555 w 83555"/>
              <a:gd name="connsiteY0" fmla="*/ 1467772 h 1467772"/>
              <a:gd name="connsiteX1" fmla="*/ 856 w 83555"/>
              <a:gd name="connsiteY1" fmla="*/ 441754 h 1467772"/>
              <a:gd name="connsiteX2" fmla="*/ 32333 w 83555"/>
              <a:gd name="connsiteY2" fmla="*/ 0 h 1467772"/>
              <a:gd name="connsiteX0" fmla="*/ 172994 w 172994"/>
              <a:gd name="connsiteY0" fmla="*/ 1467772 h 1467772"/>
              <a:gd name="connsiteX1" fmla="*/ 354 w 172994"/>
              <a:gd name="connsiteY1" fmla="*/ 429877 h 1467772"/>
              <a:gd name="connsiteX2" fmla="*/ 121772 w 172994"/>
              <a:gd name="connsiteY2" fmla="*/ 0 h 146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994" h="1467772">
                <a:moveTo>
                  <a:pt x="172994" y="1467772"/>
                </a:moveTo>
                <a:cubicBezTo>
                  <a:pt x="131912" y="1193452"/>
                  <a:pt x="8891" y="674506"/>
                  <a:pt x="354" y="429877"/>
                </a:cubicBezTo>
                <a:cubicBezTo>
                  <a:pt x="-8183" y="185248"/>
                  <a:pt x="140325" y="56322"/>
                  <a:pt x="121772" y="0"/>
                </a:cubicBezTo>
              </a:path>
            </a:pathLst>
          </a:custGeom>
          <a:noFill/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91A429-AE0E-4D60-A6F1-1D4297AB9EC1}"/>
              </a:ext>
            </a:extLst>
          </p:cNvPr>
          <p:cNvSpPr/>
          <p:nvPr/>
        </p:nvSpPr>
        <p:spPr>
          <a:xfrm>
            <a:off x="2134925" y="3220278"/>
            <a:ext cx="163002" cy="318052"/>
          </a:xfrm>
          <a:custGeom>
            <a:avLst/>
            <a:gdLst>
              <a:gd name="connsiteX0" fmla="*/ 0 w 163002"/>
              <a:gd name="connsiteY0" fmla="*/ 0 h 318052"/>
              <a:gd name="connsiteX1" fmla="*/ 35781 w 163002"/>
              <a:gd name="connsiteY1" fmla="*/ 202759 h 318052"/>
              <a:gd name="connsiteX2" fmla="*/ 163002 w 163002"/>
              <a:gd name="connsiteY2" fmla="*/ 318052 h 318052"/>
              <a:gd name="connsiteX3" fmla="*/ 163002 w 163002"/>
              <a:gd name="connsiteY3" fmla="*/ 318052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02" h="318052">
                <a:moveTo>
                  <a:pt x="0" y="0"/>
                </a:moveTo>
                <a:cubicBezTo>
                  <a:pt x="4307" y="74875"/>
                  <a:pt x="8614" y="149750"/>
                  <a:pt x="35781" y="202759"/>
                </a:cubicBezTo>
                <a:cubicBezTo>
                  <a:pt x="62948" y="255768"/>
                  <a:pt x="163002" y="318052"/>
                  <a:pt x="163002" y="318052"/>
                </a:cubicBezTo>
                <a:lnTo>
                  <a:pt x="163002" y="318052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742855-EE2B-41B7-B7A3-E294B520F097}"/>
              </a:ext>
            </a:extLst>
          </p:cNvPr>
          <p:cNvSpPr/>
          <p:nvPr/>
        </p:nvSpPr>
        <p:spPr>
          <a:xfrm>
            <a:off x="1729408" y="1510747"/>
            <a:ext cx="373993" cy="323739"/>
          </a:xfrm>
          <a:custGeom>
            <a:avLst/>
            <a:gdLst>
              <a:gd name="connsiteX0" fmla="*/ 393589 w 396226"/>
              <a:gd name="connsiteY0" fmla="*/ 341906 h 341906"/>
              <a:gd name="connsiteX1" fmla="*/ 337930 w 396226"/>
              <a:gd name="connsiteY1" fmla="*/ 151075 h 341906"/>
              <a:gd name="connsiteX2" fmla="*/ 0 w 396226"/>
              <a:gd name="connsiteY2" fmla="*/ 0 h 341906"/>
              <a:gd name="connsiteX0" fmla="*/ 403369 w 404936"/>
              <a:gd name="connsiteY0" fmla="*/ 341906 h 341906"/>
              <a:gd name="connsiteX1" fmla="*/ 337930 w 404936"/>
              <a:gd name="connsiteY1" fmla="*/ 151075 h 341906"/>
              <a:gd name="connsiteX2" fmla="*/ 0 w 404936"/>
              <a:gd name="connsiteY2" fmla="*/ 0 h 341906"/>
              <a:gd name="connsiteX0" fmla="*/ 360979 w 373993"/>
              <a:gd name="connsiteY0" fmla="*/ 323739 h 323739"/>
              <a:gd name="connsiteX1" fmla="*/ 337930 w 373993"/>
              <a:gd name="connsiteY1" fmla="*/ 151075 h 323739"/>
              <a:gd name="connsiteX2" fmla="*/ 0 w 373993"/>
              <a:gd name="connsiteY2" fmla="*/ 0 h 32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993" h="323739">
                <a:moveTo>
                  <a:pt x="360979" y="323739"/>
                </a:moveTo>
                <a:cubicBezTo>
                  <a:pt x="365948" y="256815"/>
                  <a:pt x="398093" y="205032"/>
                  <a:pt x="337930" y="151075"/>
                </a:cubicBezTo>
                <a:cubicBezTo>
                  <a:pt x="277767" y="97118"/>
                  <a:pt x="136166" y="47045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06911C-0530-47A1-9A38-1BF3C248B462}"/>
              </a:ext>
            </a:extLst>
          </p:cNvPr>
          <p:cNvCxnSpPr>
            <a:cxnSpLocks/>
          </p:cNvCxnSpPr>
          <p:nvPr/>
        </p:nvCxnSpPr>
        <p:spPr>
          <a:xfrm>
            <a:off x="910424" y="3218672"/>
            <a:ext cx="2592126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D8CEEE-6231-42EB-8ADD-E660E9E87F51}"/>
              </a:ext>
            </a:extLst>
          </p:cNvPr>
          <p:cNvCxnSpPr>
            <a:cxnSpLocks/>
          </p:cNvCxnSpPr>
          <p:nvPr/>
        </p:nvCxnSpPr>
        <p:spPr>
          <a:xfrm>
            <a:off x="910424" y="1832228"/>
            <a:ext cx="2592126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AF842D-92CA-4220-9AA0-66B4F3295C1F}"/>
              </a:ext>
            </a:extLst>
          </p:cNvPr>
          <p:cNvSpPr txBox="1"/>
          <p:nvPr/>
        </p:nvSpPr>
        <p:spPr>
          <a:xfrm>
            <a:off x="2928734" y="3256457"/>
            <a:ext cx="573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C-GAN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E8185-E925-480B-88D8-1034E8133F95}"/>
              </a:ext>
            </a:extLst>
          </p:cNvPr>
          <p:cNvSpPr txBox="1"/>
          <p:nvPr/>
        </p:nvSpPr>
        <p:spPr>
          <a:xfrm>
            <a:off x="2271011" y="1534696"/>
            <a:ext cx="123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Noisy Transformer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69CB8-8164-408D-B826-2936AA8C7404}"/>
              </a:ext>
            </a:extLst>
          </p:cNvPr>
          <p:cNvSpPr txBox="1"/>
          <p:nvPr/>
        </p:nvSpPr>
        <p:spPr>
          <a:xfrm>
            <a:off x="883997" y="3246372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section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05B95-A73D-461F-9B69-24CD84DA9687}"/>
              </a:ext>
            </a:extLst>
          </p:cNvPr>
          <p:cNvSpPr txBox="1"/>
          <p:nvPr/>
        </p:nvSpPr>
        <p:spPr>
          <a:xfrm>
            <a:off x="843674" y="1524053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Finishing section</a:t>
            </a:r>
          </a:p>
        </p:txBody>
      </p:sp>
      <p:pic>
        <p:nvPicPr>
          <p:cNvPr id="33" name="Graphic 32" descr="Car">
            <a:extLst>
              <a:ext uri="{FF2B5EF4-FFF2-40B4-BE49-F238E27FC236}">
                <a16:creationId xmlns:a16="http://schemas.microsoft.com/office/drawing/2014/main" id="{076C3E9F-782F-4852-9EA3-526FA088A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854618" y="1804739"/>
            <a:ext cx="600578" cy="613940"/>
          </a:xfrm>
          <a:prstGeom prst="rect">
            <a:avLst/>
          </a:prstGeom>
        </p:spPr>
      </p:pic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A7BABE0-5023-4038-81A7-2EA78530EABD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 flipV="1">
            <a:off x="3502513" y="3071859"/>
            <a:ext cx="13830" cy="315403"/>
          </a:xfrm>
          <a:prstGeom prst="curvedConnector3">
            <a:avLst>
              <a:gd name="adj1" fmla="val 17529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8190CE9-DF97-45A6-BB60-C80D2E8A9275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 flipH="1" flipV="1">
            <a:off x="3502551" y="1665501"/>
            <a:ext cx="13792" cy="1406358"/>
          </a:xfrm>
          <a:prstGeom prst="curvedConnector3">
            <a:avLst>
              <a:gd name="adj1" fmla="val -165748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0E39D0-3617-48F6-8686-F9074E5661D3}"/>
              </a:ext>
            </a:extLst>
          </p:cNvPr>
          <p:cNvSpPr txBox="1"/>
          <p:nvPr/>
        </p:nvSpPr>
        <p:spPr>
          <a:xfrm>
            <a:off x="891697" y="2968264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 section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43FF4C-4D55-4163-94D1-FF428020904F}"/>
              </a:ext>
            </a:extLst>
          </p:cNvPr>
          <p:cNvGrpSpPr/>
          <p:nvPr/>
        </p:nvGrpSpPr>
        <p:grpSpPr>
          <a:xfrm>
            <a:off x="2310579" y="2594865"/>
            <a:ext cx="310823" cy="953987"/>
            <a:chOff x="2862231" y="2600472"/>
            <a:chExt cx="310823" cy="953987"/>
          </a:xfrm>
        </p:grpSpPr>
        <p:pic>
          <p:nvPicPr>
            <p:cNvPr id="27" name="Graphic 26" descr="Walk">
              <a:extLst>
                <a:ext uri="{FF2B5EF4-FFF2-40B4-BE49-F238E27FC236}">
                  <a16:creationId xmlns:a16="http://schemas.microsoft.com/office/drawing/2014/main" id="{45D6DFA9-5045-4536-BB94-F0763C590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2862231" y="3302878"/>
              <a:ext cx="217405" cy="251581"/>
            </a:xfrm>
            <a:prstGeom prst="rect">
              <a:avLst/>
            </a:prstGeom>
          </p:spPr>
        </p:pic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6B5DC1AC-B978-4362-B993-3CEF99BA4428}"/>
                </a:ext>
              </a:extLst>
            </p:cNvPr>
            <p:cNvSpPr/>
            <p:nvPr/>
          </p:nvSpPr>
          <p:spPr>
            <a:xfrm rot="10800000">
              <a:off x="3047643" y="2600472"/>
              <a:ext cx="125411" cy="950239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A3E766-E5FD-4CCC-9C12-96B7F240020F}"/>
              </a:ext>
            </a:extLst>
          </p:cNvPr>
          <p:cNvSpPr txBox="1"/>
          <p:nvPr/>
        </p:nvSpPr>
        <p:spPr>
          <a:xfrm>
            <a:off x="5301762" y="808892"/>
            <a:ext cx="5679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What?</a:t>
            </a:r>
          </a:p>
          <a:p>
            <a:pPr marL="342900" indent="-342900">
              <a:buAutoNum type="arabicPeriod"/>
            </a:pPr>
            <a:r>
              <a:rPr lang="en-US" sz="1400" dirty="0"/>
              <a:t>Combines social-force-based approach and machine learning-based approach.</a:t>
            </a:r>
          </a:p>
          <a:p>
            <a:pPr marL="342900" indent="-342900">
              <a:buAutoNum type="arabicPeriod"/>
            </a:pPr>
            <a:r>
              <a:rPr lang="en-US" sz="1400" dirty="0"/>
              <a:t>A generative model that navigates a pedestrian while crossing.</a:t>
            </a:r>
          </a:p>
          <a:p>
            <a:pPr marL="342900" indent="-342900">
              <a:buAutoNum type="arabicPeriod"/>
            </a:pPr>
            <a:r>
              <a:rPr lang="en-US" sz="1400" dirty="0"/>
              <a:t>A model that can act in unseen scenarios, while acting plausibly in seen scenarios.</a:t>
            </a:r>
          </a:p>
          <a:p>
            <a:pPr marL="342900" indent="-342900">
              <a:buAutoNum type="arabicPeriod"/>
            </a:pPr>
            <a:r>
              <a:rPr lang="en-US" sz="1600" dirty="0"/>
              <a:t>Social force model can </a:t>
            </a:r>
            <a:r>
              <a:rPr lang="en-US" sz="1600" b="1" dirty="0"/>
              <a:t>handle 10 different cars.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b="1" dirty="0"/>
              <a:t>Why?</a:t>
            </a:r>
          </a:p>
          <a:p>
            <a:pPr marL="342900" indent="-342900">
              <a:buAutoNum type="arabicPeriod"/>
            </a:pPr>
            <a:r>
              <a:rPr lang="en-US" sz="1400" dirty="0"/>
              <a:t>Force-based approach is not expressive. They learn a very simple function that produces a limited variety. Trajectories are highly predictable. One model cannot capture cultural and road diversity.</a:t>
            </a:r>
          </a:p>
          <a:p>
            <a:pPr marL="342900" indent="-342900">
              <a:buAutoNum type="arabicPeriod"/>
            </a:pPr>
            <a:r>
              <a:rPr lang="en-US" sz="1400" dirty="0"/>
              <a:t>ML-based approaches learn from existing non-representative data, so, cannot adapt well to unseen situations. Highly expressive, but fails due to lack of data.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b="1" dirty="0"/>
              <a:t>RQs:</a:t>
            </a:r>
          </a:p>
          <a:p>
            <a:pPr marL="228600" indent="-228600">
              <a:buAutoNum type="arabicPeriod"/>
            </a:pPr>
            <a:r>
              <a:rPr lang="en-US" sz="1200" dirty="0"/>
              <a:t>Is it feasible to combine force-based and deep-learning approaches to generate interactions and capture real-world trajectories? That is, can we adjust the trajectories generated by a data-driven machine learning model to an emergent scenario using force-based models?</a:t>
            </a:r>
          </a:p>
          <a:p>
            <a:pPr marL="228600" indent="-228600">
              <a:buAutoNum type="arabicPeriod"/>
            </a:pPr>
            <a:r>
              <a:rPr lang="en-US" sz="1200" dirty="0"/>
              <a:t>Can the hybrid model capture behavior not captured with force-based models and deep-learning models? We want to show that the hybrid approach has more expressiveness than individual approaches.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47163-269B-4DC3-9540-C3BD46D3FB75}"/>
              </a:ext>
            </a:extLst>
          </p:cNvPr>
          <p:cNvSpPr txBox="1"/>
          <p:nvPr/>
        </p:nvSpPr>
        <p:spPr>
          <a:xfrm>
            <a:off x="771272" y="4663373"/>
            <a:ext cx="391697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</a:t>
            </a:r>
            <a:r>
              <a:rPr lang="en-US" dirty="0"/>
              <a:t> </a:t>
            </a:r>
          </a:p>
          <a:p>
            <a:r>
              <a:rPr lang="en-US" sz="1400" dirty="0"/>
              <a:t>in the seen and unseen scenarios:</a:t>
            </a:r>
          </a:p>
          <a:p>
            <a:pPr marL="342900" indent="-342900">
              <a:buAutoNum type="arabicPeriod"/>
            </a:pPr>
            <a:r>
              <a:rPr lang="en-US" sz="1100" dirty="0"/>
              <a:t>Against Deep Social Force</a:t>
            </a:r>
          </a:p>
          <a:p>
            <a:pPr marL="342900" indent="-342900">
              <a:buAutoNum type="arabicPeriod"/>
            </a:pPr>
            <a:r>
              <a:rPr lang="en-US" sz="1100" dirty="0"/>
              <a:t>Against the Social-forced-based model</a:t>
            </a:r>
          </a:p>
          <a:p>
            <a:pPr marL="342900" indent="-342900">
              <a:buAutoNum type="arabicPeriod"/>
            </a:pPr>
            <a:r>
              <a:rPr lang="en-US" sz="1100" dirty="0"/>
              <a:t>Against Social-GAN</a:t>
            </a:r>
          </a:p>
          <a:p>
            <a:pPr marL="342900" indent="-342900">
              <a:buAutoNum type="arabicPeriod"/>
            </a:pPr>
            <a:endParaRPr lang="en-US" sz="1100" dirty="0"/>
          </a:p>
          <a:p>
            <a:r>
              <a:rPr lang="en-US" sz="1100" dirty="0"/>
              <a:t>4. Test against perturbed data.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FCA79-DF84-49D1-AACD-6AD5E37A4EEC}"/>
              </a:ext>
            </a:extLst>
          </p:cNvPr>
          <p:cNvSpPr txBox="1"/>
          <p:nvPr/>
        </p:nvSpPr>
        <p:spPr>
          <a:xfrm>
            <a:off x="2173657" y="2941054"/>
            <a:ext cx="1342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Forced-Transformer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9EFEEE-622F-4053-9D50-00AFDEE160C1}"/>
              </a:ext>
            </a:extLst>
          </p:cNvPr>
          <p:cNvSpPr/>
          <p:nvPr/>
        </p:nvSpPr>
        <p:spPr>
          <a:xfrm>
            <a:off x="2020695" y="2828721"/>
            <a:ext cx="98467" cy="90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588E30-5759-42EF-87B3-9A28638A8446}"/>
              </a:ext>
            </a:extLst>
          </p:cNvPr>
          <p:cNvSpPr/>
          <p:nvPr/>
        </p:nvSpPr>
        <p:spPr>
          <a:xfrm>
            <a:off x="1942716" y="2428351"/>
            <a:ext cx="98467" cy="90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300C6D-A331-471F-9579-35CBEF74010E}"/>
              </a:ext>
            </a:extLst>
          </p:cNvPr>
          <p:cNvSpPr/>
          <p:nvPr/>
        </p:nvSpPr>
        <p:spPr>
          <a:xfrm>
            <a:off x="2079589" y="2005248"/>
            <a:ext cx="98467" cy="90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47D0D5-ABD4-4979-B777-34A6D211926A}"/>
              </a:ext>
            </a:extLst>
          </p:cNvPr>
          <p:cNvSpPr/>
          <p:nvPr/>
        </p:nvSpPr>
        <p:spPr>
          <a:xfrm>
            <a:off x="1931888" y="2001372"/>
            <a:ext cx="98467" cy="90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29D-3CBC-4AEC-B720-84997B58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69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/>
              <a:t>Effective Crosswalk Area Modeling </a:t>
            </a:r>
            <a:r>
              <a:rPr lang="en-US" sz="2800"/>
              <a:t>for Pedestrians in Simulation-based AV Testing.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69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5ACE-7AD5-4422-BC8F-E48C867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18468" cy="402176"/>
          </a:xfrm>
        </p:spPr>
        <p:txBody>
          <a:bodyPr>
            <a:noAutofit/>
          </a:bodyPr>
          <a:lstStyle/>
          <a:p>
            <a:r>
              <a:rPr lang="en-US" sz="1400" dirty="0"/>
              <a:t>Crosswalk Area model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308AB1-3A34-463B-A447-792D690F114D}"/>
              </a:ext>
            </a:extLst>
          </p:cNvPr>
          <p:cNvSpPr/>
          <p:nvPr/>
        </p:nvSpPr>
        <p:spPr>
          <a:xfrm>
            <a:off x="1518605" y="1492342"/>
            <a:ext cx="1606844" cy="2045333"/>
          </a:xfrm>
          <a:custGeom>
            <a:avLst/>
            <a:gdLst>
              <a:gd name="connsiteX0" fmla="*/ 534197 w 1598659"/>
              <a:gd name="connsiteY0" fmla="*/ 2092805 h 2212465"/>
              <a:gd name="connsiteX1" fmla="*/ 481732 w 1598659"/>
              <a:gd name="connsiteY1" fmla="*/ 1459471 h 2212465"/>
              <a:gd name="connsiteX2" fmla="*/ 181929 w 1598659"/>
              <a:gd name="connsiteY2" fmla="*/ 653749 h 2212465"/>
              <a:gd name="connsiteX3" fmla="*/ 95735 w 1598659"/>
              <a:gd name="connsiteY3" fmla="*/ 76628 h 2212465"/>
              <a:gd name="connsiteX4" fmla="*/ 1572266 w 1598659"/>
              <a:gd name="connsiteY4" fmla="*/ 84123 h 2212465"/>
              <a:gd name="connsiteX5" fmla="*/ 1040115 w 1598659"/>
              <a:gd name="connsiteY5" fmla="*/ 792408 h 2212465"/>
              <a:gd name="connsiteX6" fmla="*/ 998893 w 1598659"/>
              <a:gd name="connsiteY6" fmla="*/ 2089057 h 2212465"/>
              <a:gd name="connsiteX7" fmla="*/ 534197 w 1598659"/>
              <a:gd name="connsiteY7" fmla="*/ 2092805 h 2212465"/>
              <a:gd name="connsiteX0" fmla="*/ 534197 w 1598659"/>
              <a:gd name="connsiteY0" fmla="*/ 2092805 h 2233147"/>
              <a:gd name="connsiteX1" fmla="*/ 481732 w 1598659"/>
              <a:gd name="connsiteY1" fmla="*/ 1459471 h 2233147"/>
              <a:gd name="connsiteX2" fmla="*/ 181929 w 1598659"/>
              <a:gd name="connsiteY2" fmla="*/ 653749 h 2233147"/>
              <a:gd name="connsiteX3" fmla="*/ 95735 w 1598659"/>
              <a:gd name="connsiteY3" fmla="*/ 76628 h 2233147"/>
              <a:gd name="connsiteX4" fmla="*/ 1572266 w 1598659"/>
              <a:gd name="connsiteY4" fmla="*/ 84123 h 2233147"/>
              <a:gd name="connsiteX5" fmla="*/ 1040115 w 1598659"/>
              <a:gd name="connsiteY5" fmla="*/ 792408 h 2233147"/>
              <a:gd name="connsiteX6" fmla="*/ 998893 w 1598659"/>
              <a:gd name="connsiteY6" fmla="*/ 2089057 h 2233147"/>
              <a:gd name="connsiteX7" fmla="*/ 789030 w 1598659"/>
              <a:gd name="connsiteY7" fmla="*/ 2201484 h 2233147"/>
              <a:gd name="connsiteX8" fmla="*/ 534197 w 1598659"/>
              <a:gd name="connsiteY8" fmla="*/ 2092805 h 2233147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79347"/>
              <a:gd name="connsiteX1" fmla="*/ 481732 w 1598659"/>
              <a:gd name="connsiteY1" fmla="*/ 1459471 h 2179347"/>
              <a:gd name="connsiteX2" fmla="*/ 181929 w 1598659"/>
              <a:gd name="connsiteY2" fmla="*/ 653749 h 2179347"/>
              <a:gd name="connsiteX3" fmla="*/ 95735 w 1598659"/>
              <a:gd name="connsiteY3" fmla="*/ 76628 h 2179347"/>
              <a:gd name="connsiteX4" fmla="*/ 1572266 w 1598659"/>
              <a:gd name="connsiteY4" fmla="*/ 84123 h 2179347"/>
              <a:gd name="connsiteX5" fmla="*/ 1040115 w 1598659"/>
              <a:gd name="connsiteY5" fmla="*/ 792408 h 2179347"/>
              <a:gd name="connsiteX6" fmla="*/ 998893 w 1598659"/>
              <a:gd name="connsiteY6" fmla="*/ 2089057 h 2179347"/>
              <a:gd name="connsiteX7" fmla="*/ 905204 w 1598659"/>
              <a:gd name="connsiteY7" fmla="*/ 2070320 h 2179347"/>
              <a:gd name="connsiteX8" fmla="*/ 770293 w 1598659"/>
              <a:gd name="connsiteY8" fmla="*/ 2081562 h 2179347"/>
              <a:gd name="connsiteX9" fmla="*/ 534197 w 1598659"/>
              <a:gd name="connsiteY9" fmla="*/ 2092805 h 2179347"/>
              <a:gd name="connsiteX0" fmla="*/ 534197 w 1598659"/>
              <a:gd name="connsiteY0" fmla="*/ 2092805 h 2188365"/>
              <a:gd name="connsiteX1" fmla="*/ 481732 w 1598659"/>
              <a:gd name="connsiteY1" fmla="*/ 1459471 h 2188365"/>
              <a:gd name="connsiteX2" fmla="*/ 181929 w 1598659"/>
              <a:gd name="connsiteY2" fmla="*/ 653749 h 2188365"/>
              <a:gd name="connsiteX3" fmla="*/ 95735 w 1598659"/>
              <a:gd name="connsiteY3" fmla="*/ 76628 h 2188365"/>
              <a:gd name="connsiteX4" fmla="*/ 1572266 w 1598659"/>
              <a:gd name="connsiteY4" fmla="*/ 84123 h 2188365"/>
              <a:gd name="connsiteX5" fmla="*/ 1040115 w 1598659"/>
              <a:gd name="connsiteY5" fmla="*/ 792408 h 2188365"/>
              <a:gd name="connsiteX6" fmla="*/ 998893 w 1598659"/>
              <a:gd name="connsiteY6" fmla="*/ 2089057 h 2188365"/>
              <a:gd name="connsiteX7" fmla="*/ 950175 w 1598659"/>
              <a:gd name="connsiteY7" fmla="*/ 2096554 h 2188365"/>
              <a:gd name="connsiteX8" fmla="*/ 905204 w 1598659"/>
              <a:gd name="connsiteY8" fmla="*/ 2070320 h 2188365"/>
              <a:gd name="connsiteX9" fmla="*/ 770293 w 1598659"/>
              <a:gd name="connsiteY9" fmla="*/ 2081562 h 2188365"/>
              <a:gd name="connsiteX10" fmla="*/ 534197 w 1598659"/>
              <a:gd name="connsiteY10" fmla="*/ 2092805 h 2188365"/>
              <a:gd name="connsiteX0" fmla="*/ 534197 w 1598659"/>
              <a:gd name="connsiteY0" fmla="*/ 2092805 h 2188365"/>
              <a:gd name="connsiteX1" fmla="*/ 481732 w 1598659"/>
              <a:gd name="connsiteY1" fmla="*/ 1459471 h 2188365"/>
              <a:gd name="connsiteX2" fmla="*/ 181929 w 1598659"/>
              <a:gd name="connsiteY2" fmla="*/ 653749 h 2188365"/>
              <a:gd name="connsiteX3" fmla="*/ 95735 w 1598659"/>
              <a:gd name="connsiteY3" fmla="*/ 76628 h 2188365"/>
              <a:gd name="connsiteX4" fmla="*/ 1572266 w 1598659"/>
              <a:gd name="connsiteY4" fmla="*/ 84123 h 2188365"/>
              <a:gd name="connsiteX5" fmla="*/ 1040115 w 1598659"/>
              <a:gd name="connsiteY5" fmla="*/ 792408 h 2188365"/>
              <a:gd name="connsiteX6" fmla="*/ 998893 w 1598659"/>
              <a:gd name="connsiteY6" fmla="*/ 2089057 h 2188365"/>
              <a:gd name="connsiteX7" fmla="*/ 950175 w 1598659"/>
              <a:gd name="connsiteY7" fmla="*/ 2096554 h 2188365"/>
              <a:gd name="connsiteX8" fmla="*/ 905204 w 1598659"/>
              <a:gd name="connsiteY8" fmla="*/ 2070320 h 2188365"/>
              <a:gd name="connsiteX9" fmla="*/ 770293 w 1598659"/>
              <a:gd name="connsiteY9" fmla="*/ 2081562 h 2188365"/>
              <a:gd name="connsiteX10" fmla="*/ 534197 w 1598659"/>
              <a:gd name="connsiteY10" fmla="*/ 2092805 h 2188365"/>
              <a:gd name="connsiteX0" fmla="*/ 534197 w 1598659"/>
              <a:gd name="connsiteY0" fmla="*/ 2092805 h 2136266"/>
              <a:gd name="connsiteX1" fmla="*/ 481732 w 1598659"/>
              <a:gd name="connsiteY1" fmla="*/ 1459471 h 2136266"/>
              <a:gd name="connsiteX2" fmla="*/ 181929 w 1598659"/>
              <a:gd name="connsiteY2" fmla="*/ 653749 h 2136266"/>
              <a:gd name="connsiteX3" fmla="*/ 95735 w 1598659"/>
              <a:gd name="connsiteY3" fmla="*/ 76628 h 2136266"/>
              <a:gd name="connsiteX4" fmla="*/ 1572266 w 1598659"/>
              <a:gd name="connsiteY4" fmla="*/ 84123 h 2136266"/>
              <a:gd name="connsiteX5" fmla="*/ 1040115 w 1598659"/>
              <a:gd name="connsiteY5" fmla="*/ 792408 h 2136266"/>
              <a:gd name="connsiteX6" fmla="*/ 998893 w 1598659"/>
              <a:gd name="connsiteY6" fmla="*/ 2089057 h 2136266"/>
              <a:gd name="connsiteX7" fmla="*/ 950175 w 1598659"/>
              <a:gd name="connsiteY7" fmla="*/ 2096554 h 2136266"/>
              <a:gd name="connsiteX8" fmla="*/ 905204 w 1598659"/>
              <a:gd name="connsiteY8" fmla="*/ 2070320 h 2136266"/>
              <a:gd name="connsiteX9" fmla="*/ 770293 w 1598659"/>
              <a:gd name="connsiteY9" fmla="*/ 2081562 h 2136266"/>
              <a:gd name="connsiteX10" fmla="*/ 534197 w 1598659"/>
              <a:gd name="connsiteY10" fmla="*/ 2092805 h 2136266"/>
              <a:gd name="connsiteX0" fmla="*/ 534197 w 1598659"/>
              <a:gd name="connsiteY0" fmla="*/ 2092805 h 2136016"/>
              <a:gd name="connsiteX1" fmla="*/ 481732 w 1598659"/>
              <a:gd name="connsiteY1" fmla="*/ 1459471 h 2136016"/>
              <a:gd name="connsiteX2" fmla="*/ 181929 w 1598659"/>
              <a:gd name="connsiteY2" fmla="*/ 653749 h 2136016"/>
              <a:gd name="connsiteX3" fmla="*/ 95735 w 1598659"/>
              <a:gd name="connsiteY3" fmla="*/ 76628 h 2136016"/>
              <a:gd name="connsiteX4" fmla="*/ 1572266 w 1598659"/>
              <a:gd name="connsiteY4" fmla="*/ 84123 h 2136016"/>
              <a:gd name="connsiteX5" fmla="*/ 1040115 w 1598659"/>
              <a:gd name="connsiteY5" fmla="*/ 792408 h 2136016"/>
              <a:gd name="connsiteX6" fmla="*/ 998893 w 1598659"/>
              <a:gd name="connsiteY6" fmla="*/ 2089057 h 2136016"/>
              <a:gd name="connsiteX7" fmla="*/ 950175 w 1598659"/>
              <a:gd name="connsiteY7" fmla="*/ 2096554 h 2136016"/>
              <a:gd name="connsiteX8" fmla="*/ 770293 w 1598659"/>
              <a:gd name="connsiteY8" fmla="*/ 2081562 h 2136016"/>
              <a:gd name="connsiteX9" fmla="*/ 534197 w 1598659"/>
              <a:gd name="connsiteY9" fmla="*/ 2092805 h 2136016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095535"/>
              <a:gd name="connsiteX1" fmla="*/ 481732 w 1598659"/>
              <a:gd name="connsiteY1" fmla="*/ 1459471 h 2095535"/>
              <a:gd name="connsiteX2" fmla="*/ 181929 w 1598659"/>
              <a:gd name="connsiteY2" fmla="*/ 653749 h 2095535"/>
              <a:gd name="connsiteX3" fmla="*/ 95735 w 1598659"/>
              <a:gd name="connsiteY3" fmla="*/ 76628 h 2095535"/>
              <a:gd name="connsiteX4" fmla="*/ 1572266 w 1598659"/>
              <a:gd name="connsiteY4" fmla="*/ 84123 h 2095535"/>
              <a:gd name="connsiteX5" fmla="*/ 1040115 w 1598659"/>
              <a:gd name="connsiteY5" fmla="*/ 792408 h 2095535"/>
              <a:gd name="connsiteX6" fmla="*/ 998893 w 1598659"/>
              <a:gd name="connsiteY6" fmla="*/ 2089057 h 2095535"/>
              <a:gd name="connsiteX7" fmla="*/ 770293 w 1598659"/>
              <a:gd name="connsiteY7" fmla="*/ 2081562 h 2095535"/>
              <a:gd name="connsiteX8" fmla="*/ 534197 w 1598659"/>
              <a:gd name="connsiteY8" fmla="*/ 2092805 h 2095535"/>
              <a:gd name="connsiteX0" fmla="*/ 534197 w 1598659"/>
              <a:gd name="connsiteY0" fmla="*/ 2092805 h 2190111"/>
              <a:gd name="connsiteX1" fmla="*/ 481732 w 1598659"/>
              <a:gd name="connsiteY1" fmla="*/ 1459471 h 2190111"/>
              <a:gd name="connsiteX2" fmla="*/ 181929 w 1598659"/>
              <a:gd name="connsiteY2" fmla="*/ 653749 h 2190111"/>
              <a:gd name="connsiteX3" fmla="*/ 95735 w 1598659"/>
              <a:gd name="connsiteY3" fmla="*/ 76628 h 2190111"/>
              <a:gd name="connsiteX4" fmla="*/ 1572266 w 1598659"/>
              <a:gd name="connsiteY4" fmla="*/ 84123 h 2190111"/>
              <a:gd name="connsiteX5" fmla="*/ 1040115 w 1598659"/>
              <a:gd name="connsiteY5" fmla="*/ 792408 h 2190111"/>
              <a:gd name="connsiteX6" fmla="*/ 998893 w 1598659"/>
              <a:gd name="connsiteY6" fmla="*/ 2089057 h 2190111"/>
              <a:gd name="connsiteX7" fmla="*/ 777788 w 1598659"/>
              <a:gd name="connsiteY7" fmla="*/ 2104047 h 2190111"/>
              <a:gd name="connsiteX8" fmla="*/ 534197 w 1598659"/>
              <a:gd name="connsiteY8" fmla="*/ 2092805 h 2190111"/>
              <a:gd name="connsiteX0" fmla="*/ 534197 w 1598659"/>
              <a:gd name="connsiteY0" fmla="*/ 2092805 h 2190111"/>
              <a:gd name="connsiteX1" fmla="*/ 481732 w 1598659"/>
              <a:gd name="connsiteY1" fmla="*/ 1459471 h 2190111"/>
              <a:gd name="connsiteX2" fmla="*/ 181929 w 1598659"/>
              <a:gd name="connsiteY2" fmla="*/ 653749 h 2190111"/>
              <a:gd name="connsiteX3" fmla="*/ 95735 w 1598659"/>
              <a:gd name="connsiteY3" fmla="*/ 76628 h 2190111"/>
              <a:gd name="connsiteX4" fmla="*/ 1572266 w 1598659"/>
              <a:gd name="connsiteY4" fmla="*/ 84123 h 2190111"/>
              <a:gd name="connsiteX5" fmla="*/ 1040115 w 1598659"/>
              <a:gd name="connsiteY5" fmla="*/ 792408 h 2190111"/>
              <a:gd name="connsiteX6" fmla="*/ 998893 w 1598659"/>
              <a:gd name="connsiteY6" fmla="*/ 2089057 h 2190111"/>
              <a:gd name="connsiteX7" fmla="*/ 777788 w 1598659"/>
              <a:gd name="connsiteY7" fmla="*/ 2104047 h 2190111"/>
              <a:gd name="connsiteX8" fmla="*/ 534197 w 1598659"/>
              <a:gd name="connsiteY8" fmla="*/ 2092805 h 2190111"/>
              <a:gd name="connsiteX0" fmla="*/ 534197 w 1598659"/>
              <a:gd name="connsiteY0" fmla="*/ 2092805 h 2104324"/>
              <a:gd name="connsiteX1" fmla="*/ 481732 w 1598659"/>
              <a:gd name="connsiteY1" fmla="*/ 1459471 h 2104324"/>
              <a:gd name="connsiteX2" fmla="*/ 181929 w 1598659"/>
              <a:gd name="connsiteY2" fmla="*/ 653749 h 2104324"/>
              <a:gd name="connsiteX3" fmla="*/ 95735 w 1598659"/>
              <a:gd name="connsiteY3" fmla="*/ 76628 h 2104324"/>
              <a:gd name="connsiteX4" fmla="*/ 1572266 w 1598659"/>
              <a:gd name="connsiteY4" fmla="*/ 84123 h 2104324"/>
              <a:gd name="connsiteX5" fmla="*/ 1040115 w 1598659"/>
              <a:gd name="connsiteY5" fmla="*/ 792408 h 2104324"/>
              <a:gd name="connsiteX6" fmla="*/ 998893 w 1598659"/>
              <a:gd name="connsiteY6" fmla="*/ 2089057 h 2104324"/>
              <a:gd name="connsiteX7" fmla="*/ 777788 w 1598659"/>
              <a:gd name="connsiteY7" fmla="*/ 2104047 h 2104324"/>
              <a:gd name="connsiteX8" fmla="*/ 534197 w 1598659"/>
              <a:gd name="connsiteY8" fmla="*/ 2092805 h 2104324"/>
              <a:gd name="connsiteX0" fmla="*/ 534197 w 1598659"/>
              <a:gd name="connsiteY0" fmla="*/ 2092805 h 2119343"/>
              <a:gd name="connsiteX1" fmla="*/ 481732 w 1598659"/>
              <a:gd name="connsiteY1" fmla="*/ 1459471 h 2119343"/>
              <a:gd name="connsiteX2" fmla="*/ 181929 w 1598659"/>
              <a:gd name="connsiteY2" fmla="*/ 653749 h 2119343"/>
              <a:gd name="connsiteX3" fmla="*/ 95735 w 1598659"/>
              <a:gd name="connsiteY3" fmla="*/ 76628 h 2119343"/>
              <a:gd name="connsiteX4" fmla="*/ 1572266 w 1598659"/>
              <a:gd name="connsiteY4" fmla="*/ 84123 h 2119343"/>
              <a:gd name="connsiteX5" fmla="*/ 1040115 w 1598659"/>
              <a:gd name="connsiteY5" fmla="*/ 792408 h 2119343"/>
              <a:gd name="connsiteX6" fmla="*/ 998893 w 1598659"/>
              <a:gd name="connsiteY6" fmla="*/ 2111542 h 2119343"/>
              <a:gd name="connsiteX7" fmla="*/ 777788 w 1598659"/>
              <a:gd name="connsiteY7" fmla="*/ 2104047 h 2119343"/>
              <a:gd name="connsiteX8" fmla="*/ 534197 w 1598659"/>
              <a:gd name="connsiteY8" fmla="*/ 2092805 h 2119343"/>
              <a:gd name="connsiteX0" fmla="*/ 534197 w 1598659"/>
              <a:gd name="connsiteY0" fmla="*/ 2092805 h 2117178"/>
              <a:gd name="connsiteX1" fmla="*/ 481732 w 1598659"/>
              <a:gd name="connsiteY1" fmla="*/ 1459471 h 2117178"/>
              <a:gd name="connsiteX2" fmla="*/ 181929 w 1598659"/>
              <a:gd name="connsiteY2" fmla="*/ 653749 h 2117178"/>
              <a:gd name="connsiteX3" fmla="*/ 95735 w 1598659"/>
              <a:gd name="connsiteY3" fmla="*/ 76628 h 2117178"/>
              <a:gd name="connsiteX4" fmla="*/ 1572266 w 1598659"/>
              <a:gd name="connsiteY4" fmla="*/ 84123 h 2117178"/>
              <a:gd name="connsiteX5" fmla="*/ 1040115 w 1598659"/>
              <a:gd name="connsiteY5" fmla="*/ 792408 h 2117178"/>
              <a:gd name="connsiteX6" fmla="*/ 998893 w 1598659"/>
              <a:gd name="connsiteY6" fmla="*/ 2111542 h 2117178"/>
              <a:gd name="connsiteX7" fmla="*/ 777788 w 1598659"/>
              <a:gd name="connsiteY7" fmla="*/ 2089057 h 2117178"/>
              <a:gd name="connsiteX8" fmla="*/ 534197 w 1598659"/>
              <a:gd name="connsiteY8" fmla="*/ 2092805 h 2117178"/>
              <a:gd name="connsiteX0" fmla="*/ 534197 w 1598659"/>
              <a:gd name="connsiteY0" fmla="*/ 2092805 h 2229874"/>
              <a:gd name="connsiteX1" fmla="*/ 481732 w 1598659"/>
              <a:gd name="connsiteY1" fmla="*/ 1459471 h 2229874"/>
              <a:gd name="connsiteX2" fmla="*/ 181929 w 1598659"/>
              <a:gd name="connsiteY2" fmla="*/ 653749 h 2229874"/>
              <a:gd name="connsiteX3" fmla="*/ 95735 w 1598659"/>
              <a:gd name="connsiteY3" fmla="*/ 76628 h 2229874"/>
              <a:gd name="connsiteX4" fmla="*/ 1572266 w 1598659"/>
              <a:gd name="connsiteY4" fmla="*/ 84123 h 2229874"/>
              <a:gd name="connsiteX5" fmla="*/ 1040115 w 1598659"/>
              <a:gd name="connsiteY5" fmla="*/ 792408 h 2229874"/>
              <a:gd name="connsiteX6" fmla="*/ 998893 w 1598659"/>
              <a:gd name="connsiteY6" fmla="*/ 2111542 h 2229874"/>
              <a:gd name="connsiteX7" fmla="*/ 534197 w 1598659"/>
              <a:gd name="connsiteY7" fmla="*/ 2092805 h 2229874"/>
              <a:gd name="connsiteX0" fmla="*/ 534197 w 1598659"/>
              <a:gd name="connsiteY0" fmla="*/ 2092805 h 2146327"/>
              <a:gd name="connsiteX1" fmla="*/ 481732 w 1598659"/>
              <a:gd name="connsiteY1" fmla="*/ 1459471 h 2146327"/>
              <a:gd name="connsiteX2" fmla="*/ 181929 w 1598659"/>
              <a:gd name="connsiteY2" fmla="*/ 653749 h 2146327"/>
              <a:gd name="connsiteX3" fmla="*/ 95735 w 1598659"/>
              <a:gd name="connsiteY3" fmla="*/ 76628 h 2146327"/>
              <a:gd name="connsiteX4" fmla="*/ 1572266 w 1598659"/>
              <a:gd name="connsiteY4" fmla="*/ 84123 h 2146327"/>
              <a:gd name="connsiteX5" fmla="*/ 1040115 w 1598659"/>
              <a:gd name="connsiteY5" fmla="*/ 792408 h 2146327"/>
              <a:gd name="connsiteX6" fmla="*/ 998893 w 1598659"/>
              <a:gd name="connsiteY6" fmla="*/ 2111542 h 2146327"/>
              <a:gd name="connsiteX7" fmla="*/ 534197 w 1598659"/>
              <a:gd name="connsiteY7" fmla="*/ 2092805 h 2146327"/>
              <a:gd name="connsiteX0" fmla="*/ 534197 w 1598659"/>
              <a:gd name="connsiteY0" fmla="*/ 2092805 h 2120461"/>
              <a:gd name="connsiteX1" fmla="*/ 481732 w 1598659"/>
              <a:gd name="connsiteY1" fmla="*/ 1459471 h 2120461"/>
              <a:gd name="connsiteX2" fmla="*/ 181929 w 1598659"/>
              <a:gd name="connsiteY2" fmla="*/ 653749 h 2120461"/>
              <a:gd name="connsiteX3" fmla="*/ 95735 w 1598659"/>
              <a:gd name="connsiteY3" fmla="*/ 76628 h 2120461"/>
              <a:gd name="connsiteX4" fmla="*/ 1572266 w 1598659"/>
              <a:gd name="connsiteY4" fmla="*/ 84123 h 2120461"/>
              <a:gd name="connsiteX5" fmla="*/ 1040115 w 1598659"/>
              <a:gd name="connsiteY5" fmla="*/ 792408 h 2120461"/>
              <a:gd name="connsiteX6" fmla="*/ 998893 w 1598659"/>
              <a:gd name="connsiteY6" fmla="*/ 2111542 h 2120461"/>
              <a:gd name="connsiteX7" fmla="*/ 534197 w 1598659"/>
              <a:gd name="connsiteY7" fmla="*/ 2092805 h 2120461"/>
              <a:gd name="connsiteX0" fmla="*/ 534197 w 1598659"/>
              <a:gd name="connsiteY0" fmla="*/ 2092805 h 2120461"/>
              <a:gd name="connsiteX1" fmla="*/ 481732 w 1598659"/>
              <a:gd name="connsiteY1" fmla="*/ 1459471 h 2120461"/>
              <a:gd name="connsiteX2" fmla="*/ 181929 w 1598659"/>
              <a:gd name="connsiteY2" fmla="*/ 653749 h 2120461"/>
              <a:gd name="connsiteX3" fmla="*/ 95735 w 1598659"/>
              <a:gd name="connsiteY3" fmla="*/ 76628 h 2120461"/>
              <a:gd name="connsiteX4" fmla="*/ 1572266 w 1598659"/>
              <a:gd name="connsiteY4" fmla="*/ 84123 h 2120461"/>
              <a:gd name="connsiteX5" fmla="*/ 1040115 w 1598659"/>
              <a:gd name="connsiteY5" fmla="*/ 792408 h 2120461"/>
              <a:gd name="connsiteX6" fmla="*/ 998893 w 1598659"/>
              <a:gd name="connsiteY6" fmla="*/ 2111542 h 2120461"/>
              <a:gd name="connsiteX7" fmla="*/ 534197 w 1598659"/>
              <a:gd name="connsiteY7" fmla="*/ 2092805 h 2120461"/>
              <a:gd name="connsiteX0" fmla="*/ 534197 w 1598659"/>
              <a:gd name="connsiteY0" fmla="*/ 2064255 h 2091911"/>
              <a:gd name="connsiteX1" fmla="*/ 481732 w 1598659"/>
              <a:gd name="connsiteY1" fmla="*/ 1430921 h 2091911"/>
              <a:gd name="connsiteX2" fmla="*/ 181929 w 1598659"/>
              <a:gd name="connsiteY2" fmla="*/ 625199 h 2091911"/>
              <a:gd name="connsiteX3" fmla="*/ 95735 w 1598659"/>
              <a:gd name="connsiteY3" fmla="*/ 48078 h 2091911"/>
              <a:gd name="connsiteX4" fmla="*/ 1572266 w 1598659"/>
              <a:gd name="connsiteY4" fmla="*/ 55573 h 2091911"/>
              <a:gd name="connsiteX5" fmla="*/ 1040115 w 1598659"/>
              <a:gd name="connsiteY5" fmla="*/ 763858 h 2091911"/>
              <a:gd name="connsiteX6" fmla="*/ 998893 w 1598659"/>
              <a:gd name="connsiteY6" fmla="*/ 2082992 h 2091911"/>
              <a:gd name="connsiteX7" fmla="*/ 534197 w 1598659"/>
              <a:gd name="connsiteY7" fmla="*/ 2064255 h 2091911"/>
              <a:gd name="connsiteX0" fmla="*/ 534197 w 1598659"/>
              <a:gd name="connsiteY0" fmla="*/ 2064255 h 2091911"/>
              <a:gd name="connsiteX1" fmla="*/ 481732 w 1598659"/>
              <a:gd name="connsiteY1" fmla="*/ 1430921 h 2091911"/>
              <a:gd name="connsiteX2" fmla="*/ 181929 w 1598659"/>
              <a:gd name="connsiteY2" fmla="*/ 625199 h 2091911"/>
              <a:gd name="connsiteX3" fmla="*/ 95735 w 1598659"/>
              <a:gd name="connsiteY3" fmla="*/ 48078 h 2091911"/>
              <a:gd name="connsiteX4" fmla="*/ 1572266 w 1598659"/>
              <a:gd name="connsiteY4" fmla="*/ 55573 h 2091911"/>
              <a:gd name="connsiteX5" fmla="*/ 1040115 w 1598659"/>
              <a:gd name="connsiteY5" fmla="*/ 763858 h 2091911"/>
              <a:gd name="connsiteX6" fmla="*/ 998893 w 1598659"/>
              <a:gd name="connsiteY6" fmla="*/ 2082992 h 2091911"/>
              <a:gd name="connsiteX7" fmla="*/ 534197 w 1598659"/>
              <a:gd name="connsiteY7" fmla="*/ 2064255 h 2091911"/>
              <a:gd name="connsiteX0" fmla="*/ 534197 w 1598659"/>
              <a:gd name="connsiteY0" fmla="*/ 2028311 h 2055967"/>
              <a:gd name="connsiteX1" fmla="*/ 481732 w 1598659"/>
              <a:gd name="connsiteY1" fmla="*/ 1394977 h 2055967"/>
              <a:gd name="connsiteX2" fmla="*/ 181929 w 1598659"/>
              <a:gd name="connsiteY2" fmla="*/ 589255 h 2055967"/>
              <a:gd name="connsiteX3" fmla="*/ 95735 w 1598659"/>
              <a:gd name="connsiteY3" fmla="*/ 12134 h 2055967"/>
              <a:gd name="connsiteX4" fmla="*/ 1572266 w 1598659"/>
              <a:gd name="connsiteY4" fmla="*/ 19629 h 2055967"/>
              <a:gd name="connsiteX5" fmla="*/ 1040115 w 1598659"/>
              <a:gd name="connsiteY5" fmla="*/ 727914 h 2055967"/>
              <a:gd name="connsiteX6" fmla="*/ 998893 w 1598659"/>
              <a:gd name="connsiteY6" fmla="*/ 2047048 h 2055967"/>
              <a:gd name="connsiteX7" fmla="*/ 534197 w 1598659"/>
              <a:gd name="connsiteY7" fmla="*/ 2028311 h 2055967"/>
              <a:gd name="connsiteX0" fmla="*/ 444156 w 1508618"/>
              <a:gd name="connsiteY0" fmla="*/ 2028311 h 2055967"/>
              <a:gd name="connsiteX1" fmla="*/ 391691 w 1508618"/>
              <a:gd name="connsiteY1" fmla="*/ 1394977 h 2055967"/>
              <a:gd name="connsiteX2" fmla="*/ 91888 w 1508618"/>
              <a:gd name="connsiteY2" fmla="*/ 589255 h 2055967"/>
              <a:gd name="connsiteX3" fmla="*/ 5694 w 1508618"/>
              <a:gd name="connsiteY3" fmla="*/ 12134 h 2055967"/>
              <a:gd name="connsiteX4" fmla="*/ 1482225 w 1508618"/>
              <a:gd name="connsiteY4" fmla="*/ 19629 h 2055967"/>
              <a:gd name="connsiteX5" fmla="*/ 950074 w 1508618"/>
              <a:gd name="connsiteY5" fmla="*/ 727914 h 2055967"/>
              <a:gd name="connsiteX6" fmla="*/ 908852 w 1508618"/>
              <a:gd name="connsiteY6" fmla="*/ 2047048 h 2055967"/>
              <a:gd name="connsiteX7" fmla="*/ 444156 w 1508618"/>
              <a:gd name="connsiteY7" fmla="*/ 2028311 h 2055967"/>
              <a:gd name="connsiteX0" fmla="*/ 444156 w 1507713"/>
              <a:gd name="connsiteY0" fmla="*/ 2028311 h 2055967"/>
              <a:gd name="connsiteX1" fmla="*/ 391691 w 1507713"/>
              <a:gd name="connsiteY1" fmla="*/ 1394977 h 2055967"/>
              <a:gd name="connsiteX2" fmla="*/ 91888 w 1507713"/>
              <a:gd name="connsiteY2" fmla="*/ 589255 h 2055967"/>
              <a:gd name="connsiteX3" fmla="*/ 5694 w 1507713"/>
              <a:gd name="connsiteY3" fmla="*/ 12134 h 2055967"/>
              <a:gd name="connsiteX4" fmla="*/ 1482225 w 1507713"/>
              <a:gd name="connsiteY4" fmla="*/ 19629 h 2055967"/>
              <a:gd name="connsiteX5" fmla="*/ 950074 w 1507713"/>
              <a:gd name="connsiteY5" fmla="*/ 727914 h 2055967"/>
              <a:gd name="connsiteX6" fmla="*/ 908852 w 1507713"/>
              <a:gd name="connsiteY6" fmla="*/ 2047048 h 2055967"/>
              <a:gd name="connsiteX7" fmla="*/ 444156 w 1507713"/>
              <a:gd name="connsiteY7" fmla="*/ 2028311 h 2055967"/>
              <a:gd name="connsiteX0" fmla="*/ 444156 w 1482225"/>
              <a:gd name="connsiteY0" fmla="*/ 2028311 h 2055967"/>
              <a:gd name="connsiteX1" fmla="*/ 391691 w 1482225"/>
              <a:gd name="connsiteY1" fmla="*/ 1394977 h 2055967"/>
              <a:gd name="connsiteX2" fmla="*/ 91888 w 1482225"/>
              <a:gd name="connsiteY2" fmla="*/ 589255 h 2055967"/>
              <a:gd name="connsiteX3" fmla="*/ 5694 w 1482225"/>
              <a:gd name="connsiteY3" fmla="*/ 12134 h 2055967"/>
              <a:gd name="connsiteX4" fmla="*/ 1482225 w 1482225"/>
              <a:gd name="connsiteY4" fmla="*/ 19629 h 2055967"/>
              <a:gd name="connsiteX5" fmla="*/ 950074 w 1482225"/>
              <a:gd name="connsiteY5" fmla="*/ 727914 h 2055967"/>
              <a:gd name="connsiteX6" fmla="*/ 908852 w 1482225"/>
              <a:gd name="connsiteY6" fmla="*/ 2047048 h 2055967"/>
              <a:gd name="connsiteX7" fmla="*/ 444156 w 1482225"/>
              <a:gd name="connsiteY7" fmla="*/ 2028311 h 2055967"/>
              <a:gd name="connsiteX0" fmla="*/ 444156 w 1482225"/>
              <a:gd name="connsiteY0" fmla="*/ 2043301 h 2065819"/>
              <a:gd name="connsiteX1" fmla="*/ 391691 w 1482225"/>
              <a:gd name="connsiteY1" fmla="*/ 1394977 h 2065819"/>
              <a:gd name="connsiteX2" fmla="*/ 91888 w 1482225"/>
              <a:gd name="connsiteY2" fmla="*/ 589255 h 2065819"/>
              <a:gd name="connsiteX3" fmla="*/ 5694 w 1482225"/>
              <a:gd name="connsiteY3" fmla="*/ 12134 h 2065819"/>
              <a:gd name="connsiteX4" fmla="*/ 1482225 w 1482225"/>
              <a:gd name="connsiteY4" fmla="*/ 19629 h 2065819"/>
              <a:gd name="connsiteX5" fmla="*/ 950074 w 1482225"/>
              <a:gd name="connsiteY5" fmla="*/ 727914 h 2065819"/>
              <a:gd name="connsiteX6" fmla="*/ 908852 w 1482225"/>
              <a:gd name="connsiteY6" fmla="*/ 2047048 h 2065819"/>
              <a:gd name="connsiteX7" fmla="*/ 444156 w 1482225"/>
              <a:gd name="connsiteY7" fmla="*/ 2043301 h 2065819"/>
              <a:gd name="connsiteX0" fmla="*/ 444156 w 1482225"/>
              <a:gd name="connsiteY0" fmla="*/ 2043301 h 2049302"/>
              <a:gd name="connsiteX1" fmla="*/ 391691 w 1482225"/>
              <a:gd name="connsiteY1" fmla="*/ 1394977 h 2049302"/>
              <a:gd name="connsiteX2" fmla="*/ 91888 w 1482225"/>
              <a:gd name="connsiteY2" fmla="*/ 589255 h 2049302"/>
              <a:gd name="connsiteX3" fmla="*/ 5694 w 1482225"/>
              <a:gd name="connsiteY3" fmla="*/ 12134 h 2049302"/>
              <a:gd name="connsiteX4" fmla="*/ 1482225 w 1482225"/>
              <a:gd name="connsiteY4" fmla="*/ 19629 h 2049302"/>
              <a:gd name="connsiteX5" fmla="*/ 950074 w 1482225"/>
              <a:gd name="connsiteY5" fmla="*/ 727914 h 2049302"/>
              <a:gd name="connsiteX6" fmla="*/ 908852 w 1482225"/>
              <a:gd name="connsiteY6" fmla="*/ 2047048 h 2049302"/>
              <a:gd name="connsiteX7" fmla="*/ 444156 w 1482225"/>
              <a:gd name="connsiteY7" fmla="*/ 2043301 h 2049302"/>
              <a:gd name="connsiteX0" fmla="*/ 444156 w 1482225"/>
              <a:gd name="connsiteY0" fmla="*/ 2043301 h 2049302"/>
              <a:gd name="connsiteX1" fmla="*/ 391691 w 1482225"/>
              <a:gd name="connsiteY1" fmla="*/ 1394977 h 2049302"/>
              <a:gd name="connsiteX2" fmla="*/ 91888 w 1482225"/>
              <a:gd name="connsiteY2" fmla="*/ 589255 h 2049302"/>
              <a:gd name="connsiteX3" fmla="*/ 5694 w 1482225"/>
              <a:gd name="connsiteY3" fmla="*/ 12134 h 2049302"/>
              <a:gd name="connsiteX4" fmla="*/ 1482225 w 1482225"/>
              <a:gd name="connsiteY4" fmla="*/ 19629 h 2049302"/>
              <a:gd name="connsiteX5" fmla="*/ 950074 w 1482225"/>
              <a:gd name="connsiteY5" fmla="*/ 727914 h 2049302"/>
              <a:gd name="connsiteX6" fmla="*/ 908852 w 1482225"/>
              <a:gd name="connsiteY6" fmla="*/ 2047048 h 2049302"/>
              <a:gd name="connsiteX7" fmla="*/ 444156 w 1482225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86194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86194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86194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107685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60953 w 1516215"/>
              <a:gd name="connsiteY0" fmla="*/ 2034509 h 2047048"/>
              <a:gd name="connsiteX1" fmla="*/ 425681 w 1516215"/>
              <a:gd name="connsiteY1" fmla="*/ 1394977 h 2047048"/>
              <a:gd name="connsiteX2" fmla="*/ 39684 w 1516215"/>
              <a:gd name="connsiteY2" fmla="*/ 12134 h 2047048"/>
              <a:gd name="connsiteX3" fmla="*/ 1516215 w 1516215"/>
              <a:gd name="connsiteY3" fmla="*/ 19629 h 2047048"/>
              <a:gd name="connsiteX4" fmla="*/ 984064 w 1516215"/>
              <a:gd name="connsiteY4" fmla="*/ 727914 h 2047048"/>
              <a:gd name="connsiteX5" fmla="*/ 942842 w 1516215"/>
              <a:gd name="connsiteY5" fmla="*/ 2047048 h 2047048"/>
              <a:gd name="connsiteX6" fmla="*/ 460953 w 1516215"/>
              <a:gd name="connsiteY6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0 w 1476531"/>
              <a:gd name="connsiteY2" fmla="*/ 12134 h 2047048"/>
              <a:gd name="connsiteX3" fmla="*/ 1476531 w 1476531"/>
              <a:gd name="connsiteY3" fmla="*/ 19629 h 2047048"/>
              <a:gd name="connsiteX4" fmla="*/ 944380 w 1476531"/>
              <a:gd name="connsiteY4" fmla="*/ 727914 h 2047048"/>
              <a:gd name="connsiteX5" fmla="*/ 903158 w 1476531"/>
              <a:gd name="connsiteY5" fmla="*/ 2047048 h 2047048"/>
              <a:gd name="connsiteX6" fmla="*/ 421269 w 1476531"/>
              <a:gd name="connsiteY6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0 w 1476531"/>
              <a:gd name="connsiteY2" fmla="*/ 12134 h 2047048"/>
              <a:gd name="connsiteX3" fmla="*/ 1476531 w 1476531"/>
              <a:gd name="connsiteY3" fmla="*/ 19629 h 2047048"/>
              <a:gd name="connsiteX4" fmla="*/ 944380 w 1476531"/>
              <a:gd name="connsiteY4" fmla="*/ 727914 h 2047048"/>
              <a:gd name="connsiteX5" fmla="*/ 903158 w 1476531"/>
              <a:gd name="connsiteY5" fmla="*/ 2047048 h 2047048"/>
              <a:gd name="connsiteX6" fmla="*/ 421269 w 1476531"/>
              <a:gd name="connsiteY6" fmla="*/ 2034509 h 2047048"/>
              <a:gd name="connsiteX0" fmla="*/ 421269 w 1476531"/>
              <a:gd name="connsiteY0" fmla="*/ 2034509 h 2047048"/>
              <a:gd name="connsiteX1" fmla="*/ 364505 w 1476531"/>
              <a:gd name="connsiteY1" fmla="*/ 1298262 h 2047048"/>
              <a:gd name="connsiteX2" fmla="*/ 0 w 1476531"/>
              <a:gd name="connsiteY2" fmla="*/ 12134 h 2047048"/>
              <a:gd name="connsiteX3" fmla="*/ 1476531 w 1476531"/>
              <a:gd name="connsiteY3" fmla="*/ 19629 h 2047048"/>
              <a:gd name="connsiteX4" fmla="*/ 944380 w 1476531"/>
              <a:gd name="connsiteY4" fmla="*/ 727914 h 2047048"/>
              <a:gd name="connsiteX5" fmla="*/ 903158 w 1476531"/>
              <a:gd name="connsiteY5" fmla="*/ 2047048 h 2047048"/>
              <a:gd name="connsiteX6" fmla="*/ 421269 w 1476531"/>
              <a:gd name="connsiteY6" fmla="*/ 2034509 h 2047048"/>
              <a:gd name="connsiteX0" fmla="*/ 515832 w 1571094"/>
              <a:gd name="connsiteY0" fmla="*/ 2032794 h 2045333"/>
              <a:gd name="connsiteX1" fmla="*/ 459068 w 1571094"/>
              <a:gd name="connsiteY1" fmla="*/ 1296547 h 2045333"/>
              <a:gd name="connsiteX2" fmla="*/ 0 w 1571094"/>
              <a:gd name="connsiteY2" fmla="*/ 14815 h 2045333"/>
              <a:gd name="connsiteX3" fmla="*/ 1571094 w 1571094"/>
              <a:gd name="connsiteY3" fmla="*/ 17914 h 2045333"/>
              <a:gd name="connsiteX4" fmla="*/ 1038943 w 1571094"/>
              <a:gd name="connsiteY4" fmla="*/ 726199 h 2045333"/>
              <a:gd name="connsiteX5" fmla="*/ 997721 w 1571094"/>
              <a:gd name="connsiteY5" fmla="*/ 2045333 h 2045333"/>
              <a:gd name="connsiteX6" fmla="*/ 515832 w 1571094"/>
              <a:gd name="connsiteY6" fmla="*/ 2032794 h 204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094" h="2045333">
                <a:moveTo>
                  <a:pt x="515832" y="2032794"/>
                </a:moveTo>
                <a:cubicBezTo>
                  <a:pt x="518694" y="1910928"/>
                  <a:pt x="483392" y="1556472"/>
                  <a:pt x="459068" y="1296547"/>
                </a:cubicBezTo>
                <a:cubicBezTo>
                  <a:pt x="363066" y="972673"/>
                  <a:pt x="63250" y="283606"/>
                  <a:pt x="0" y="14815"/>
                </a:cubicBezTo>
                <a:cubicBezTo>
                  <a:pt x="231723" y="6070"/>
                  <a:pt x="1376222" y="-15190"/>
                  <a:pt x="1571094" y="17914"/>
                </a:cubicBezTo>
                <a:cubicBezTo>
                  <a:pt x="1458668" y="170939"/>
                  <a:pt x="1108272" y="392043"/>
                  <a:pt x="1038943" y="726199"/>
                </a:cubicBezTo>
                <a:cubicBezTo>
                  <a:pt x="943381" y="1060355"/>
                  <a:pt x="1041442" y="1826727"/>
                  <a:pt x="997721" y="2045333"/>
                </a:cubicBezTo>
                <a:cubicBezTo>
                  <a:pt x="797227" y="2044709"/>
                  <a:pt x="699461" y="2044036"/>
                  <a:pt x="515832" y="2032794"/>
                </a:cubicBezTo>
                <a:close/>
              </a:path>
            </a:pathLst>
          </a:cu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05E58D-9A2B-4826-B9C8-FA22E2F9704B}"/>
              </a:ext>
            </a:extLst>
          </p:cNvPr>
          <p:cNvSpPr/>
          <p:nvPr/>
        </p:nvSpPr>
        <p:spPr>
          <a:xfrm>
            <a:off x="2121933" y="1499016"/>
            <a:ext cx="324765" cy="2078652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0B44D3-2111-49B7-B96D-3133A0051DAE}"/>
              </a:ext>
            </a:extLst>
          </p:cNvPr>
          <p:cNvCxnSpPr/>
          <p:nvPr/>
        </p:nvCxnSpPr>
        <p:spPr>
          <a:xfrm>
            <a:off x="910424" y="2492734"/>
            <a:ext cx="2592126" cy="0"/>
          </a:xfrm>
          <a:prstGeom prst="line">
            <a:avLst/>
          </a:prstGeom>
          <a:ln>
            <a:solidFill>
              <a:schemeClr val="accent2">
                <a:alpha val="6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A9B-959A-4F2E-982B-9007D3D56538}"/>
              </a:ext>
            </a:extLst>
          </p:cNvPr>
          <p:cNvCxnSpPr/>
          <p:nvPr/>
        </p:nvCxnSpPr>
        <p:spPr>
          <a:xfrm>
            <a:off x="910424" y="3535681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606BFE-C6D5-418E-928A-0A43F9BA3803}"/>
              </a:ext>
            </a:extLst>
          </p:cNvPr>
          <p:cNvCxnSpPr/>
          <p:nvPr/>
        </p:nvCxnSpPr>
        <p:spPr>
          <a:xfrm>
            <a:off x="910424" y="1509423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A565F0-E83F-4C59-B1F8-694201DA5331}"/>
              </a:ext>
            </a:extLst>
          </p:cNvPr>
          <p:cNvSpPr/>
          <p:nvPr/>
        </p:nvSpPr>
        <p:spPr>
          <a:xfrm>
            <a:off x="910424" y="3535681"/>
            <a:ext cx="2592126" cy="261014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C2B6D-164E-46BB-8789-C47B99648045}"/>
              </a:ext>
            </a:extLst>
          </p:cNvPr>
          <p:cNvSpPr/>
          <p:nvPr/>
        </p:nvSpPr>
        <p:spPr>
          <a:xfrm>
            <a:off x="910424" y="1248411"/>
            <a:ext cx="2592126" cy="26101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0AB568-07F6-4F8F-8952-0E868E023D71}"/>
              </a:ext>
            </a:extLst>
          </p:cNvPr>
          <p:cNvSpPr/>
          <p:nvPr/>
        </p:nvSpPr>
        <p:spPr>
          <a:xfrm>
            <a:off x="1678898" y="1521502"/>
            <a:ext cx="562272" cy="2004934"/>
          </a:xfrm>
          <a:custGeom>
            <a:avLst/>
            <a:gdLst>
              <a:gd name="connsiteX0" fmla="*/ 502171 w 562272"/>
              <a:gd name="connsiteY0" fmla="*/ 2004934 h 2004934"/>
              <a:gd name="connsiteX1" fmla="*/ 562132 w 562272"/>
              <a:gd name="connsiteY1" fmla="*/ 1491521 h 2004934"/>
              <a:gd name="connsiteX2" fmla="*/ 513413 w 562272"/>
              <a:gd name="connsiteY2" fmla="*/ 1128009 h 2004934"/>
              <a:gd name="connsiteX3" fmla="*/ 359764 w 562272"/>
              <a:gd name="connsiteY3" fmla="*/ 644577 h 2004934"/>
              <a:gd name="connsiteX4" fmla="*/ 164892 w 562272"/>
              <a:gd name="connsiteY4" fmla="*/ 299803 h 2004934"/>
              <a:gd name="connsiteX5" fmla="*/ 0 w 562272"/>
              <a:gd name="connsiteY5" fmla="*/ 0 h 2004934"/>
              <a:gd name="connsiteX6" fmla="*/ 0 w 562272"/>
              <a:gd name="connsiteY6" fmla="*/ 0 h 200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72" h="2004934">
                <a:moveTo>
                  <a:pt x="502171" y="2004934"/>
                </a:moveTo>
                <a:cubicBezTo>
                  <a:pt x="531214" y="1821304"/>
                  <a:pt x="560258" y="1637675"/>
                  <a:pt x="562132" y="1491521"/>
                </a:cubicBezTo>
                <a:cubicBezTo>
                  <a:pt x="564006" y="1345367"/>
                  <a:pt x="547141" y="1269166"/>
                  <a:pt x="513413" y="1128009"/>
                </a:cubicBezTo>
                <a:cubicBezTo>
                  <a:pt x="479685" y="986852"/>
                  <a:pt x="417851" y="782611"/>
                  <a:pt x="359764" y="644577"/>
                </a:cubicBezTo>
                <a:cubicBezTo>
                  <a:pt x="301677" y="506543"/>
                  <a:pt x="224853" y="407232"/>
                  <a:pt x="164892" y="299803"/>
                </a:cubicBezTo>
                <a:cubicBezTo>
                  <a:pt x="104931" y="1923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FE9F53-B2F5-4DE4-B80A-4DE2B43BBAF1}"/>
              </a:ext>
            </a:extLst>
          </p:cNvPr>
          <p:cNvSpPr/>
          <p:nvPr/>
        </p:nvSpPr>
        <p:spPr>
          <a:xfrm>
            <a:off x="1736011" y="1509423"/>
            <a:ext cx="774841" cy="2017014"/>
          </a:xfrm>
          <a:custGeom>
            <a:avLst/>
            <a:gdLst>
              <a:gd name="connsiteX0" fmla="*/ 774841 w 774841"/>
              <a:gd name="connsiteY0" fmla="*/ 1997439 h 1997439"/>
              <a:gd name="connsiteX1" fmla="*/ 467543 w 774841"/>
              <a:gd name="connsiteY1" fmla="*/ 1618937 h 1997439"/>
              <a:gd name="connsiteX2" fmla="*/ 89041 w 774841"/>
              <a:gd name="connsiteY2" fmla="*/ 858187 h 1997439"/>
              <a:gd name="connsiteX3" fmla="*/ 2848 w 774841"/>
              <a:gd name="connsiteY3" fmla="*/ 224852 h 1997439"/>
              <a:gd name="connsiteX4" fmla="*/ 29081 w 774841"/>
              <a:gd name="connsiteY4" fmla="*/ 0 h 199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41" h="1997439">
                <a:moveTo>
                  <a:pt x="774841" y="1997439"/>
                </a:moveTo>
                <a:cubicBezTo>
                  <a:pt x="678342" y="1903125"/>
                  <a:pt x="581843" y="1808812"/>
                  <a:pt x="467543" y="1618937"/>
                </a:cubicBezTo>
                <a:cubicBezTo>
                  <a:pt x="353243" y="1429062"/>
                  <a:pt x="166490" y="1090534"/>
                  <a:pt x="89041" y="858187"/>
                </a:cubicBezTo>
                <a:cubicBezTo>
                  <a:pt x="11592" y="625840"/>
                  <a:pt x="12841" y="367883"/>
                  <a:pt x="2848" y="224852"/>
                </a:cubicBezTo>
                <a:cubicBezTo>
                  <a:pt x="-7145" y="81821"/>
                  <a:pt x="10968" y="40910"/>
                  <a:pt x="29081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734ABF-9761-4FC3-B2E8-501A49934321}"/>
              </a:ext>
            </a:extLst>
          </p:cNvPr>
          <p:cNvSpPr/>
          <p:nvPr/>
        </p:nvSpPr>
        <p:spPr>
          <a:xfrm>
            <a:off x="2191334" y="1517754"/>
            <a:ext cx="135889" cy="2001187"/>
          </a:xfrm>
          <a:custGeom>
            <a:avLst/>
            <a:gdLst>
              <a:gd name="connsiteX0" fmla="*/ 42200 w 135889"/>
              <a:gd name="connsiteY0" fmla="*/ 2001187 h 2001187"/>
              <a:gd name="connsiteX1" fmla="*/ 977 w 135889"/>
              <a:gd name="connsiteY1" fmla="*/ 1386590 h 2001187"/>
              <a:gd name="connsiteX2" fmla="*/ 15968 w 135889"/>
              <a:gd name="connsiteY2" fmla="*/ 760751 h 2001187"/>
              <a:gd name="connsiteX3" fmla="*/ 49696 w 135889"/>
              <a:gd name="connsiteY3" fmla="*/ 183630 h 2001187"/>
              <a:gd name="connsiteX4" fmla="*/ 135889 w 135889"/>
              <a:gd name="connsiteY4" fmla="*/ 0 h 200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9" h="2001187">
                <a:moveTo>
                  <a:pt x="42200" y="2001187"/>
                </a:moveTo>
                <a:cubicBezTo>
                  <a:pt x="23774" y="1797258"/>
                  <a:pt x="5349" y="1593329"/>
                  <a:pt x="977" y="1386590"/>
                </a:cubicBezTo>
                <a:cubicBezTo>
                  <a:pt x="-3395" y="1179851"/>
                  <a:pt x="7848" y="961244"/>
                  <a:pt x="15968" y="760751"/>
                </a:cubicBezTo>
                <a:cubicBezTo>
                  <a:pt x="24088" y="560258"/>
                  <a:pt x="29709" y="310422"/>
                  <a:pt x="49696" y="183630"/>
                </a:cubicBezTo>
                <a:cubicBezTo>
                  <a:pt x="69683" y="56838"/>
                  <a:pt x="102786" y="28419"/>
                  <a:pt x="1358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AF5C3-344C-4EA2-93D2-3F416A46BECF}"/>
              </a:ext>
            </a:extLst>
          </p:cNvPr>
          <p:cNvSpPr/>
          <p:nvPr/>
        </p:nvSpPr>
        <p:spPr>
          <a:xfrm>
            <a:off x="2251320" y="1517754"/>
            <a:ext cx="529355" cy="1989944"/>
          </a:xfrm>
          <a:custGeom>
            <a:avLst/>
            <a:gdLst>
              <a:gd name="connsiteX0" fmla="*/ 23437 w 529355"/>
              <a:gd name="connsiteY0" fmla="*/ 1989944 h 1989944"/>
              <a:gd name="connsiteX1" fmla="*/ 23437 w 529355"/>
              <a:gd name="connsiteY1" fmla="*/ 1225446 h 1989944"/>
              <a:gd name="connsiteX2" fmla="*/ 23437 w 529355"/>
              <a:gd name="connsiteY2" fmla="*/ 505918 h 1989944"/>
              <a:gd name="connsiteX3" fmla="*/ 42175 w 529355"/>
              <a:gd name="connsiteY3" fmla="*/ 153649 h 1989944"/>
              <a:gd name="connsiteX4" fmla="*/ 529355 w 529355"/>
              <a:gd name="connsiteY4" fmla="*/ 0 h 198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55" h="1989944">
                <a:moveTo>
                  <a:pt x="23437" y="1989944"/>
                </a:moveTo>
                <a:lnTo>
                  <a:pt x="23437" y="1225446"/>
                </a:lnTo>
                <a:cubicBezTo>
                  <a:pt x="23437" y="978108"/>
                  <a:pt x="20314" y="684551"/>
                  <a:pt x="23437" y="505918"/>
                </a:cubicBezTo>
                <a:cubicBezTo>
                  <a:pt x="26560" y="327285"/>
                  <a:pt x="-42145" y="237969"/>
                  <a:pt x="42175" y="153649"/>
                </a:cubicBezTo>
                <a:cubicBezTo>
                  <a:pt x="126495" y="69329"/>
                  <a:pt x="327925" y="34664"/>
                  <a:pt x="529355" y="0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005EEA5-0555-4AA9-AFCE-875780B36AB4}"/>
              </a:ext>
            </a:extLst>
          </p:cNvPr>
          <p:cNvSpPr/>
          <p:nvPr/>
        </p:nvSpPr>
        <p:spPr>
          <a:xfrm>
            <a:off x="2064960" y="1510259"/>
            <a:ext cx="1000529" cy="2008682"/>
          </a:xfrm>
          <a:custGeom>
            <a:avLst/>
            <a:gdLst>
              <a:gd name="connsiteX0" fmla="*/ 11178 w 1000529"/>
              <a:gd name="connsiteY0" fmla="*/ 2008682 h 2008682"/>
              <a:gd name="connsiteX1" fmla="*/ 11178 w 1000529"/>
              <a:gd name="connsiteY1" fmla="*/ 1146748 h 2008682"/>
              <a:gd name="connsiteX2" fmla="*/ 127351 w 1000529"/>
              <a:gd name="connsiteY2" fmla="*/ 449705 h 2008682"/>
              <a:gd name="connsiteX3" fmla="*/ 554571 w 1000529"/>
              <a:gd name="connsiteY3" fmla="*/ 112426 h 2008682"/>
              <a:gd name="connsiteX4" fmla="*/ 1000529 w 1000529"/>
              <a:gd name="connsiteY4" fmla="*/ 0 h 200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529" h="2008682">
                <a:moveTo>
                  <a:pt x="11178" y="2008682"/>
                </a:moveTo>
                <a:cubicBezTo>
                  <a:pt x="1497" y="1707629"/>
                  <a:pt x="-8184" y="1406577"/>
                  <a:pt x="11178" y="1146748"/>
                </a:cubicBezTo>
                <a:cubicBezTo>
                  <a:pt x="30540" y="886918"/>
                  <a:pt x="36786" y="622092"/>
                  <a:pt x="127351" y="449705"/>
                </a:cubicBezTo>
                <a:cubicBezTo>
                  <a:pt x="217916" y="277318"/>
                  <a:pt x="409041" y="187377"/>
                  <a:pt x="554571" y="112426"/>
                </a:cubicBezTo>
                <a:cubicBezTo>
                  <a:pt x="700101" y="37475"/>
                  <a:pt x="850315" y="18737"/>
                  <a:pt x="1000529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8C0970-074D-4729-856A-7FADC7618888}"/>
              </a:ext>
            </a:extLst>
          </p:cNvPr>
          <p:cNvSpPr/>
          <p:nvPr/>
        </p:nvSpPr>
        <p:spPr>
          <a:xfrm>
            <a:off x="2398820" y="1499016"/>
            <a:ext cx="681659" cy="2008682"/>
          </a:xfrm>
          <a:custGeom>
            <a:avLst/>
            <a:gdLst>
              <a:gd name="connsiteX0" fmla="*/ 25839 w 681659"/>
              <a:gd name="connsiteY0" fmla="*/ 2008682 h 2008682"/>
              <a:gd name="connsiteX1" fmla="*/ 7101 w 681659"/>
              <a:gd name="connsiteY1" fmla="*/ 1386591 h 2008682"/>
              <a:gd name="connsiteX2" fmla="*/ 130770 w 681659"/>
              <a:gd name="connsiteY2" fmla="*/ 775741 h 2008682"/>
              <a:gd name="connsiteX3" fmla="*/ 400593 w 681659"/>
              <a:gd name="connsiteY3" fmla="*/ 281066 h 2008682"/>
              <a:gd name="connsiteX4" fmla="*/ 681659 w 681659"/>
              <a:gd name="connsiteY4" fmla="*/ 0 h 200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59" h="2008682">
                <a:moveTo>
                  <a:pt x="25839" y="2008682"/>
                </a:moveTo>
                <a:cubicBezTo>
                  <a:pt x="7726" y="1800381"/>
                  <a:pt x="-10387" y="1592081"/>
                  <a:pt x="7101" y="1386591"/>
                </a:cubicBezTo>
                <a:cubicBezTo>
                  <a:pt x="24589" y="1181101"/>
                  <a:pt x="65188" y="959995"/>
                  <a:pt x="130770" y="775741"/>
                </a:cubicBezTo>
                <a:cubicBezTo>
                  <a:pt x="196352" y="591487"/>
                  <a:pt x="308778" y="410356"/>
                  <a:pt x="400593" y="281066"/>
                </a:cubicBezTo>
                <a:cubicBezTo>
                  <a:pt x="492408" y="151776"/>
                  <a:pt x="587033" y="75888"/>
                  <a:pt x="68165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188833-6CF9-4A26-98B8-92A4C203FDA6}"/>
              </a:ext>
            </a:extLst>
          </p:cNvPr>
          <p:cNvSpPr/>
          <p:nvPr/>
        </p:nvSpPr>
        <p:spPr>
          <a:xfrm>
            <a:off x="1919591" y="2697382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BB6DF5-A791-4C26-9231-A2E729D730D8}"/>
              </a:ext>
            </a:extLst>
          </p:cNvPr>
          <p:cNvSpPr/>
          <p:nvPr/>
        </p:nvSpPr>
        <p:spPr>
          <a:xfrm>
            <a:off x="1469797" y="1466528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064254-DDD8-4DCE-8C2A-57BC1FCB6DAB}"/>
              </a:ext>
            </a:extLst>
          </p:cNvPr>
          <p:cNvSpPr/>
          <p:nvPr/>
        </p:nvSpPr>
        <p:spPr>
          <a:xfrm>
            <a:off x="3060404" y="1449788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89AA0F-AF26-457D-BC6E-D1F97944F8F1}"/>
              </a:ext>
            </a:extLst>
          </p:cNvPr>
          <p:cNvSpPr/>
          <p:nvPr/>
        </p:nvSpPr>
        <p:spPr>
          <a:xfrm>
            <a:off x="2571465" y="2029830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A12C04-D643-470E-83A6-82F44996330B}"/>
              </a:ext>
            </a:extLst>
          </p:cNvPr>
          <p:cNvSpPr/>
          <p:nvPr/>
        </p:nvSpPr>
        <p:spPr>
          <a:xfrm>
            <a:off x="2490633" y="2462527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BC1923-498B-4B1D-B5CE-C2EA8A64C777}"/>
              </a:ext>
            </a:extLst>
          </p:cNvPr>
          <p:cNvSpPr/>
          <p:nvPr/>
        </p:nvSpPr>
        <p:spPr>
          <a:xfrm>
            <a:off x="2499034" y="3497225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F9AADD-02AF-49D4-BCEF-DC096C60EF75}"/>
              </a:ext>
            </a:extLst>
          </p:cNvPr>
          <p:cNvSpPr/>
          <p:nvPr/>
        </p:nvSpPr>
        <p:spPr>
          <a:xfrm>
            <a:off x="1987165" y="3485481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D1CD8-1E35-4988-8164-A8E525AC598D}"/>
              </a:ext>
            </a:extLst>
          </p:cNvPr>
          <p:cNvSpPr txBox="1"/>
          <p:nvPr/>
        </p:nvSpPr>
        <p:spPr>
          <a:xfrm>
            <a:off x="1023655" y="3246088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Effective Area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67EDD1-0C11-47D7-B95E-343F481C2ADA}"/>
              </a:ext>
            </a:extLst>
          </p:cNvPr>
          <p:cNvSpPr/>
          <p:nvPr/>
        </p:nvSpPr>
        <p:spPr>
          <a:xfrm>
            <a:off x="919375" y="3312296"/>
            <a:ext cx="130766" cy="136514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95ECB-F45A-451E-8819-184448EED7DE}"/>
              </a:ext>
            </a:extLst>
          </p:cNvPr>
          <p:cNvSpPr txBox="1"/>
          <p:nvPr/>
        </p:nvSpPr>
        <p:spPr>
          <a:xfrm>
            <a:off x="1022610" y="3041441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Designed Area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AFE850-E370-43F4-B2FE-BA450B1B8F18}"/>
              </a:ext>
            </a:extLst>
          </p:cNvPr>
          <p:cNvSpPr/>
          <p:nvPr/>
        </p:nvSpPr>
        <p:spPr>
          <a:xfrm>
            <a:off x="918330" y="3107649"/>
            <a:ext cx="130766" cy="13651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87C2E3-5077-473B-83D4-884ADC53BB82}"/>
              </a:ext>
            </a:extLst>
          </p:cNvPr>
          <p:cNvGrpSpPr/>
          <p:nvPr/>
        </p:nvGrpSpPr>
        <p:grpSpPr>
          <a:xfrm>
            <a:off x="2862231" y="2600472"/>
            <a:ext cx="310823" cy="953987"/>
            <a:chOff x="2862231" y="2600472"/>
            <a:chExt cx="310823" cy="953987"/>
          </a:xfrm>
        </p:grpSpPr>
        <p:pic>
          <p:nvPicPr>
            <p:cNvPr id="35" name="Graphic 34" descr="Walk">
              <a:extLst>
                <a:ext uri="{FF2B5EF4-FFF2-40B4-BE49-F238E27FC236}">
                  <a16:creationId xmlns:a16="http://schemas.microsoft.com/office/drawing/2014/main" id="{FB3CBBC7-9784-40EA-9D60-E846CC71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862231" y="3302878"/>
              <a:ext cx="217405" cy="251581"/>
            </a:xfrm>
            <a:prstGeom prst="rect">
              <a:avLst/>
            </a:prstGeom>
          </p:spPr>
        </p:pic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1BF13A4-F014-418E-B883-41DFC9C1825D}"/>
                </a:ext>
              </a:extLst>
            </p:cNvPr>
            <p:cNvSpPr/>
            <p:nvPr/>
          </p:nvSpPr>
          <p:spPr>
            <a:xfrm rot="10800000">
              <a:off x="3047643" y="2600472"/>
              <a:ext cx="125411" cy="950239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8A8D65-E398-4ABD-A211-9A8EA963697A}"/>
              </a:ext>
            </a:extLst>
          </p:cNvPr>
          <p:cNvGrpSpPr/>
          <p:nvPr/>
        </p:nvGrpSpPr>
        <p:grpSpPr>
          <a:xfrm>
            <a:off x="910424" y="4076983"/>
            <a:ext cx="2592126" cy="2548284"/>
            <a:chOff x="4984193" y="1248411"/>
            <a:chExt cx="2592126" cy="254828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B26CC5-BBB9-4C4B-9A61-ACA3F212B1F9}"/>
                </a:ext>
              </a:extLst>
            </p:cNvPr>
            <p:cNvSpPr/>
            <p:nvPr/>
          </p:nvSpPr>
          <p:spPr>
            <a:xfrm>
              <a:off x="5530827" y="1481885"/>
              <a:ext cx="1642013" cy="2083125"/>
            </a:xfrm>
            <a:custGeom>
              <a:avLst/>
              <a:gdLst>
                <a:gd name="connsiteX0" fmla="*/ 534197 w 1598659"/>
                <a:gd name="connsiteY0" fmla="*/ 2092805 h 2212465"/>
                <a:gd name="connsiteX1" fmla="*/ 481732 w 1598659"/>
                <a:gd name="connsiteY1" fmla="*/ 1459471 h 2212465"/>
                <a:gd name="connsiteX2" fmla="*/ 181929 w 1598659"/>
                <a:gd name="connsiteY2" fmla="*/ 653749 h 2212465"/>
                <a:gd name="connsiteX3" fmla="*/ 95735 w 1598659"/>
                <a:gd name="connsiteY3" fmla="*/ 76628 h 2212465"/>
                <a:gd name="connsiteX4" fmla="*/ 1572266 w 1598659"/>
                <a:gd name="connsiteY4" fmla="*/ 84123 h 2212465"/>
                <a:gd name="connsiteX5" fmla="*/ 1040115 w 1598659"/>
                <a:gd name="connsiteY5" fmla="*/ 792408 h 2212465"/>
                <a:gd name="connsiteX6" fmla="*/ 998893 w 1598659"/>
                <a:gd name="connsiteY6" fmla="*/ 2089057 h 2212465"/>
                <a:gd name="connsiteX7" fmla="*/ 534197 w 1598659"/>
                <a:gd name="connsiteY7" fmla="*/ 2092805 h 2212465"/>
                <a:gd name="connsiteX0" fmla="*/ 534197 w 1598659"/>
                <a:gd name="connsiteY0" fmla="*/ 2092805 h 2233147"/>
                <a:gd name="connsiteX1" fmla="*/ 481732 w 1598659"/>
                <a:gd name="connsiteY1" fmla="*/ 1459471 h 2233147"/>
                <a:gd name="connsiteX2" fmla="*/ 181929 w 1598659"/>
                <a:gd name="connsiteY2" fmla="*/ 653749 h 2233147"/>
                <a:gd name="connsiteX3" fmla="*/ 95735 w 1598659"/>
                <a:gd name="connsiteY3" fmla="*/ 76628 h 2233147"/>
                <a:gd name="connsiteX4" fmla="*/ 1572266 w 1598659"/>
                <a:gd name="connsiteY4" fmla="*/ 84123 h 2233147"/>
                <a:gd name="connsiteX5" fmla="*/ 1040115 w 1598659"/>
                <a:gd name="connsiteY5" fmla="*/ 792408 h 2233147"/>
                <a:gd name="connsiteX6" fmla="*/ 998893 w 1598659"/>
                <a:gd name="connsiteY6" fmla="*/ 2089057 h 2233147"/>
                <a:gd name="connsiteX7" fmla="*/ 789030 w 1598659"/>
                <a:gd name="connsiteY7" fmla="*/ 2201484 h 2233147"/>
                <a:gd name="connsiteX8" fmla="*/ 534197 w 1598659"/>
                <a:gd name="connsiteY8" fmla="*/ 2092805 h 2233147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79347"/>
                <a:gd name="connsiteX1" fmla="*/ 481732 w 1598659"/>
                <a:gd name="connsiteY1" fmla="*/ 1459471 h 2179347"/>
                <a:gd name="connsiteX2" fmla="*/ 181929 w 1598659"/>
                <a:gd name="connsiteY2" fmla="*/ 653749 h 2179347"/>
                <a:gd name="connsiteX3" fmla="*/ 95735 w 1598659"/>
                <a:gd name="connsiteY3" fmla="*/ 76628 h 2179347"/>
                <a:gd name="connsiteX4" fmla="*/ 1572266 w 1598659"/>
                <a:gd name="connsiteY4" fmla="*/ 84123 h 2179347"/>
                <a:gd name="connsiteX5" fmla="*/ 1040115 w 1598659"/>
                <a:gd name="connsiteY5" fmla="*/ 792408 h 2179347"/>
                <a:gd name="connsiteX6" fmla="*/ 998893 w 1598659"/>
                <a:gd name="connsiteY6" fmla="*/ 2089057 h 2179347"/>
                <a:gd name="connsiteX7" fmla="*/ 905204 w 1598659"/>
                <a:gd name="connsiteY7" fmla="*/ 2070320 h 2179347"/>
                <a:gd name="connsiteX8" fmla="*/ 770293 w 1598659"/>
                <a:gd name="connsiteY8" fmla="*/ 2081562 h 2179347"/>
                <a:gd name="connsiteX9" fmla="*/ 534197 w 1598659"/>
                <a:gd name="connsiteY9" fmla="*/ 2092805 h 2179347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36266"/>
                <a:gd name="connsiteX1" fmla="*/ 481732 w 1598659"/>
                <a:gd name="connsiteY1" fmla="*/ 1459471 h 2136266"/>
                <a:gd name="connsiteX2" fmla="*/ 181929 w 1598659"/>
                <a:gd name="connsiteY2" fmla="*/ 653749 h 2136266"/>
                <a:gd name="connsiteX3" fmla="*/ 95735 w 1598659"/>
                <a:gd name="connsiteY3" fmla="*/ 76628 h 2136266"/>
                <a:gd name="connsiteX4" fmla="*/ 1572266 w 1598659"/>
                <a:gd name="connsiteY4" fmla="*/ 84123 h 2136266"/>
                <a:gd name="connsiteX5" fmla="*/ 1040115 w 1598659"/>
                <a:gd name="connsiteY5" fmla="*/ 792408 h 2136266"/>
                <a:gd name="connsiteX6" fmla="*/ 998893 w 1598659"/>
                <a:gd name="connsiteY6" fmla="*/ 2089057 h 2136266"/>
                <a:gd name="connsiteX7" fmla="*/ 950175 w 1598659"/>
                <a:gd name="connsiteY7" fmla="*/ 2096554 h 2136266"/>
                <a:gd name="connsiteX8" fmla="*/ 905204 w 1598659"/>
                <a:gd name="connsiteY8" fmla="*/ 2070320 h 2136266"/>
                <a:gd name="connsiteX9" fmla="*/ 770293 w 1598659"/>
                <a:gd name="connsiteY9" fmla="*/ 2081562 h 2136266"/>
                <a:gd name="connsiteX10" fmla="*/ 534197 w 1598659"/>
                <a:gd name="connsiteY10" fmla="*/ 2092805 h 2136266"/>
                <a:gd name="connsiteX0" fmla="*/ 534197 w 1598659"/>
                <a:gd name="connsiteY0" fmla="*/ 2092805 h 2136016"/>
                <a:gd name="connsiteX1" fmla="*/ 481732 w 1598659"/>
                <a:gd name="connsiteY1" fmla="*/ 1459471 h 2136016"/>
                <a:gd name="connsiteX2" fmla="*/ 181929 w 1598659"/>
                <a:gd name="connsiteY2" fmla="*/ 653749 h 2136016"/>
                <a:gd name="connsiteX3" fmla="*/ 95735 w 1598659"/>
                <a:gd name="connsiteY3" fmla="*/ 76628 h 2136016"/>
                <a:gd name="connsiteX4" fmla="*/ 1572266 w 1598659"/>
                <a:gd name="connsiteY4" fmla="*/ 84123 h 2136016"/>
                <a:gd name="connsiteX5" fmla="*/ 1040115 w 1598659"/>
                <a:gd name="connsiteY5" fmla="*/ 792408 h 2136016"/>
                <a:gd name="connsiteX6" fmla="*/ 998893 w 1598659"/>
                <a:gd name="connsiteY6" fmla="*/ 2089057 h 2136016"/>
                <a:gd name="connsiteX7" fmla="*/ 950175 w 1598659"/>
                <a:gd name="connsiteY7" fmla="*/ 2096554 h 2136016"/>
                <a:gd name="connsiteX8" fmla="*/ 770293 w 1598659"/>
                <a:gd name="connsiteY8" fmla="*/ 2081562 h 2136016"/>
                <a:gd name="connsiteX9" fmla="*/ 534197 w 1598659"/>
                <a:gd name="connsiteY9" fmla="*/ 2092805 h 2136016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095535"/>
                <a:gd name="connsiteX1" fmla="*/ 481732 w 1598659"/>
                <a:gd name="connsiteY1" fmla="*/ 1459471 h 2095535"/>
                <a:gd name="connsiteX2" fmla="*/ 181929 w 1598659"/>
                <a:gd name="connsiteY2" fmla="*/ 653749 h 2095535"/>
                <a:gd name="connsiteX3" fmla="*/ 95735 w 1598659"/>
                <a:gd name="connsiteY3" fmla="*/ 76628 h 2095535"/>
                <a:gd name="connsiteX4" fmla="*/ 1572266 w 1598659"/>
                <a:gd name="connsiteY4" fmla="*/ 84123 h 2095535"/>
                <a:gd name="connsiteX5" fmla="*/ 1040115 w 1598659"/>
                <a:gd name="connsiteY5" fmla="*/ 792408 h 2095535"/>
                <a:gd name="connsiteX6" fmla="*/ 998893 w 1598659"/>
                <a:gd name="connsiteY6" fmla="*/ 2089057 h 2095535"/>
                <a:gd name="connsiteX7" fmla="*/ 770293 w 1598659"/>
                <a:gd name="connsiteY7" fmla="*/ 2081562 h 2095535"/>
                <a:gd name="connsiteX8" fmla="*/ 534197 w 1598659"/>
                <a:gd name="connsiteY8" fmla="*/ 2092805 h 2095535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04324"/>
                <a:gd name="connsiteX1" fmla="*/ 481732 w 1598659"/>
                <a:gd name="connsiteY1" fmla="*/ 1459471 h 2104324"/>
                <a:gd name="connsiteX2" fmla="*/ 181929 w 1598659"/>
                <a:gd name="connsiteY2" fmla="*/ 653749 h 2104324"/>
                <a:gd name="connsiteX3" fmla="*/ 95735 w 1598659"/>
                <a:gd name="connsiteY3" fmla="*/ 76628 h 2104324"/>
                <a:gd name="connsiteX4" fmla="*/ 1572266 w 1598659"/>
                <a:gd name="connsiteY4" fmla="*/ 84123 h 2104324"/>
                <a:gd name="connsiteX5" fmla="*/ 1040115 w 1598659"/>
                <a:gd name="connsiteY5" fmla="*/ 792408 h 2104324"/>
                <a:gd name="connsiteX6" fmla="*/ 998893 w 1598659"/>
                <a:gd name="connsiteY6" fmla="*/ 2089057 h 2104324"/>
                <a:gd name="connsiteX7" fmla="*/ 777788 w 1598659"/>
                <a:gd name="connsiteY7" fmla="*/ 2104047 h 2104324"/>
                <a:gd name="connsiteX8" fmla="*/ 534197 w 1598659"/>
                <a:gd name="connsiteY8" fmla="*/ 2092805 h 2104324"/>
                <a:gd name="connsiteX0" fmla="*/ 534197 w 1598659"/>
                <a:gd name="connsiteY0" fmla="*/ 2092805 h 2119343"/>
                <a:gd name="connsiteX1" fmla="*/ 481732 w 1598659"/>
                <a:gd name="connsiteY1" fmla="*/ 1459471 h 2119343"/>
                <a:gd name="connsiteX2" fmla="*/ 181929 w 1598659"/>
                <a:gd name="connsiteY2" fmla="*/ 653749 h 2119343"/>
                <a:gd name="connsiteX3" fmla="*/ 95735 w 1598659"/>
                <a:gd name="connsiteY3" fmla="*/ 76628 h 2119343"/>
                <a:gd name="connsiteX4" fmla="*/ 1572266 w 1598659"/>
                <a:gd name="connsiteY4" fmla="*/ 84123 h 2119343"/>
                <a:gd name="connsiteX5" fmla="*/ 1040115 w 1598659"/>
                <a:gd name="connsiteY5" fmla="*/ 792408 h 2119343"/>
                <a:gd name="connsiteX6" fmla="*/ 998893 w 1598659"/>
                <a:gd name="connsiteY6" fmla="*/ 2111542 h 2119343"/>
                <a:gd name="connsiteX7" fmla="*/ 777788 w 1598659"/>
                <a:gd name="connsiteY7" fmla="*/ 2104047 h 2119343"/>
                <a:gd name="connsiteX8" fmla="*/ 534197 w 1598659"/>
                <a:gd name="connsiteY8" fmla="*/ 2092805 h 2119343"/>
                <a:gd name="connsiteX0" fmla="*/ 534197 w 1598659"/>
                <a:gd name="connsiteY0" fmla="*/ 2092805 h 2117178"/>
                <a:gd name="connsiteX1" fmla="*/ 481732 w 1598659"/>
                <a:gd name="connsiteY1" fmla="*/ 1459471 h 2117178"/>
                <a:gd name="connsiteX2" fmla="*/ 181929 w 1598659"/>
                <a:gd name="connsiteY2" fmla="*/ 653749 h 2117178"/>
                <a:gd name="connsiteX3" fmla="*/ 95735 w 1598659"/>
                <a:gd name="connsiteY3" fmla="*/ 76628 h 2117178"/>
                <a:gd name="connsiteX4" fmla="*/ 1572266 w 1598659"/>
                <a:gd name="connsiteY4" fmla="*/ 84123 h 2117178"/>
                <a:gd name="connsiteX5" fmla="*/ 1040115 w 1598659"/>
                <a:gd name="connsiteY5" fmla="*/ 792408 h 2117178"/>
                <a:gd name="connsiteX6" fmla="*/ 998893 w 1598659"/>
                <a:gd name="connsiteY6" fmla="*/ 2111542 h 2117178"/>
                <a:gd name="connsiteX7" fmla="*/ 777788 w 1598659"/>
                <a:gd name="connsiteY7" fmla="*/ 2089057 h 2117178"/>
                <a:gd name="connsiteX8" fmla="*/ 534197 w 1598659"/>
                <a:gd name="connsiteY8" fmla="*/ 2092805 h 2117178"/>
                <a:gd name="connsiteX0" fmla="*/ 534197 w 1598659"/>
                <a:gd name="connsiteY0" fmla="*/ 2092805 h 2229874"/>
                <a:gd name="connsiteX1" fmla="*/ 481732 w 1598659"/>
                <a:gd name="connsiteY1" fmla="*/ 1459471 h 2229874"/>
                <a:gd name="connsiteX2" fmla="*/ 181929 w 1598659"/>
                <a:gd name="connsiteY2" fmla="*/ 653749 h 2229874"/>
                <a:gd name="connsiteX3" fmla="*/ 95735 w 1598659"/>
                <a:gd name="connsiteY3" fmla="*/ 76628 h 2229874"/>
                <a:gd name="connsiteX4" fmla="*/ 1572266 w 1598659"/>
                <a:gd name="connsiteY4" fmla="*/ 84123 h 2229874"/>
                <a:gd name="connsiteX5" fmla="*/ 1040115 w 1598659"/>
                <a:gd name="connsiteY5" fmla="*/ 792408 h 2229874"/>
                <a:gd name="connsiteX6" fmla="*/ 998893 w 1598659"/>
                <a:gd name="connsiteY6" fmla="*/ 2111542 h 2229874"/>
                <a:gd name="connsiteX7" fmla="*/ 534197 w 1598659"/>
                <a:gd name="connsiteY7" fmla="*/ 2092805 h 2229874"/>
                <a:gd name="connsiteX0" fmla="*/ 534197 w 1598659"/>
                <a:gd name="connsiteY0" fmla="*/ 2092805 h 2146327"/>
                <a:gd name="connsiteX1" fmla="*/ 481732 w 1598659"/>
                <a:gd name="connsiteY1" fmla="*/ 1459471 h 2146327"/>
                <a:gd name="connsiteX2" fmla="*/ 181929 w 1598659"/>
                <a:gd name="connsiteY2" fmla="*/ 653749 h 2146327"/>
                <a:gd name="connsiteX3" fmla="*/ 95735 w 1598659"/>
                <a:gd name="connsiteY3" fmla="*/ 76628 h 2146327"/>
                <a:gd name="connsiteX4" fmla="*/ 1572266 w 1598659"/>
                <a:gd name="connsiteY4" fmla="*/ 84123 h 2146327"/>
                <a:gd name="connsiteX5" fmla="*/ 1040115 w 1598659"/>
                <a:gd name="connsiteY5" fmla="*/ 792408 h 2146327"/>
                <a:gd name="connsiteX6" fmla="*/ 998893 w 1598659"/>
                <a:gd name="connsiteY6" fmla="*/ 2111542 h 2146327"/>
                <a:gd name="connsiteX7" fmla="*/ 534197 w 1598659"/>
                <a:gd name="connsiteY7" fmla="*/ 2092805 h 2146327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28311 h 2055967"/>
                <a:gd name="connsiteX1" fmla="*/ 481732 w 1598659"/>
                <a:gd name="connsiteY1" fmla="*/ 1394977 h 2055967"/>
                <a:gd name="connsiteX2" fmla="*/ 181929 w 1598659"/>
                <a:gd name="connsiteY2" fmla="*/ 589255 h 2055967"/>
                <a:gd name="connsiteX3" fmla="*/ 95735 w 1598659"/>
                <a:gd name="connsiteY3" fmla="*/ 12134 h 2055967"/>
                <a:gd name="connsiteX4" fmla="*/ 1572266 w 1598659"/>
                <a:gd name="connsiteY4" fmla="*/ 19629 h 2055967"/>
                <a:gd name="connsiteX5" fmla="*/ 1040115 w 1598659"/>
                <a:gd name="connsiteY5" fmla="*/ 727914 h 2055967"/>
                <a:gd name="connsiteX6" fmla="*/ 998893 w 1598659"/>
                <a:gd name="connsiteY6" fmla="*/ 2047048 h 2055967"/>
                <a:gd name="connsiteX7" fmla="*/ 534197 w 1598659"/>
                <a:gd name="connsiteY7" fmla="*/ 2028311 h 2055967"/>
                <a:gd name="connsiteX0" fmla="*/ 444156 w 1508618"/>
                <a:gd name="connsiteY0" fmla="*/ 2028311 h 2055967"/>
                <a:gd name="connsiteX1" fmla="*/ 391691 w 1508618"/>
                <a:gd name="connsiteY1" fmla="*/ 1394977 h 2055967"/>
                <a:gd name="connsiteX2" fmla="*/ 91888 w 1508618"/>
                <a:gd name="connsiteY2" fmla="*/ 589255 h 2055967"/>
                <a:gd name="connsiteX3" fmla="*/ 5694 w 1508618"/>
                <a:gd name="connsiteY3" fmla="*/ 12134 h 2055967"/>
                <a:gd name="connsiteX4" fmla="*/ 1482225 w 1508618"/>
                <a:gd name="connsiteY4" fmla="*/ 19629 h 2055967"/>
                <a:gd name="connsiteX5" fmla="*/ 950074 w 1508618"/>
                <a:gd name="connsiteY5" fmla="*/ 727914 h 2055967"/>
                <a:gd name="connsiteX6" fmla="*/ 908852 w 1508618"/>
                <a:gd name="connsiteY6" fmla="*/ 2047048 h 2055967"/>
                <a:gd name="connsiteX7" fmla="*/ 444156 w 1508618"/>
                <a:gd name="connsiteY7" fmla="*/ 2028311 h 2055967"/>
                <a:gd name="connsiteX0" fmla="*/ 444156 w 1507713"/>
                <a:gd name="connsiteY0" fmla="*/ 2028311 h 2055967"/>
                <a:gd name="connsiteX1" fmla="*/ 391691 w 1507713"/>
                <a:gd name="connsiteY1" fmla="*/ 1394977 h 2055967"/>
                <a:gd name="connsiteX2" fmla="*/ 91888 w 1507713"/>
                <a:gd name="connsiteY2" fmla="*/ 589255 h 2055967"/>
                <a:gd name="connsiteX3" fmla="*/ 5694 w 1507713"/>
                <a:gd name="connsiteY3" fmla="*/ 12134 h 2055967"/>
                <a:gd name="connsiteX4" fmla="*/ 1482225 w 1507713"/>
                <a:gd name="connsiteY4" fmla="*/ 19629 h 2055967"/>
                <a:gd name="connsiteX5" fmla="*/ 950074 w 1507713"/>
                <a:gd name="connsiteY5" fmla="*/ 727914 h 2055967"/>
                <a:gd name="connsiteX6" fmla="*/ 908852 w 1507713"/>
                <a:gd name="connsiteY6" fmla="*/ 2047048 h 2055967"/>
                <a:gd name="connsiteX7" fmla="*/ 444156 w 1507713"/>
                <a:gd name="connsiteY7" fmla="*/ 2028311 h 2055967"/>
                <a:gd name="connsiteX0" fmla="*/ 444156 w 1482225"/>
                <a:gd name="connsiteY0" fmla="*/ 2028311 h 2055967"/>
                <a:gd name="connsiteX1" fmla="*/ 391691 w 1482225"/>
                <a:gd name="connsiteY1" fmla="*/ 1394977 h 2055967"/>
                <a:gd name="connsiteX2" fmla="*/ 91888 w 1482225"/>
                <a:gd name="connsiteY2" fmla="*/ 589255 h 2055967"/>
                <a:gd name="connsiteX3" fmla="*/ 5694 w 1482225"/>
                <a:gd name="connsiteY3" fmla="*/ 12134 h 2055967"/>
                <a:gd name="connsiteX4" fmla="*/ 1482225 w 1482225"/>
                <a:gd name="connsiteY4" fmla="*/ 19629 h 2055967"/>
                <a:gd name="connsiteX5" fmla="*/ 950074 w 1482225"/>
                <a:gd name="connsiteY5" fmla="*/ 727914 h 2055967"/>
                <a:gd name="connsiteX6" fmla="*/ 908852 w 1482225"/>
                <a:gd name="connsiteY6" fmla="*/ 2047048 h 2055967"/>
                <a:gd name="connsiteX7" fmla="*/ 444156 w 1482225"/>
                <a:gd name="connsiteY7" fmla="*/ 2028311 h 2055967"/>
                <a:gd name="connsiteX0" fmla="*/ 444156 w 1482225"/>
                <a:gd name="connsiteY0" fmla="*/ 2043301 h 2065819"/>
                <a:gd name="connsiteX1" fmla="*/ 391691 w 1482225"/>
                <a:gd name="connsiteY1" fmla="*/ 1394977 h 2065819"/>
                <a:gd name="connsiteX2" fmla="*/ 91888 w 1482225"/>
                <a:gd name="connsiteY2" fmla="*/ 589255 h 2065819"/>
                <a:gd name="connsiteX3" fmla="*/ 5694 w 1482225"/>
                <a:gd name="connsiteY3" fmla="*/ 12134 h 2065819"/>
                <a:gd name="connsiteX4" fmla="*/ 1482225 w 1482225"/>
                <a:gd name="connsiteY4" fmla="*/ 19629 h 2065819"/>
                <a:gd name="connsiteX5" fmla="*/ 950074 w 1482225"/>
                <a:gd name="connsiteY5" fmla="*/ 727914 h 2065819"/>
                <a:gd name="connsiteX6" fmla="*/ 908852 w 1482225"/>
                <a:gd name="connsiteY6" fmla="*/ 2047048 h 2065819"/>
                <a:gd name="connsiteX7" fmla="*/ 444156 w 1482225"/>
                <a:gd name="connsiteY7" fmla="*/ 2043301 h 2065819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595095 w 1633164"/>
                <a:gd name="connsiteY0" fmla="*/ 2043301 h 2049302"/>
                <a:gd name="connsiteX1" fmla="*/ 542630 w 1633164"/>
                <a:gd name="connsiteY1" fmla="*/ 1394977 h 2049302"/>
                <a:gd name="connsiteX2" fmla="*/ 242827 w 1633164"/>
                <a:gd name="connsiteY2" fmla="*/ 589255 h 2049302"/>
                <a:gd name="connsiteX3" fmla="*/ 1894 w 1633164"/>
                <a:gd name="connsiteY3" fmla="*/ 12134 h 2049302"/>
                <a:gd name="connsiteX4" fmla="*/ 1633164 w 1633164"/>
                <a:gd name="connsiteY4" fmla="*/ 19629 h 2049302"/>
                <a:gd name="connsiteX5" fmla="*/ 1101013 w 1633164"/>
                <a:gd name="connsiteY5" fmla="*/ 727914 h 2049302"/>
                <a:gd name="connsiteX6" fmla="*/ 1059791 w 1633164"/>
                <a:gd name="connsiteY6" fmla="*/ 2047048 h 2049302"/>
                <a:gd name="connsiteX7" fmla="*/ 595095 w 1633164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40933 w 1631270"/>
                <a:gd name="connsiteY2" fmla="*/ 589255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309707 w 1631270"/>
                <a:gd name="connsiteY2" fmla="*/ 769497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044042 w 1605480"/>
                <a:gd name="connsiteY6" fmla="*/ 1199769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419511 w 1633812"/>
                <a:gd name="connsiteY0" fmla="*/ 2078420 h 2083125"/>
                <a:gd name="connsiteX1" fmla="*/ 594859 w 1633812"/>
                <a:gd name="connsiteY1" fmla="*/ 1482850 h 2083125"/>
                <a:gd name="connsiteX2" fmla="*/ 28332 w 1633812"/>
                <a:gd name="connsiteY2" fmla="*/ 20876 h 2083125"/>
                <a:gd name="connsiteX3" fmla="*/ 1633812 w 1633812"/>
                <a:gd name="connsiteY3" fmla="*/ 15183 h 2083125"/>
                <a:gd name="connsiteX4" fmla="*/ 1019992 w 1633812"/>
                <a:gd name="connsiteY4" fmla="*/ 1044386 h 2083125"/>
                <a:gd name="connsiteX5" fmla="*/ 1007899 w 1633812"/>
                <a:gd name="connsiteY5" fmla="*/ 1753685 h 2083125"/>
                <a:gd name="connsiteX6" fmla="*/ 1369920 w 1633812"/>
                <a:gd name="connsiteY6" fmla="*/ 2077771 h 2083125"/>
                <a:gd name="connsiteX7" fmla="*/ 419511 w 1633812"/>
                <a:gd name="connsiteY7" fmla="*/ 2078420 h 2083125"/>
                <a:gd name="connsiteX0" fmla="*/ 421710 w 1636011"/>
                <a:gd name="connsiteY0" fmla="*/ 2078420 h 2083125"/>
                <a:gd name="connsiteX1" fmla="*/ 597058 w 1636011"/>
                <a:gd name="connsiteY1" fmla="*/ 1482850 h 2083125"/>
                <a:gd name="connsiteX2" fmla="*/ 30531 w 1636011"/>
                <a:gd name="connsiteY2" fmla="*/ 20876 h 2083125"/>
                <a:gd name="connsiteX3" fmla="*/ 1636011 w 1636011"/>
                <a:gd name="connsiteY3" fmla="*/ 15183 h 2083125"/>
                <a:gd name="connsiteX4" fmla="*/ 1022191 w 1636011"/>
                <a:gd name="connsiteY4" fmla="*/ 1044386 h 2083125"/>
                <a:gd name="connsiteX5" fmla="*/ 1010098 w 1636011"/>
                <a:gd name="connsiteY5" fmla="*/ 1753685 h 2083125"/>
                <a:gd name="connsiteX6" fmla="*/ 1372119 w 1636011"/>
                <a:gd name="connsiteY6" fmla="*/ 2077771 h 2083125"/>
                <a:gd name="connsiteX7" fmla="*/ 421710 w 1636011"/>
                <a:gd name="connsiteY7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480" h="2083125">
                  <a:moveTo>
                    <a:pt x="391179" y="2078420"/>
                  </a:moveTo>
                  <a:cubicBezTo>
                    <a:pt x="462816" y="1921384"/>
                    <a:pt x="476980" y="1878528"/>
                    <a:pt x="609509" y="1570773"/>
                  </a:cubicBezTo>
                  <a:cubicBezTo>
                    <a:pt x="484137" y="1241038"/>
                    <a:pt x="217990" y="586406"/>
                    <a:pt x="0" y="20876"/>
                  </a:cubicBezTo>
                  <a:cubicBezTo>
                    <a:pt x="231723" y="12131"/>
                    <a:pt x="1410608" y="-17921"/>
                    <a:pt x="1605480" y="15183"/>
                  </a:cubicBezTo>
                  <a:cubicBezTo>
                    <a:pt x="1493054" y="168208"/>
                    <a:pt x="1103972" y="719022"/>
                    <a:pt x="991660" y="1044386"/>
                  </a:cubicBezTo>
                  <a:cubicBezTo>
                    <a:pt x="984054" y="1276986"/>
                    <a:pt x="985721" y="1515512"/>
                    <a:pt x="979567" y="1753685"/>
                  </a:cubicBezTo>
                  <a:cubicBezTo>
                    <a:pt x="1201225" y="1930312"/>
                    <a:pt x="1140918" y="1891764"/>
                    <a:pt x="1341588" y="2077771"/>
                  </a:cubicBezTo>
                  <a:cubicBezTo>
                    <a:pt x="1141094" y="2077147"/>
                    <a:pt x="574808" y="2089662"/>
                    <a:pt x="391179" y="2078420"/>
                  </a:cubicBezTo>
                  <a:close/>
                </a:path>
              </a:pathLst>
            </a:custGeom>
            <a:solidFill>
              <a:srgbClr val="0070C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1CE6B-FEAD-455D-BDA3-9AB34211AD3D}"/>
                </a:ext>
              </a:extLst>
            </p:cNvPr>
            <p:cNvSpPr/>
            <p:nvPr/>
          </p:nvSpPr>
          <p:spPr>
            <a:xfrm>
              <a:off x="6195702" y="1499016"/>
              <a:ext cx="324765" cy="2078652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6DEA-FB22-4F60-8512-D156002D17AA}"/>
                </a:ext>
              </a:extLst>
            </p:cNvPr>
            <p:cNvCxnSpPr/>
            <p:nvPr/>
          </p:nvCxnSpPr>
          <p:spPr>
            <a:xfrm>
              <a:off x="4984193" y="2492734"/>
              <a:ext cx="2592126" cy="0"/>
            </a:xfrm>
            <a:prstGeom prst="line">
              <a:avLst/>
            </a:prstGeom>
            <a:ln>
              <a:solidFill>
                <a:schemeClr val="accent2">
                  <a:alpha val="6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8EA420-1016-42D9-B211-4513CA88D587}"/>
                </a:ext>
              </a:extLst>
            </p:cNvPr>
            <p:cNvCxnSpPr/>
            <p:nvPr/>
          </p:nvCxnSpPr>
          <p:spPr>
            <a:xfrm>
              <a:off x="4984193" y="3535681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ED107B-8E33-4C07-A9D2-39E2C67CC99C}"/>
                </a:ext>
              </a:extLst>
            </p:cNvPr>
            <p:cNvCxnSpPr/>
            <p:nvPr/>
          </p:nvCxnSpPr>
          <p:spPr>
            <a:xfrm>
              <a:off x="4984193" y="1509423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B0A2C5-3911-4C67-8B22-D86C58B85808}"/>
                </a:ext>
              </a:extLst>
            </p:cNvPr>
            <p:cNvSpPr/>
            <p:nvPr/>
          </p:nvSpPr>
          <p:spPr>
            <a:xfrm>
              <a:off x="4984193" y="3535681"/>
              <a:ext cx="2592126" cy="261014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7609CA-0FA4-4A49-8038-8BBACA50D89F}"/>
                </a:ext>
              </a:extLst>
            </p:cNvPr>
            <p:cNvSpPr/>
            <p:nvPr/>
          </p:nvSpPr>
          <p:spPr>
            <a:xfrm>
              <a:off x="4984193" y="1248411"/>
              <a:ext cx="2592126" cy="261014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2C1338-99F6-4E11-9ECC-6150936723A6}"/>
                </a:ext>
              </a:extLst>
            </p:cNvPr>
            <p:cNvSpPr/>
            <p:nvPr/>
          </p:nvSpPr>
          <p:spPr>
            <a:xfrm>
              <a:off x="5752667" y="1521502"/>
              <a:ext cx="562272" cy="2004934"/>
            </a:xfrm>
            <a:custGeom>
              <a:avLst/>
              <a:gdLst>
                <a:gd name="connsiteX0" fmla="*/ 502171 w 562272"/>
                <a:gd name="connsiteY0" fmla="*/ 2004934 h 2004934"/>
                <a:gd name="connsiteX1" fmla="*/ 562132 w 562272"/>
                <a:gd name="connsiteY1" fmla="*/ 1491521 h 2004934"/>
                <a:gd name="connsiteX2" fmla="*/ 513413 w 562272"/>
                <a:gd name="connsiteY2" fmla="*/ 1128009 h 2004934"/>
                <a:gd name="connsiteX3" fmla="*/ 359764 w 562272"/>
                <a:gd name="connsiteY3" fmla="*/ 644577 h 2004934"/>
                <a:gd name="connsiteX4" fmla="*/ 164892 w 562272"/>
                <a:gd name="connsiteY4" fmla="*/ 299803 h 2004934"/>
                <a:gd name="connsiteX5" fmla="*/ 0 w 562272"/>
                <a:gd name="connsiteY5" fmla="*/ 0 h 2004934"/>
                <a:gd name="connsiteX6" fmla="*/ 0 w 562272"/>
                <a:gd name="connsiteY6" fmla="*/ 0 h 20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72" h="2004934">
                  <a:moveTo>
                    <a:pt x="502171" y="2004934"/>
                  </a:moveTo>
                  <a:cubicBezTo>
                    <a:pt x="531214" y="1821304"/>
                    <a:pt x="560258" y="1637675"/>
                    <a:pt x="562132" y="1491521"/>
                  </a:cubicBezTo>
                  <a:cubicBezTo>
                    <a:pt x="564006" y="1345367"/>
                    <a:pt x="547141" y="1269166"/>
                    <a:pt x="513413" y="1128009"/>
                  </a:cubicBezTo>
                  <a:cubicBezTo>
                    <a:pt x="479685" y="986852"/>
                    <a:pt x="417851" y="782611"/>
                    <a:pt x="359764" y="644577"/>
                  </a:cubicBezTo>
                  <a:cubicBezTo>
                    <a:pt x="301677" y="506543"/>
                    <a:pt x="224853" y="407232"/>
                    <a:pt x="164892" y="299803"/>
                  </a:cubicBezTo>
                  <a:cubicBezTo>
                    <a:pt x="104931" y="1923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8E10702-EE48-429F-83A8-50B76CAA3E87}"/>
                </a:ext>
              </a:extLst>
            </p:cNvPr>
            <p:cNvSpPr/>
            <p:nvPr/>
          </p:nvSpPr>
          <p:spPr>
            <a:xfrm>
              <a:off x="5565379" y="1509423"/>
              <a:ext cx="1344558" cy="2052183"/>
            </a:xfrm>
            <a:custGeom>
              <a:avLst/>
              <a:gdLst>
                <a:gd name="connsiteX0" fmla="*/ 774841 w 774841"/>
                <a:gd name="connsiteY0" fmla="*/ 1997439 h 1997439"/>
                <a:gd name="connsiteX1" fmla="*/ 467543 w 774841"/>
                <a:gd name="connsiteY1" fmla="*/ 1618937 h 1997439"/>
                <a:gd name="connsiteX2" fmla="*/ 89041 w 774841"/>
                <a:gd name="connsiteY2" fmla="*/ 858187 h 1997439"/>
                <a:gd name="connsiteX3" fmla="*/ 2848 w 774841"/>
                <a:gd name="connsiteY3" fmla="*/ 224852 h 1997439"/>
                <a:gd name="connsiteX4" fmla="*/ 29081 w 774841"/>
                <a:gd name="connsiteY4" fmla="*/ 0 h 1997439"/>
                <a:gd name="connsiteX0" fmla="*/ 1100156 w 1100156"/>
                <a:gd name="connsiteY0" fmla="*/ 2032267 h 2032267"/>
                <a:gd name="connsiteX1" fmla="*/ 467543 w 1100156"/>
                <a:gd name="connsiteY1" fmla="*/ 1618937 h 2032267"/>
                <a:gd name="connsiteX2" fmla="*/ 89041 w 1100156"/>
                <a:gd name="connsiteY2" fmla="*/ 858187 h 2032267"/>
                <a:gd name="connsiteX3" fmla="*/ 2848 w 1100156"/>
                <a:gd name="connsiteY3" fmla="*/ 224852 h 2032267"/>
                <a:gd name="connsiteX4" fmla="*/ 29081 w 1100156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33443 w 1344558"/>
                <a:gd name="connsiteY2" fmla="*/ 858187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558" h="2032267">
                  <a:moveTo>
                    <a:pt x="1344558" y="2032267"/>
                  </a:moveTo>
                  <a:cubicBezTo>
                    <a:pt x="1248059" y="1937953"/>
                    <a:pt x="880464" y="1814617"/>
                    <a:pt x="711945" y="1618937"/>
                  </a:cubicBezTo>
                  <a:cubicBezTo>
                    <a:pt x="543426" y="1423257"/>
                    <a:pt x="410892" y="1090534"/>
                    <a:pt x="333443" y="858187"/>
                  </a:cubicBezTo>
                  <a:cubicBezTo>
                    <a:pt x="255994" y="625840"/>
                    <a:pt x="257243" y="367883"/>
                    <a:pt x="247250" y="224852"/>
                  </a:cubicBezTo>
                  <a:cubicBezTo>
                    <a:pt x="237257" y="81821"/>
                    <a:pt x="-17191" y="40910"/>
                    <a:pt x="922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BDF51CE-4CC4-41C8-AE5C-3C5254FFA7F8}"/>
                </a:ext>
              </a:extLst>
            </p:cNvPr>
            <p:cNvSpPr/>
            <p:nvPr/>
          </p:nvSpPr>
          <p:spPr>
            <a:xfrm>
              <a:off x="6265103" y="1517754"/>
              <a:ext cx="135889" cy="2001187"/>
            </a:xfrm>
            <a:custGeom>
              <a:avLst/>
              <a:gdLst>
                <a:gd name="connsiteX0" fmla="*/ 42200 w 135889"/>
                <a:gd name="connsiteY0" fmla="*/ 2001187 h 2001187"/>
                <a:gd name="connsiteX1" fmla="*/ 977 w 135889"/>
                <a:gd name="connsiteY1" fmla="*/ 1386590 h 2001187"/>
                <a:gd name="connsiteX2" fmla="*/ 15968 w 135889"/>
                <a:gd name="connsiteY2" fmla="*/ 760751 h 2001187"/>
                <a:gd name="connsiteX3" fmla="*/ 49696 w 135889"/>
                <a:gd name="connsiteY3" fmla="*/ 183630 h 2001187"/>
                <a:gd name="connsiteX4" fmla="*/ 135889 w 135889"/>
                <a:gd name="connsiteY4" fmla="*/ 0 h 20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89" h="2001187">
                  <a:moveTo>
                    <a:pt x="42200" y="2001187"/>
                  </a:moveTo>
                  <a:cubicBezTo>
                    <a:pt x="23774" y="1797258"/>
                    <a:pt x="5349" y="1593329"/>
                    <a:pt x="977" y="1386590"/>
                  </a:cubicBezTo>
                  <a:cubicBezTo>
                    <a:pt x="-3395" y="1179851"/>
                    <a:pt x="7848" y="961244"/>
                    <a:pt x="15968" y="760751"/>
                  </a:cubicBezTo>
                  <a:cubicBezTo>
                    <a:pt x="24088" y="560258"/>
                    <a:pt x="29709" y="310422"/>
                    <a:pt x="49696" y="183630"/>
                  </a:cubicBezTo>
                  <a:cubicBezTo>
                    <a:pt x="69683" y="56838"/>
                    <a:pt x="102786" y="28419"/>
                    <a:pt x="13588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792DA6-78DC-4931-8164-1C6709F697A2}"/>
                </a:ext>
              </a:extLst>
            </p:cNvPr>
            <p:cNvSpPr/>
            <p:nvPr/>
          </p:nvSpPr>
          <p:spPr>
            <a:xfrm>
              <a:off x="6325089" y="1517754"/>
              <a:ext cx="529355" cy="1989944"/>
            </a:xfrm>
            <a:custGeom>
              <a:avLst/>
              <a:gdLst>
                <a:gd name="connsiteX0" fmla="*/ 23437 w 529355"/>
                <a:gd name="connsiteY0" fmla="*/ 1989944 h 1989944"/>
                <a:gd name="connsiteX1" fmla="*/ 23437 w 529355"/>
                <a:gd name="connsiteY1" fmla="*/ 1225446 h 1989944"/>
                <a:gd name="connsiteX2" fmla="*/ 23437 w 529355"/>
                <a:gd name="connsiteY2" fmla="*/ 505918 h 1989944"/>
                <a:gd name="connsiteX3" fmla="*/ 42175 w 529355"/>
                <a:gd name="connsiteY3" fmla="*/ 153649 h 1989944"/>
                <a:gd name="connsiteX4" fmla="*/ 529355 w 529355"/>
                <a:gd name="connsiteY4" fmla="*/ 0 h 198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5" h="1989944">
                  <a:moveTo>
                    <a:pt x="23437" y="1989944"/>
                  </a:moveTo>
                  <a:lnTo>
                    <a:pt x="23437" y="1225446"/>
                  </a:lnTo>
                  <a:cubicBezTo>
                    <a:pt x="23437" y="978108"/>
                    <a:pt x="20314" y="684551"/>
                    <a:pt x="23437" y="505918"/>
                  </a:cubicBezTo>
                  <a:cubicBezTo>
                    <a:pt x="26560" y="327285"/>
                    <a:pt x="-42145" y="237969"/>
                    <a:pt x="42175" y="153649"/>
                  </a:cubicBezTo>
                  <a:cubicBezTo>
                    <a:pt x="126495" y="69329"/>
                    <a:pt x="327925" y="34664"/>
                    <a:pt x="529355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FB230D8-C2ED-4E3D-8C26-73B3027878E1}"/>
                </a:ext>
              </a:extLst>
            </p:cNvPr>
            <p:cNvSpPr/>
            <p:nvPr/>
          </p:nvSpPr>
          <p:spPr>
            <a:xfrm>
              <a:off x="5965269" y="1510259"/>
              <a:ext cx="1173989" cy="2017474"/>
            </a:xfrm>
            <a:custGeom>
              <a:avLst/>
              <a:gdLst>
                <a:gd name="connsiteX0" fmla="*/ 11178 w 1000529"/>
                <a:gd name="connsiteY0" fmla="*/ 2008682 h 2008682"/>
                <a:gd name="connsiteX1" fmla="*/ 11178 w 1000529"/>
                <a:gd name="connsiteY1" fmla="*/ 1146748 h 2008682"/>
                <a:gd name="connsiteX2" fmla="*/ 127351 w 1000529"/>
                <a:gd name="connsiteY2" fmla="*/ 449705 h 2008682"/>
                <a:gd name="connsiteX3" fmla="*/ 554571 w 1000529"/>
                <a:gd name="connsiteY3" fmla="*/ 112426 h 2008682"/>
                <a:gd name="connsiteX4" fmla="*/ 1000529 w 10005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566371 w 1012329"/>
                <a:gd name="connsiteY3" fmla="*/ 112426 h 2008682"/>
                <a:gd name="connsiteX4" fmla="*/ 1012329 w 10123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649898 w 1012329"/>
                <a:gd name="connsiteY3" fmla="*/ 169576 h 2008682"/>
                <a:gd name="connsiteX4" fmla="*/ 1012329 w 1012329"/>
                <a:gd name="connsiteY4" fmla="*/ 0 h 2008682"/>
                <a:gd name="connsiteX0" fmla="*/ 735 w 1139555"/>
                <a:gd name="connsiteY0" fmla="*/ 2048247 h 2048247"/>
                <a:gd name="connsiteX1" fmla="*/ 150204 w 1139555"/>
                <a:gd name="connsiteY1" fmla="*/ 1146748 h 2048247"/>
                <a:gd name="connsiteX2" fmla="*/ 429034 w 1139555"/>
                <a:gd name="connsiteY2" fmla="*/ 467290 h 2048247"/>
                <a:gd name="connsiteX3" fmla="*/ 777124 w 1139555"/>
                <a:gd name="connsiteY3" fmla="*/ 169576 h 2048247"/>
                <a:gd name="connsiteX4" fmla="*/ 1139555 w 1139555"/>
                <a:gd name="connsiteY4" fmla="*/ 0 h 2048247"/>
                <a:gd name="connsiteX0" fmla="*/ 344 w 1139164"/>
                <a:gd name="connsiteY0" fmla="*/ 2048247 h 2048247"/>
                <a:gd name="connsiteX1" fmla="*/ 259717 w 1139164"/>
                <a:gd name="connsiteY1" fmla="*/ 1164333 h 2048247"/>
                <a:gd name="connsiteX2" fmla="*/ 428643 w 1139164"/>
                <a:gd name="connsiteY2" fmla="*/ 467290 h 2048247"/>
                <a:gd name="connsiteX3" fmla="*/ 776733 w 1139164"/>
                <a:gd name="connsiteY3" fmla="*/ 169576 h 2048247"/>
                <a:gd name="connsiteX4" fmla="*/ 1139164 w 1139164"/>
                <a:gd name="connsiteY4" fmla="*/ 0 h 2048247"/>
                <a:gd name="connsiteX0" fmla="*/ 375 w 1139195"/>
                <a:gd name="connsiteY0" fmla="*/ 2048247 h 2048247"/>
                <a:gd name="connsiteX1" fmla="*/ 242163 w 1139195"/>
                <a:gd name="connsiteY1" fmla="*/ 1353367 h 2048247"/>
                <a:gd name="connsiteX2" fmla="*/ 428674 w 1139195"/>
                <a:gd name="connsiteY2" fmla="*/ 467290 h 2048247"/>
                <a:gd name="connsiteX3" fmla="*/ 776764 w 1139195"/>
                <a:gd name="connsiteY3" fmla="*/ 169576 h 2048247"/>
                <a:gd name="connsiteX4" fmla="*/ 1139195 w 1139195"/>
                <a:gd name="connsiteY4" fmla="*/ 0 h 2048247"/>
                <a:gd name="connsiteX0" fmla="*/ 324 w 1174313"/>
                <a:gd name="connsiteY0" fmla="*/ 2017474 h 2017474"/>
                <a:gd name="connsiteX1" fmla="*/ 277281 w 1174313"/>
                <a:gd name="connsiteY1" fmla="*/ 1353367 h 2017474"/>
                <a:gd name="connsiteX2" fmla="*/ 463792 w 1174313"/>
                <a:gd name="connsiteY2" fmla="*/ 467290 h 2017474"/>
                <a:gd name="connsiteX3" fmla="*/ 811882 w 1174313"/>
                <a:gd name="connsiteY3" fmla="*/ 169576 h 2017474"/>
                <a:gd name="connsiteX4" fmla="*/ 1174313 w 1174313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811558 w 1173989"/>
                <a:gd name="connsiteY3" fmla="*/ 169576 h 2017474"/>
                <a:gd name="connsiteX4" fmla="*/ 1173989 w 1173989"/>
                <a:gd name="connsiteY4" fmla="*/ 0 h 20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989" h="2017474">
                  <a:moveTo>
                    <a:pt x="0" y="2017474"/>
                  </a:moveTo>
                  <a:cubicBezTo>
                    <a:pt x="188146" y="1742798"/>
                    <a:pt x="199712" y="1611731"/>
                    <a:pt x="276957" y="1353367"/>
                  </a:cubicBezTo>
                  <a:cubicBezTo>
                    <a:pt x="354202" y="1095003"/>
                    <a:pt x="374368" y="664588"/>
                    <a:pt x="463468" y="467290"/>
                  </a:cubicBezTo>
                  <a:cubicBezTo>
                    <a:pt x="552568" y="269992"/>
                    <a:pt x="666028" y="244527"/>
                    <a:pt x="811558" y="169576"/>
                  </a:cubicBezTo>
                  <a:cubicBezTo>
                    <a:pt x="957088" y="94625"/>
                    <a:pt x="1023775" y="18737"/>
                    <a:pt x="1173989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8D4BE8-E7EF-484A-9831-74B8E9531F08}"/>
                </a:ext>
              </a:extLst>
            </p:cNvPr>
            <p:cNvSpPr/>
            <p:nvPr/>
          </p:nvSpPr>
          <p:spPr>
            <a:xfrm>
              <a:off x="6472589" y="1499016"/>
              <a:ext cx="681659" cy="2008682"/>
            </a:xfrm>
            <a:custGeom>
              <a:avLst/>
              <a:gdLst>
                <a:gd name="connsiteX0" fmla="*/ 25839 w 681659"/>
                <a:gd name="connsiteY0" fmla="*/ 2008682 h 2008682"/>
                <a:gd name="connsiteX1" fmla="*/ 7101 w 681659"/>
                <a:gd name="connsiteY1" fmla="*/ 1386591 h 2008682"/>
                <a:gd name="connsiteX2" fmla="*/ 130770 w 681659"/>
                <a:gd name="connsiteY2" fmla="*/ 775741 h 2008682"/>
                <a:gd name="connsiteX3" fmla="*/ 400593 w 681659"/>
                <a:gd name="connsiteY3" fmla="*/ 281066 h 2008682"/>
                <a:gd name="connsiteX4" fmla="*/ 681659 w 681659"/>
                <a:gd name="connsiteY4" fmla="*/ 0 h 200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59" h="2008682">
                  <a:moveTo>
                    <a:pt x="25839" y="2008682"/>
                  </a:moveTo>
                  <a:cubicBezTo>
                    <a:pt x="7726" y="1800381"/>
                    <a:pt x="-10387" y="1592081"/>
                    <a:pt x="7101" y="1386591"/>
                  </a:cubicBezTo>
                  <a:cubicBezTo>
                    <a:pt x="24589" y="1181101"/>
                    <a:pt x="65188" y="959995"/>
                    <a:pt x="130770" y="775741"/>
                  </a:cubicBezTo>
                  <a:cubicBezTo>
                    <a:pt x="196352" y="591487"/>
                    <a:pt x="308778" y="410356"/>
                    <a:pt x="400593" y="281066"/>
                  </a:cubicBezTo>
                  <a:cubicBezTo>
                    <a:pt x="492408" y="151776"/>
                    <a:pt x="587033" y="75888"/>
                    <a:pt x="681659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DECA7B0-F479-44A4-A710-4D03EE07DDFD}"/>
                </a:ext>
              </a:extLst>
            </p:cNvPr>
            <p:cNvSpPr/>
            <p:nvPr/>
          </p:nvSpPr>
          <p:spPr>
            <a:xfrm>
              <a:off x="6085880" y="2975194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DFC2970-48F1-4B06-998D-A988EE0FCD6C}"/>
                </a:ext>
              </a:extLst>
            </p:cNvPr>
            <p:cNvSpPr/>
            <p:nvPr/>
          </p:nvSpPr>
          <p:spPr>
            <a:xfrm>
              <a:off x="5482235" y="1461151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0F0A73-41B0-405B-8BE6-778C28F09987}"/>
                </a:ext>
              </a:extLst>
            </p:cNvPr>
            <p:cNvSpPr/>
            <p:nvPr/>
          </p:nvSpPr>
          <p:spPr>
            <a:xfrm>
              <a:off x="7134173" y="144978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AE0406-480D-405F-86D9-0D911D2FB137}"/>
                </a:ext>
              </a:extLst>
            </p:cNvPr>
            <p:cNvSpPr/>
            <p:nvPr/>
          </p:nvSpPr>
          <p:spPr>
            <a:xfrm>
              <a:off x="6508443" y="244253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BAFD82E-7EA4-4623-9060-F56BE5B9C72B}"/>
                </a:ext>
              </a:extLst>
            </p:cNvPr>
            <p:cNvSpPr/>
            <p:nvPr/>
          </p:nvSpPr>
          <p:spPr>
            <a:xfrm>
              <a:off x="6493002" y="3161427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1167C56-C16A-4200-AC6E-EED4A6511AB5}"/>
                </a:ext>
              </a:extLst>
            </p:cNvPr>
            <p:cNvSpPr/>
            <p:nvPr/>
          </p:nvSpPr>
          <p:spPr>
            <a:xfrm>
              <a:off x="6804761" y="347561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D0A0FA-8C83-4306-AFB2-BE98B940B1B1}"/>
                </a:ext>
              </a:extLst>
            </p:cNvPr>
            <p:cNvSpPr/>
            <p:nvPr/>
          </p:nvSpPr>
          <p:spPr>
            <a:xfrm>
              <a:off x="5878080" y="3478183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95A7D7-BBB5-4DED-B1DF-2840E2D0366F}"/>
                </a:ext>
              </a:extLst>
            </p:cNvPr>
            <p:cNvSpPr txBox="1"/>
            <p:nvPr/>
          </p:nvSpPr>
          <p:spPr>
            <a:xfrm>
              <a:off x="5097424" y="3246088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Effective Area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00091-C8A8-4C4C-AAE0-8DD44BD1B8F4}"/>
                </a:ext>
              </a:extLst>
            </p:cNvPr>
            <p:cNvSpPr/>
            <p:nvPr/>
          </p:nvSpPr>
          <p:spPr>
            <a:xfrm>
              <a:off x="4993144" y="3312296"/>
              <a:ext cx="130766" cy="136514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50BE82-877B-4FB4-A277-A8279E433AC6}"/>
                </a:ext>
              </a:extLst>
            </p:cNvPr>
            <p:cNvSpPr txBox="1"/>
            <p:nvPr/>
          </p:nvSpPr>
          <p:spPr>
            <a:xfrm>
              <a:off x="5096379" y="3041441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Designed Area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A6872F-6E08-4904-B626-18D8F5CC1E2B}"/>
                </a:ext>
              </a:extLst>
            </p:cNvPr>
            <p:cNvSpPr/>
            <p:nvPr/>
          </p:nvSpPr>
          <p:spPr>
            <a:xfrm>
              <a:off x="4992099" y="3107649"/>
              <a:ext cx="130766" cy="13651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4B570CE-28F7-4E85-A7C3-0AE312C22D92}"/>
                </a:ext>
              </a:extLst>
            </p:cNvPr>
            <p:cNvGrpSpPr/>
            <p:nvPr/>
          </p:nvGrpSpPr>
          <p:grpSpPr>
            <a:xfrm>
              <a:off x="7045821" y="2588192"/>
              <a:ext cx="310823" cy="953987"/>
              <a:chOff x="2862231" y="2600472"/>
              <a:chExt cx="310823" cy="953987"/>
            </a:xfrm>
          </p:grpSpPr>
          <p:pic>
            <p:nvPicPr>
              <p:cNvPr id="67" name="Graphic 66" descr="Walk">
                <a:extLst>
                  <a:ext uri="{FF2B5EF4-FFF2-40B4-BE49-F238E27FC236}">
                    <a16:creationId xmlns:a16="http://schemas.microsoft.com/office/drawing/2014/main" id="{A67BE59E-FD8E-437B-B8E3-ED4EEF163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862231" y="3302878"/>
                <a:ext cx="217405" cy="251581"/>
              </a:xfrm>
              <a:prstGeom prst="rect">
                <a:avLst/>
              </a:prstGeom>
            </p:spPr>
          </p:pic>
          <p:sp>
            <p:nvSpPr>
              <p:cNvPr id="68" name="Arrow: Down 67">
                <a:extLst>
                  <a:ext uri="{FF2B5EF4-FFF2-40B4-BE49-F238E27FC236}">
                    <a16:creationId xmlns:a16="http://schemas.microsoft.com/office/drawing/2014/main" id="{95C0DFD7-5ABD-4908-831A-5C0D81A0F81A}"/>
                  </a:ext>
                </a:extLst>
              </p:cNvPr>
              <p:cNvSpPr/>
              <p:nvPr/>
            </p:nvSpPr>
            <p:spPr>
              <a:xfrm rot="10800000">
                <a:off x="3047643" y="2600472"/>
                <a:ext cx="125411" cy="9502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A5CF3C-473C-4434-BD88-DA36EC25FC2C}"/>
              </a:ext>
            </a:extLst>
          </p:cNvPr>
          <p:cNvGrpSpPr/>
          <p:nvPr/>
        </p:nvGrpSpPr>
        <p:grpSpPr>
          <a:xfrm>
            <a:off x="8814766" y="1229215"/>
            <a:ext cx="2592126" cy="2548284"/>
            <a:chOff x="4984193" y="1248411"/>
            <a:chExt cx="2592126" cy="254828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9E6671-AAD4-4373-8D90-9623DF1DC854}"/>
                </a:ext>
              </a:extLst>
            </p:cNvPr>
            <p:cNvSpPr/>
            <p:nvPr/>
          </p:nvSpPr>
          <p:spPr>
            <a:xfrm>
              <a:off x="5530827" y="1481885"/>
              <a:ext cx="1642013" cy="2083125"/>
            </a:xfrm>
            <a:custGeom>
              <a:avLst/>
              <a:gdLst>
                <a:gd name="connsiteX0" fmla="*/ 534197 w 1598659"/>
                <a:gd name="connsiteY0" fmla="*/ 2092805 h 2212465"/>
                <a:gd name="connsiteX1" fmla="*/ 481732 w 1598659"/>
                <a:gd name="connsiteY1" fmla="*/ 1459471 h 2212465"/>
                <a:gd name="connsiteX2" fmla="*/ 181929 w 1598659"/>
                <a:gd name="connsiteY2" fmla="*/ 653749 h 2212465"/>
                <a:gd name="connsiteX3" fmla="*/ 95735 w 1598659"/>
                <a:gd name="connsiteY3" fmla="*/ 76628 h 2212465"/>
                <a:gd name="connsiteX4" fmla="*/ 1572266 w 1598659"/>
                <a:gd name="connsiteY4" fmla="*/ 84123 h 2212465"/>
                <a:gd name="connsiteX5" fmla="*/ 1040115 w 1598659"/>
                <a:gd name="connsiteY5" fmla="*/ 792408 h 2212465"/>
                <a:gd name="connsiteX6" fmla="*/ 998893 w 1598659"/>
                <a:gd name="connsiteY6" fmla="*/ 2089057 h 2212465"/>
                <a:gd name="connsiteX7" fmla="*/ 534197 w 1598659"/>
                <a:gd name="connsiteY7" fmla="*/ 2092805 h 2212465"/>
                <a:gd name="connsiteX0" fmla="*/ 534197 w 1598659"/>
                <a:gd name="connsiteY0" fmla="*/ 2092805 h 2233147"/>
                <a:gd name="connsiteX1" fmla="*/ 481732 w 1598659"/>
                <a:gd name="connsiteY1" fmla="*/ 1459471 h 2233147"/>
                <a:gd name="connsiteX2" fmla="*/ 181929 w 1598659"/>
                <a:gd name="connsiteY2" fmla="*/ 653749 h 2233147"/>
                <a:gd name="connsiteX3" fmla="*/ 95735 w 1598659"/>
                <a:gd name="connsiteY3" fmla="*/ 76628 h 2233147"/>
                <a:gd name="connsiteX4" fmla="*/ 1572266 w 1598659"/>
                <a:gd name="connsiteY4" fmla="*/ 84123 h 2233147"/>
                <a:gd name="connsiteX5" fmla="*/ 1040115 w 1598659"/>
                <a:gd name="connsiteY5" fmla="*/ 792408 h 2233147"/>
                <a:gd name="connsiteX6" fmla="*/ 998893 w 1598659"/>
                <a:gd name="connsiteY6" fmla="*/ 2089057 h 2233147"/>
                <a:gd name="connsiteX7" fmla="*/ 789030 w 1598659"/>
                <a:gd name="connsiteY7" fmla="*/ 2201484 h 2233147"/>
                <a:gd name="connsiteX8" fmla="*/ 534197 w 1598659"/>
                <a:gd name="connsiteY8" fmla="*/ 2092805 h 2233147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79347"/>
                <a:gd name="connsiteX1" fmla="*/ 481732 w 1598659"/>
                <a:gd name="connsiteY1" fmla="*/ 1459471 h 2179347"/>
                <a:gd name="connsiteX2" fmla="*/ 181929 w 1598659"/>
                <a:gd name="connsiteY2" fmla="*/ 653749 h 2179347"/>
                <a:gd name="connsiteX3" fmla="*/ 95735 w 1598659"/>
                <a:gd name="connsiteY3" fmla="*/ 76628 h 2179347"/>
                <a:gd name="connsiteX4" fmla="*/ 1572266 w 1598659"/>
                <a:gd name="connsiteY4" fmla="*/ 84123 h 2179347"/>
                <a:gd name="connsiteX5" fmla="*/ 1040115 w 1598659"/>
                <a:gd name="connsiteY5" fmla="*/ 792408 h 2179347"/>
                <a:gd name="connsiteX6" fmla="*/ 998893 w 1598659"/>
                <a:gd name="connsiteY6" fmla="*/ 2089057 h 2179347"/>
                <a:gd name="connsiteX7" fmla="*/ 905204 w 1598659"/>
                <a:gd name="connsiteY7" fmla="*/ 2070320 h 2179347"/>
                <a:gd name="connsiteX8" fmla="*/ 770293 w 1598659"/>
                <a:gd name="connsiteY8" fmla="*/ 2081562 h 2179347"/>
                <a:gd name="connsiteX9" fmla="*/ 534197 w 1598659"/>
                <a:gd name="connsiteY9" fmla="*/ 2092805 h 2179347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36266"/>
                <a:gd name="connsiteX1" fmla="*/ 481732 w 1598659"/>
                <a:gd name="connsiteY1" fmla="*/ 1459471 h 2136266"/>
                <a:gd name="connsiteX2" fmla="*/ 181929 w 1598659"/>
                <a:gd name="connsiteY2" fmla="*/ 653749 h 2136266"/>
                <a:gd name="connsiteX3" fmla="*/ 95735 w 1598659"/>
                <a:gd name="connsiteY3" fmla="*/ 76628 h 2136266"/>
                <a:gd name="connsiteX4" fmla="*/ 1572266 w 1598659"/>
                <a:gd name="connsiteY4" fmla="*/ 84123 h 2136266"/>
                <a:gd name="connsiteX5" fmla="*/ 1040115 w 1598659"/>
                <a:gd name="connsiteY5" fmla="*/ 792408 h 2136266"/>
                <a:gd name="connsiteX6" fmla="*/ 998893 w 1598659"/>
                <a:gd name="connsiteY6" fmla="*/ 2089057 h 2136266"/>
                <a:gd name="connsiteX7" fmla="*/ 950175 w 1598659"/>
                <a:gd name="connsiteY7" fmla="*/ 2096554 h 2136266"/>
                <a:gd name="connsiteX8" fmla="*/ 905204 w 1598659"/>
                <a:gd name="connsiteY8" fmla="*/ 2070320 h 2136266"/>
                <a:gd name="connsiteX9" fmla="*/ 770293 w 1598659"/>
                <a:gd name="connsiteY9" fmla="*/ 2081562 h 2136266"/>
                <a:gd name="connsiteX10" fmla="*/ 534197 w 1598659"/>
                <a:gd name="connsiteY10" fmla="*/ 2092805 h 2136266"/>
                <a:gd name="connsiteX0" fmla="*/ 534197 w 1598659"/>
                <a:gd name="connsiteY0" fmla="*/ 2092805 h 2136016"/>
                <a:gd name="connsiteX1" fmla="*/ 481732 w 1598659"/>
                <a:gd name="connsiteY1" fmla="*/ 1459471 h 2136016"/>
                <a:gd name="connsiteX2" fmla="*/ 181929 w 1598659"/>
                <a:gd name="connsiteY2" fmla="*/ 653749 h 2136016"/>
                <a:gd name="connsiteX3" fmla="*/ 95735 w 1598659"/>
                <a:gd name="connsiteY3" fmla="*/ 76628 h 2136016"/>
                <a:gd name="connsiteX4" fmla="*/ 1572266 w 1598659"/>
                <a:gd name="connsiteY4" fmla="*/ 84123 h 2136016"/>
                <a:gd name="connsiteX5" fmla="*/ 1040115 w 1598659"/>
                <a:gd name="connsiteY5" fmla="*/ 792408 h 2136016"/>
                <a:gd name="connsiteX6" fmla="*/ 998893 w 1598659"/>
                <a:gd name="connsiteY6" fmla="*/ 2089057 h 2136016"/>
                <a:gd name="connsiteX7" fmla="*/ 950175 w 1598659"/>
                <a:gd name="connsiteY7" fmla="*/ 2096554 h 2136016"/>
                <a:gd name="connsiteX8" fmla="*/ 770293 w 1598659"/>
                <a:gd name="connsiteY8" fmla="*/ 2081562 h 2136016"/>
                <a:gd name="connsiteX9" fmla="*/ 534197 w 1598659"/>
                <a:gd name="connsiteY9" fmla="*/ 2092805 h 2136016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095535"/>
                <a:gd name="connsiteX1" fmla="*/ 481732 w 1598659"/>
                <a:gd name="connsiteY1" fmla="*/ 1459471 h 2095535"/>
                <a:gd name="connsiteX2" fmla="*/ 181929 w 1598659"/>
                <a:gd name="connsiteY2" fmla="*/ 653749 h 2095535"/>
                <a:gd name="connsiteX3" fmla="*/ 95735 w 1598659"/>
                <a:gd name="connsiteY3" fmla="*/ 76628 h 2095535"/>
                <a:gd name="connsiteX4" fmla="*/ 1572266 w 1598659"/>
                <a:gd name="connsiteY4" fmla="*/ 84123 h 2095535"/>
                <a:gd name="connsiteX5" fmla="*/ 1040115 w 1598659"/>
                <a:gd name="connsiteY5" fmla="*/ 792408 h 2095535"/>
                <a:gd name="connsiteX6" fmla="*/ 998893 w 1598659"/>
                <a:gd name="connsiteY6" fmla="*/ 2089057 h 2095535"/>
                <a:gd name="connsiteX7" fmla="*/ 770293 w 1598659"/>
                <a:gd name="connsiteY7" fmla="*/ 2081562 h 2095535"/>
                <a:gd name="connsiteX8" fmla="*/ 534197 w 1598659"/>
                <a:gd name="connsiteY8" fmla="*/ 2092805 h 2095535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04324"/>
                <a:gd name="connsiteX1" fmla="*/ 481732 w 1598659"/>
                <a:gd name="connsiteY1" fmla="*/ 1459471 h 2104324"/>
                <a:gd name="connsiteX2" fmla="*/ 181929 w 1598659"/>
                <a:gd name="connsiteY2" fmla="*/ 653749 h 2104324"/>
                <a:gd name="connsiteX3" fmla="*/ 95735 w 1598659"/>
                <a:gd name="connsiteY3" fmla="*/ 76628 h 2104324"/>
                <a:gd name="connsiteX4" fmla="*/ 1572266 w 1598659"/>
                <a:gd name="connsiteY4" fmla="*/ 84123 h 2104324"/>
                <a:gd name="connsiteX5" fmla="*/ 1040115 w 1598659"/>
                <a:gd name="connsiteY5" fmla="*/ 792408 h 2104324"/>
                <a:gd name="connsiteX6" fmla="*/ 998893 w 1598659"/>
                <a:gd name="connsiteY6" fmla="*/ 2089057 h 2104324"/>
                <a:gd name="connsiteX7" fmla="*/ 777788 w 1598659"/>
                <a:gd name="connsiteY7" fmla="*/ 2104047 h 2104324"/>
                <a:gd name="connsiteX8" fmla="*/ 534197 w 1598659"/>
                <a:gd name="connsiteY8" fmla="*/ 2092805 h 2104324"/>
                <a:gd name="connsiteX0" fmla="*/ 534197 w 1598659"/>
                <a:gd name="connsiteY0" fmla="*/ 2092805 h 2119343"/>
                <a:gd name="connsiteX1" fmla="*/ 481732 w 1598659"/>
                <a:gd name="connsiteY1" fmla="*/ 1459471 h 2119343"/>
                <a:gd name="connsiteX2" fmla="*/ 181929 w 1598659"/>
                <a:gd name="connsiteY2" fmla="*/ 653749 h 2119343"/>
                <a:gd name="connsiteX3" fmla="*/ 95735 w 1598659"/>
                <a:gd name="connsiteY3" fmla="*/ 76628 h 2119343"/>
                <a:gd name="connsiteX4" fmla="*/ 1572266 w 1598659"/>
                <a:gd name="connsiteY4" fmla="*/ 84123 h 2119343"/>
                <a:gd name="connsiteX5" fmla="*/ 1040115 w 1598659"/>
                <a:gd name="connsiteY5" fmla="*/ 792408 h 2119343"/>
                <a:gd name="connsiteX6" fmla="*/ 998893 w 1598659"/>
                <a:gd name="connsiteY6" fmla="*/ 2111542 h 2119343"/>
                <a:gd name="connsiteX7" fmla="*/ 777788 w 1598659"/>
                <a:gd name="connsiteY7" fmla="*/ 2104047 h 2119343"/>
                <a:gd name="connsiteX8" fmla="*/ 534197 w 1598659"/>
                <a:gd name="connsiteY8" fmla="*/ 2092805 h 2119343"/>
                <a:gd name="connsiteX0" fmla="*/ 534197 w 1598659"/>
                <a:gd name="connsiteY0" fmla="*/ 2092805 h 2117178"/>
                <a:gd name="connsiteX1" fmla="*/ 481732 w 1598659"/>
                <a:gd name="connsiteY1" fmla="*/ 1459471 h 2117178"/>
                <a:gd name="connsiteX2" fmla="*/ 181929 w 1598659"/>
                <a:gd name="connsiteY2" fmla="*/ 653749 h 2117178"/>
                <a:gd name="connsiteX3" fmla="*/ 95735 w 1598659"/>
                <a:gd name="connsiteY3" fmla="*/ 76628 h 2117178"/>
                <a:gd name="connsiteX4" fmla="*/ 1572266 w 1598659"/>
                <a:gd name="connsiteY4" fmla="*/ 84123 h 2117178"/>
                <a:gd name="connsiteX5" fmla="*/ 1040115 w 1598659"/>
                <a:gd name="connsiteY5" fmla="*/ 792408 h 2117178"/>
                <a:gd name="connsiteX6" fmla="*/ 998893 w 1598659"/>
                <a:gd name="connsiteY6" fmla="*/ 2111542 h 2117178"/>
                <a:gd name="connsiteX7" fmla="*/ 777788 w 1598659"/>
                <a:gd name="connsiteY7" fmla="*/ 2089057 h 2117178"/>
                <a:gd name="connsiteX8" fmla="*/ 534197 w 1598659"/>
                <a:gd name="connsiteY8" fmla="*/ 2092805 h 2117178"/>
                <a:gd name="connsiteX0" fmla="*/ 534197 w 1598659"/>
                <a:gd name="connsiteY0" fmla="*/ 2092805 h 2229874"/>
                <a:gd name="connsiteX1" fmla="*/ 481732 w 1598659"/>
                <a:gd name="connsiteY1" fmla="*/ 1459471 h 2229874"/>
                <a:gd name="connsiteX2" fmla="*/ 181929 w 1598659"/>
                <a:gd name="connsiteY2" fmla="*/ 653749 h 2229874"/>
                <a:gd name="connsiteX3" fmla="*/ 95735 w 1598659"/>
                <a:gd name="connsiteY3" fmla="*/ 76628 h 2229874"/>
                <a:gd name="connsiteX4" fmla="*/ 1572266 w 1598659"/>
                <a:gd name="connsiteY4" fmla="*/ 84123 h 2229874"/>
                <a:gd name="connsiteX5" fmla="*/ 1040115 w 1598659"/>
                <a:gd name="connsiteY5" fmla="*/ 792408 h 2229874"/>
                <a:gd name="connsiteX6" fmla="*/ 998893 w 1598659"/>
                <a:gd name="connsiteY6" fmla="*/ 2111542 h 2229874"/>
                <a:gd name="connsiteX7" fmla="*/ 534197 w 1598659"/>
                <a:gd name="connsiteY7" fmla="*/ 2092805 h 2229874"/>
                <a:gd name="connsiteX0" fmla="*/ 534197 w 1598659"/>
                <a:gd name="connsiteY0" fmla="*/ 2092805 h 2146327"/>
                <a:gd name="connsiteX1" fmla="*/ 481732 w 1598659"/>
                <a:gd name="connsiteY1" fmla="*/ 1459471 h 2146327"/>
                <a:gd name="connsiteX2" fmla="*/ 181929 w 1598659"/>
                <a:gd name="connsiteY2" fmla="*/ 653749 h 2146327"/>
                <a:gd name="connsiteX3" fmla="*/ 95735 w 1598659"/>
                <a:gd name="connsiteY3" fmla="*/ 76628 h 2146327"/>
                <a:gd name="connsiteX4" fmla="*/ 1572266 w 1598659"/>
                <a:gd name="connsiteY4" fmla="*/ 84123 h 2146327"/>
                <a:gd name="connsiteX5" fmla="*/ 1040115 w 1598659"/>
                <a:gd name="connsiteY5" fmla="*/ 792408 h 2146327"/>
                <a:gd name="connsiteX6" fmla="*/ 998893 w 1598659"/>
                <a:gd name="connsiteY6" fmla="*/ 2111542 h 2146327"/>
                <a:gd name="connsiteX7" fmla="*/ 534197 w 1598659"/>
                <a:gd name="connsiteY7" fmla="*/ 2092805 h 2146327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28311 h 2055967"/>
                <a:gd name="connsiteX1" fmla="*/ 481732 w 1598659"/>
                <a:gd name="connsiteY1" fmla="*/ 1394977 h 2055967"/>
                <a:gd name="connsiteX2" fmla="*/ 181929 w 1598659"/>
                <a:gd name="connsiteY2" fmla="*/ 589255 h 2055967"/>
                <a:gd name="connsiteX3" fmla="*/ 95735 w 1598659"/>
                <a:gd name="connsiteY3" fmla="*/ 12134 h 2055967"/>
                <a:gd name="connsiteX4" fmla="*/ 1572266 w 1598659"/>
                <a:gd name="connsiteY4" fmla="*/ 19629 h 2055967"/>
                <a:gd name="connsiteX5" fmla="*/ 1040115 w 1598659"/>
                <a:gd name="connsiteY5" fmla="*/ 727914 h 2055967"/>
                <a:gd name="connsiteX6" fmla="*/ 998893 w 1598659"/>
                <a:gd name="connsiteY6" fmla="*/ 2047048 h 2055967"/>
                <a:gd name="connsiteX7" fmla="*/ 534197 w 1598659"/>
                <a:gd name="connsiteY7" fmla="*/ 2028311 h 2055967"/>
                <a:gd name="connsiteX0" fmla="*/ 444156 w 1508618"/>
                <a:gd name="connsiteY0" fmla="*/ 2028311 h 2055967"/>
                <a:gd name="connsiteX1" fmla="*/ 391691 w 1508618"/>
                <a:gd name="connsiteY1" fmla="*/ 1394977 h 2055967"/>
                <a:gd name="connsiteX2" fmla="*/ 91888 w 1508618"/>
                <a:gd name="connsiteY2" fmla="*/ 589255 h 2055967"/>
                <a:gd name="connsiteX3" fmla="*/ 5694 w 1508618"/>
                <a:gd name="connsiteY3" fmla="*/ 12134 h 2055967"/>
                <a:gd name="connsiteX4" fmla="*/ 1482225 w 1508618"/>
                <a:gd name="connsiteY4" fmla="*/ 19629 h 2055967"/>
                <a:gd name="connsiteX5" fmla="*/ 950074 w 1508618"/>
                <a:gd name="connsiteY5" fmla="*/ 727914 h 2055967"/>
                <a:gd name="connsiteX6" fmla="*/ 908852 w 1508618"/>
                <a:gd name="connsiteY6" fmla="*/ 2047048 h 2055967"/>
                <a:gd name="connsiteX7" fmla="*/ 444156 w 1508618"/>
                <a:gd name="connsiteY7" fmla="*/ 2028311 h 2055967"/>
                <a:gd name="connsiteX0" fmla="*/ 444156 w 1507713"/>
                <a:gd name="connsiteY0" fmla="*/ 2028311 h 2055967"/>
                <a:gd name="connsiteX1" fmla="*/ 391691 w 1507713"/>
                <a:gd name="connsiteY1" fmla="*/ 1394977 h 2055967"/>
                <a:gd name="connsiteX2" fmla="*/ 91888 w 1507713"/>
                <a:gd name="connsiteY2" fmla="*/ 589255 h 2055967"/>
                <a:gd name="connsiteX3" fmla="*/ 5694 w 1507713"/>
                <a:gd name="connsiteY3" fmla="*/ 12134 h 2055967"/>
                <a:gd name="connsiteX4" fmla="*/ 1482225 w 1507713"/>
                <a:gd name="connsiteY4" fmla="*/ 19629 h 2055967"/>
                <a:gd name="connsiteX5" fmla="*/ 950074 w 1507713"/>
                <a:gd name="connsiteY5" fmla="*/ 727914 h 2055967"/>
                <a:gd name="connsiteX6" fmla="*/ 908852 w 1507713"/>
                <a:gd name="connsiteY6" fmla="*/ 2047048 h 2055967"/>
                <a:gd name="connsiteX7" fmla="*/ 444156 w 1507713"/>
                <a:gd name="connsiteY7" fmla="*/ 2028311 h 2055967"/>
                <a:gd name="connsiteX0" fmla="*/ 444156 w 1482225"/>
                <a:gd name="connsiteY0" fmla="*/ 2028311 h 2055967"/>
                <a:gd name="connsiteX1" fmla="*/ 391691 w 1482225"/>
                <a:gd name="connsiteY1" fmla="*/ 1394977 h 2055967"/>
                <a:gd name="connsiteX2" fmla="*/ 91888 w 1482225"/>
                <a:gd name="connsiteY2" fmla="*/ 589255 h 2055967"/>
                <a:gd name="connsiteX3" fmla="*/ 5694 w 1482225"/>
                <a:gd name="connsiteY3" fmla="*/ 12134 h 2055967"/>
                <a:gd name="connsiteX4" fmla="*/ 1482225 w 1482225"/>
                <a:gd name="connsiteY4" fmla="*/ 19629 h 2055967"/>
                <a:gd name="connsiteX5" fmla="*/ 950074 w 1482225"/>
                <a:gd name="connsiteY5" fmla="*/ 727914 h 2055967"/>
                <a:gd name="connsiteX6" fmla="*/ 908852 w 1482225"/>
                <a:gd name="connsiteY6" fmla="*/ 2047048 h 2055967"/>
                <a:gd name="connsiteX7" fmla="*/ 444156 w 1482225"/>
                <a:gd name="connsiteY7" fmla="*/ 2028311 h 2055967"/>
                <a:gd name="connsiteX0" fmla="*/ 444156 w 1482225"/>
                <a:gd name="connsiteY0" fmla="*/ 2043301 h 2065819"/>
                <a:gd name="connsiteX1" fmla="*/ 391691 w 1482225"/>
                <a:gd name="connsiteY1" fmla="*/ 1394977 h 2065819"/>
                <a:gd name="connsiteX2" fmla="*/ 91888 w 1482225"/>
                <a:gd name="connsiteY2" fmla="*/ 589255 h 2065819"/>
                <a:gd name="connsiteX3" fmla="*/ 5694 w 1482225"/>
                <a:gd name="connsiteY3" fmla="*/ 12134 h 2065819"/>
                <a:gd name="connsiteX4" fmla="*/ 1482225 w 1482225"/>
                <a:gd name="connsiteY4" fmla="*/ 19629 h 2065819"/>
                <a:gd name="connsiteX5" fmla="*/ 950074 w 1482225"/>
                <a:gd name="connsiteY5" fmla="*/ 727914 h 2065819"/>
                <a:gd name="connsiteX6" fmla="*/ 908852 w 1482225"/>
                <a:gd name="connsiteY6" fmla="*/ 2047048 h 2065819"/>
                <a:gd name="connsiteX7" fmla="*/ 444156 w 1482225"/>
                <a:gd name="connsiteY7" fmla="*/ 2043301 h 2065819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595095 w 1633164"/>
                <a:gd name="connsiteY0" fmla="*/ 2043301 h 2049302"/>
                <a:gd name="connsiteX1" fmla="*/ 542630 w 1633164"/>
                <a:gd name="connsiteY1" fmla="*/ 1394977 h 2049302"/>
                <a:gd name="connsiteX2" fmla="*/ 242827 w 1633164"/>
                <a:gd name="connsiteY2" fmla="*/ 589255 h 2049302"/>
                <a:gd name="connsiteX3" fmla="*/ 1894 w 1633164"/>
                <a:gd name="connsiteY3" fmla="*/ 12134 h 2049302"/>
                <a:gd name="connsiteX4" fmla="*/ 1633164 w 1633164"/>
                <a:gd name="connsiteY4" fmla="*/ 19629 h 2049302"/>
                <a:gd name="connsiteX5" fmla="*/ 1101013 w 1633164"/>
                <a:gd name="connsiteY5" fmla="*/ 727914 h 2049302"/>
                <a:gd name="connsiteX6" fmla="*/ 1059791 w 1633164"/>
                <a:gd name="connsiteY6" fmla="*/ 2047048 h 2049302"/>
                <a:gd name="connsiteX7" fmla="*/ 595095 w 1633164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40933 w 1631270"/>
                <a:gd name="connsiteY2" fmla="*/ 589255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309707 w 1631270"/>
                <a:gd name="connsiteY2" fmla="*/ 769497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044042 w 1605480"/>
                <a:gd name="connsiteY6" fmla="*/ 1199769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419511 w 1633812"/>
                <a:gd name="connsiteY0" fmla="*/ 2078420 h 2083125"/>
                <a:gd name="connsiteX1" fmla="*/ 594859 w 1633812"/>
                <a:gd name="connsiteY1" fmla="*/ 1482850 h 2083125"/>
                <a:gd name="connsiteX2" fmla="*/ 28332 w 1633812"/>
                <a:gd name="connsiteY2" fmla="*/ 20876 h 2083125"/>
                <a:gd name="connsiteX3" fmla="*/ 1633812 w 1633812"/>
                <a:gd name="connsiteY3" fmla="*/ 15183 h 2083125"/>
                <a:gd name="connsiteX4" fmla="*/ 1019992 w 1633812"/>
                <a:gd name="connsiteY4" fmla="*/ 1044386 h 2083125"/>
                <a:gd name="connsiteX5" fmla="*/ 1007899 w 1633812"/>
                <a:gd name="connsiteY5" fmla="*/ 1753685 h 2083125"/>
                <a:gd name="connsiteX6" fmla="*/ 1369920 w 1633812"/>
                <a:gd name="connsiteY6" fmla="*/ 2077771 h 2083125"/>
                <a:gd name="connsiteX7" fmla="*/ 419511 w 1633812"/>
                <a:gd name="connsiteY7" fmla="*/ 2078420 h 2083125"/>
                <a:gd name="connsiteX0" fmla="*/ 421710 w 1636011"/>
                <a:gd name="connsiteY0" fmla="*/ 2078420 h 2083125"/>
                <a:gd name="connsiteX1" fmla="*/ 597058 w 1636011"/>
                <a:gd name="connsiteY1" fmla="*/ 1482850 h 2083125"/>
                <a:gd name="connsiteX2" fmla="*/ 30531 w 1636011"/>
                <a:gd name="connsiteY2" fmla="*/ 20876 h 2083125"/>
                <a:gd name="connsiteX3" fmla="*/ 1636011 w 1636011"/>
                <a:gd name="connsiteY3" fmla="*/ 15183 h 2083125"/>
                <a:gd name="connsiteX4" fmla="*/ 1022191 w 1636011"/>
                <a:gd name="connsiteY4" fmla="*/ 1044386 h 2083125"/>
                <a:gd name="connsiteX5" fmla="*/ 1010098 w 1636011"/>
                <a:gd name="connsiteY5" fmla="*/ 1753685 h 2083125"/>
                <a:gd name="connsiteX6" fmla="*/ 1372119 w 1636011"/>
                <a:gd name="connsiteY6" fmla="*/ 2077771 h 2083125"/>
                <a:gd name="connsiteX7" fmla="*/ 421710 w 1636011"/>
                <a:gd name="connsiteY7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480" h="2083125">
                  <a:moveTo>
                    <a:pt x="391179" y="2078420"/>
                  </a:moveTo>
                  <a:cubicBezTo>
                    <a:pt x="462816" y="1921384"/>
                    <a:pt x="476980" y="1878528"/>
                    <a:pt x="609509" y="1570773"/>
                  </a:cubicBezTo>
                  <a:cubicBezTo>
                    <a:pt x="484137" y="1241038"/>
                    <a:pt x="217990" y="586406"/>
                    <a:pt x="0" y="20876"/>
                  </a:cubicBezTo>
                  <a:cubicBezTo>
                    <a:pt x="231723" y="12131"/>
                    <a:pt x="1410608" y="-17921"/>
                    <a:pt x="1605480" y="15183"/>
                  </a:cubicBezTo>
                  <a:cubicBezTo>
                    <a:pt x="1493054" y="168208"/>
                    <a:pt x="1103972" y="719022"/>
                    <a:pt x="991660" y="1044386"/>
                  </a:cubicBezTo>
                  <a:cubicBezTo>
                    <a:pt x="984054" y="1276986"/>
                    <a:pt x="985721" y="1515512"/>
                    <a:pt x="979567" y="1753685"/>
                  </a:cubicBezTo>
                  <a:cubicBezTo>
                    <a:pt x="1201225" y="1930312"/>
                    <a:pt x="1140918" y="1891764"/>
                    <a:pt x="1341588" y="2077771"/>
                  </a:cubicBezTo>
                  <a:cubicBezTo>
                    <a:pt x="1141094" y="2077147"/>
                    <a:pt x="574808" y="2089662"/>
                    <a:pt x="391179" y="2078420"/>
                  </a:cubicBezTo>
                  <a:close/>
                </a:path>
              </a:pathLst>
            </a:custGeom>
            <a:solidFill>
              <a:srgbClr val="0070C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3F1D1D-0458-4A4C-8C33-2FCEF0C92F7C}"/>
                </a:ext>
              </a:extLst>
            </p:cNvPr>
            <p:cNvCxnSpPr/>
            <p:nvPr/>
          </p:nvCxnSpPr>
          <p:spPr>
            <a:xfrm>
              <a:off x="4984193" y="2492734"/>
              <a:ext cx="2592126" cy="0"/>
            </a:xfrm>
            <a:prstGeom prst="line">
              <a:avLst/>
            </a:prstGeom>
            <a:ln>
              <a:solidFill>
                <a:schemeClr val="accent2">
                  <a:alpha val="6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00476C-E1B3-48B0-AD3B-3FDC331E7AE5}"/>
                </a:ext>
              </a:extLst>
            </p:cNvPr>
            <p:cNvCxnSpPr/>
            <p:nvPr/>
          </p:nvCxnSpPr>
          <p:spPr>
            <a:xfrm>
              <a:off x="4984193" y="3535681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32F09F-2FE3-4C3D-9544-11514F8D9C09}"/>
                </a:ext>
              </a:extLst>
            </p:cNvPr>
            <p:cNvCxnSpPr/>
            <p:nvPr/>
          </p:nvCxnSpPr>
          <p:spPr>
            <a:xfrm>
              <a:off x="4984193" y="1509423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9AB32FA-D904-4851-9EA3-E5E8E151444E}"/>
                </a:ext>
              </a:extLst>
            </p:cNvPr>
            <p:cNvSpPr/>
            <p:nvPr/>
          </p:nvSpPr>
          <p:spPr>
            <a:xfrm>
              <a:off x="4984193" y="3535681"/>
              <a:ext cx="2592126" cy="261014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6EF737F-0337-42AF-83F9-953385D93E82}"/>
                </a:ext>
              </a:extLst>
            </p:cNvPr>
            <p:cNvSpPr/>
            <p:nvPr/>
          </p:nvSpPr>
          <p:spPr>
            <a:xfrm>
              <a:off x="4984193" y="1248411"/>
              <a:ext cx="2592126" cy="261014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33A830F-6A79-4A3F-9128-4080A3F10776}"/>
                </a:ext>
              </a:extLst>
            </p:cNvPr>
            <p:cNvSpPr/>
            <p:nvPr/>
          </p:nvSpPr>
          <p:spPr>
            <a:xfrm>
              <a:off x="5752667" y="1521502"/>
              <a:ext cx="562272" cy="2004934"/>
            </a:xfrm>
            <a:custGeom>
              <a:avLst/>
              <a:gdLst>
                <a:gd name="connsiteX0" fmla="*/ 502171 w 562272"/>
                <a:gd name="connsiteY0" fmla="*/ 2004934 h 2004934"/>
                <a:gd name="connsiteX1" fmla="*/ 562132 w 562272"/>
                <a:gd name="connsiteY1" fmla="*/ 1491521 h 2004934"/>
                <a:gd name="connsiteX2" fmla="*/ 513413 w 562272"/>
                <a:gd name="connsiteY2" fmla="*/ 1128009 h 2004934"/>
                <a:gd name="connsiteX3" fmla="*/ 359764 w 562272"/>
                <a:gd name="connsiteY3" fmla="*/ 644577 h 2004934"/>
                <a:gd name="connsiteX4" fmla="*/ 164892 w 562272"/>
                <a:gd name="connsiteY4" fmla="*/ 299803 h 2004934"/>
                <a:gd name="connsiteX5" fmla="*/ 0 w 562272"/>
                <a:gd name="connsiteY5" fmla="*/ 0 h 2004934"/>
                <a:gd name="connsiteX6" fmla="*/ 0 w 562272"/>
                <a:gd name="connsiteY6" fmla="*/ 0 h 20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72" h="2004934">
                  <a:moveTo>
                    <a:pt x="502171" y="2004934"/>
                  </a:moveTo>
                  <a:cubicBezTo>
                    <a:pt x="531214" y="1821304"/>
                    <a:pt x="560258" y="1637675"/>
                    <a:pt x="562132" y="1491521"/>
                  </a:cubicBezTo>
                  <a:cubicBezTo>
                    <a:pt x="564006" y="1345367"/>
                    <a:pt x="547141" y="1269166"/>
                    <a:pt x="513413" y="1128009"/>
                  </a:cubicBezTo>
                  <a:cubicBezTo>
                    <a:pt x="479685" y="986852"/>
                    <a:pt x="417851" y="782611"/>
                    <a:pt x="359764" y="644577"/>
                  </a:cubicBezTo>
                  <a:cubicBezTo>
                    <a:pt x="301677" y="506543"/>
                    <a:pt x="224853" y="407232"/>
                    <a:pt x="164892" y="299803"/>
                  </a:cubicBezTo>
                  <a:cubicBezTo>
                    <a:pt x="104931" y="1923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7F5804-7C65-4586-B1CB-CF53D3C0710C}"/>
                </a:ext>
              </a:extLst>
            </p:cNvPr>
            <p:cNvSpPr/>
            <p:nvPr/>
          </p:nvSpPr>
          <p:spPr>
            <a:xfrm>
              <a:off x="5565379" y="1509423"/>
              <a:ext cx="1344558" cy="2052183"/>
            </a:xfrm>
            <a:custGeom>
              <a:avLst/>
              <a:gdLst>
                <a:gd name="connsiteX0" fmla="*/ 774841 w 774841"/>
                <a:gd name="connsiteY0" fmla="*/ 1997439 h 1997439"/>
                <a:gd name="connsiteX1" fmla="*/ 467543 w 774841"/>
                <a:gd name="connsiteY1" fmla="*/ 1618937 h 1997439"/>
                <a:gd name="connsiteX2" fmla="*/ 89041 w 774841"/>
                <a:gd name="connsiteY2" fmla="*/ 858187 h 1997439"/>
                <a:gd name="connsiteX3" fmla="*/ 2848 w 774841"/>
                <a:gd name="connsiteY3" fmla="*/ 224852 h 1997439"/>
                <a:gd name="connsiteX4" fmla="*/ 29081 w 774841"/>
                <a:gd name="connsiteY4" fmla="*/ 0 h 1997439"/>
                <a:gd name="connsiteX0" fmla="*/ 1100156 w 1100156"/>
                <a:gd name="connsiteY0" fmla="*/ 2032267 h 2032267"/>
                <a:gd name="connsiteX1" fmla="*/ 467543 w 1100156"/>
                <a:gd name="connsiteY1" fmla="*/ 1618937 h 2032267"/>
                <a:gd name="connsiteX2" fmla="*/ 89041 w 1100156"/>
                <a:gd name="connsiteY2" fmla="*/ 858187 h 2032267"/>
                <a:gd name="connsiteX3" fmla="*/ 2848 w 1100156"/>
                <a:gd name="connsiteY3" fmla="*/ 224852 h 2032267"/>
                <a:gd name="connsiteX4" fmla="*/ 29081 w 1100156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33443 w 1344558"/>
                <a:gd name="connsiteY2" fmla="*/ 858187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558" h="2032267">
                  <a:moveTo>
                    <a:pt x="1344558" y="2032267"/>
                  </a:moveTo>
                  <a:cubicBezTo>
                    <a:pt x="1248059" y="1937953"/>
                    <a:pt x="880464" y="1814617"/>
                    <a:pt x="711945" y="1618937"/>
                  </a:cubicBezTo>
                  <a:cubicBezTo>
                    <a:pt x="543426" y="1423257"/>
                    <a:pt x="410892" y="1090534"/>
                    <a:pt x="333443" y="858187"/>
                  </a:cubicBezTo>
                  <a:cubicBezTo>
                    <a:pt x="255994" y="625840"/>
                    <a:pt x="257243" y="367883"/>
                    <a:pt x="247250" y="224852"/>
                  </a:cubicBezTo>
                  <a:cubicBezTo>
                    <a:pt x="237257" y="81821"/>
                    <a:pt x="-17191" y="40910"/>
                    <a:pt x="922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E91A7E3-C887-4C70-A218-3004F3EC9167}"/>
                </a:ext>
              </a:extLst>
            </p:cNvPr>
            <p:cNvSpPr/>
            <p:nvPr/>
          </p:nvSpPr>
          <p:spPr>
            <a:xfrm>
              <a:off x="6265103" y="1517754"/>
              <a:ext cx="135889" cy="2001187"/>
            </a:xfrm>
            <a:custGeom>
              <a:avLst/>
              <a:gdLst>
                <a:gd name="connsiteX0" fmla="*/ 42200 w 135889"/>
                <a:gd name="connsiteY0" fmla="*/ 2001187 h 2001187"/>
                <a:gd name="connsiteX1" fmla="*/ 977 w 135889"/>
                <a:gd name="connsiteY1" fmla="*/ 1386590 h 2001187"/>
                <a:gd name="connsiteX2" fmla="*/ 15968 w 135889"/>
                <a:gd name="connsiteY2" fmla="*/ 760751 h 2001187"/>
                <a:gd name="connsiteX3" fmla="*/ 49696 w 135889"/>
                <a:gd name="connsiteY3" fmla="*/ 183630 h 2001187"/>
                <a:gd name="connsiteX4" fmla="*/ 135889 w 135889"/>
                <a:gd name="connsiteY4" fmla="*/ 0 h 20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89" h="2001187">
                  <a:moveTo>
                    <a:pt x="42200" y="2001187"/>
                  </a:moveTo>
                  <a:cubicBezTo>
                    <a:pt x="23774" y="1797258"/>
                    <a:pt x="5349" y="1593329"/>
                    <a:pt x="977" y="1386590"/>
                  </a:cubicBezTo>
                  <a:cubicBezTo>
                    <a:pt x="-3395" y="1179851"/>
                    <a:pt x="7848" y="961244"/>
                    <a:pt x="15968" y="760751"/>
                  </a:cubicBezTo>
                  <a:cubicBezTo>
                    <a:pt x="24088" y="560258"/>
                    <a:pt x="29709" y="310422"/>
                    <a:pt x="49696" y="183630"/>
                  </a:cubicBezTo>
                  <a:cubicBezTo>
                    <a:pt x="69683" y="56838"/>
                    <a:pt x="102786" y="28419"/>
                    <a:pt x="13588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E28CB8F-B0B5-49EB-9816-23113A9DE16D}"/>
                </a:ext>
              </a:extLst>
            </p:cNvPr>
            <p:cNvSpPr/>
            <p:nvPr/>
          </p:nvSpPr>
          <p:spPr>
            <a:xfrm>
              <a:off x="6325089" y="1517754"/>
              <a:ext cx="529355" cy="1989944"/>
            </a:xfrm>
            <a:custGeom>
              <a:avLst/>
              <a:gdLst>
                <a:gd name="connsiteX0" fmla="*/ 23437 w 529355"/>
                <a:gd name="connsiteY0" fmla="*/ 1989944 h 1989944"/>
                <a:gd name="connsiteX1" fmla="*/ 23437 w 529355"/>
                <a:gd name="connsiteY1" fmla="*/ 1225446 h 1989944"/>
                <a:gd name="connsiteX2" fmla="*/ 23437 w 529355"/>
                <a:gd name="connsiteY2" fmla="*/ 505918 h 1989944"/>
                <a:gd name="connsiteX3" fmla="*/ 42175 w 529355"/>
                <a:gd name="connsiteY3" fmla="*/ 153649 h 1989944"/>
                <a:gd name="connsiteX4" fmla="*/ 529355 w 529355"/>
                <a:gd name="connsiteY4" fmla="*/ 0 h 198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5" h="1989944">
                  <a:moveTo>
                    <a:pt x="23437" y="1989944"/>
                  </a:moveTo>
                  <a:lnTo>
                    <a:pt x="23437" y="1225446"/>
                  </a:lnTo>
                  <a:cubicBezTo>
                    <a:pt x="23437" y="978108"/>
                    <a:pt x="20314" y="684551"/>
                    <a:pt x="23437" y="505918"/>
                  </a:cubicBezTo>
                  <a:cubicBezTo>
                    <a:pt x="26560" y="327285"/>
                    <a:pt x="-42145" y="237969"/>
                    <a:pt x="42175" y="153649"/>
                  </a:cubicBezTo>
                  <a:cubicBezTo>
                    <a:pt x="126495" y="69329"/>
                    <a:pt x="327925" y="34664"/>
                    <a:pt x="529355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1290B77-A500-4675-B05B-26FA726388EE}"/>
                </a:ext>
              </a:extLst>
            </p:cNvPr>
            <p:cNvSpPr/>
            <p:nvPr/>
          </p:nvSpPr>
          <p:spPr>
            <a:xfrm>
              <a:off x="5965269" y="1510259"/>
              <a:ext cx="1173989" cy="2017474"/>
            </a:xfrm>
            <a:custGeom>
              <a:avLst/>
              <a:gdLst>
                <a:gd name="connsiteX0" fmla="*/ 11178 w 1000529"/>
                <a:gd name="connsiteY0" fmla="*/ 2008682 h 2008682"/>
                <a:gd name="connsiteX1" fmla="*/ 11178 w 1000529"/>
                <a:gd name="connsiteY1" fmla="*/ 1146748 h 2008682"/>
                <a:gd name="connsiteX2" fmla="*/ 127351 w 1000529"/>
                <a:gd name="connsiteY2" fmla="*/ 449705 h 2008682"/>
                <a:gd name="connsiteX3" fmla="*/ 554571 w 1000529"/>
                <a:gd name="connsiteY3" fmla="*/ 112426 h 2008682"/>
                <a:gd name="connsiteX4" fmla="*/ 1000529 w 10005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566371 w 1012329"/>
                <a:gd name="connsiteY3" fmla="*/ 112426 h 2008682"/>
                <a:gd name="connsiteX4" fmla="*/ 1012329 w 10123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649898 w 1012329"/>
                <a:gd name="connsiteY3" fmla="*/ 169576 h 2008682"/>
                <a:gd name="connsiteX4" fmla="*/ 1012329 w 1012329"/>
                <a:gd name="connsiteY4" fmla="*/ 0 h 2008682"/>
                <a:gd name="connsiteX0" fmla="*/ 735 w 1139555"/>
                <a:gd name="connsiteY0" fmla="*/ 2048247 h 2048247"/>
                <a:gd name="connsiteX1" fmla="*/ 150204 w 1139555"/>
                <a:gd name="connsiteY1" fmla="*/ 1146748 h 2048247"/>
                <a:gd name="connsiteX2" fmla="*/ 429034 w 1139555"/>
                <a:gd name="connsiteY2" fmla="*/ 467290 h 2048247"/>
                <a:gd name="connsiteX3" fmla="*/ 777124 w 1139555"/>
                <a:gd name="connsiteY3" fmla="*/ 169576 h 2048247"/>
                <a:gd name="connsiteX4" fmla="*/ 1139555 w 1139555"/>
                <a:gd name="connsiteY4" fmla="*/ 0 h 2048247"/>
                <a:gd name="connsiteX0" fmla="*/ 344 w 1139164"/>
                <a:gd name="connsiteY0" fmla="*/ 2048247 h 2048247"/>
                <a:gd name="connsiteX1" fmla="*/ 259717 w 1139164"/>
                <a:gd name="connsiteY1" fmla="*/ 1164333 h 2048247"/>
                <a:gd name="connsiteX2" fmla="*/ 428643 w 1139164"/>
                <a:gd name="connsiteY2" fmla="*/ 467290 h 2048247"/>
                <a:gd name="connsiteX3" fmla="*/ 776733 w 1139164"/>
                <a:gd name="connsiteY3" fmla="*/ 169576 h 2048247"/>
                <a:gd name="connsiteX4" fmla="*/ 1139164 w 1139164"/>
                <a:gd name="connsiteY4" fmla="*/ 0 h 2048247"/>
                <a:gd name="connsiteX0" fmla="*/ 375 w 1139195"/>
                <a:gd name="connsiteY0" fmla="*/ 2048247 h 2048247"/>
                <a:gd name="connsiteX1" fmla="*/ 242163 w 1139195"/>
                <a:gd name="connsiteY1" fmla="*/ 1353367 h 2048247"/>
                <a:gd name="connsiteX2" fmla="*/ 428674 w 1139195"/>
                <a:gd name="connsiteY2" fmla="*/ 467290 h 2048247"/>
                <a:gd name="connsiteX3" fmla="*/ 776764 w 1139195"/>
                <a:gd name="connsiteY3" fmla="*/ 169576 h 2048247"/>
                <a:gd name="connsiteX4" fmla="*/ 1139195 w 1139195"/>
                <a:gd name="connsiteY4" fmla="*/ 0 h 2048247"/>
                <a:gd name="connsiteX0" fmla="*/ 324 w 1174313"/>
                <a:gd name="connsiteY0" fmla="*/ 2017474 h 2017474"/>
                <a:gd name="connsiteX1" fmla="*/ 277281 w 1174313"/>
                <a:gd name="connsiteY1" fmla="*/ 1353367 h 2017474"/>
                <a:gd name="connsiteX2" fmla="*/ 463792 w 1174313"/>
                <a:gd name="connsiteY2" fmla="*/ 467290 h 2017474"/>
                <a:gd name="connsiteX3" fmla="*/ 811882 w 1174313"/>
                <a:gd name="connsiteY3" fmla="*/ 169576 h 2017474"/>
                <a:gd name="connsiteX4" fmla="*/ 1174313 w 1174313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811558 w 1173989"/>
                <a:gd name="connsiteY3" fmla="*/ 169576 h 2017474"/>
                <a:gd name="connsiteX4" fmla="*/ 1173989 w 1173989"/>
                <a:gd name="connsiteY4" fmla="*/ 0 h 20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989" h="2017474">
                  <a:moveTo>
                    <a:pt x="0" y="2017474"/>
                  </a:moveTo>
                  <a:cubicBezTo>
                    <a:pt x="188146" y="1742798"/>
                    <a:pt x="199712" y="1611731"/>
                    <a:pt x="276957" y="1353367"/>
                  </a:cubicBezTo>
                  <a:cubicBezTo>
                    <a:pt x="354202" y="1095003"/>
                    <a:pt x="374368" y="664588"/>
                    <a:pt x="463468" y="467290"/>
                  </a:cubicBezTo>
                  <a:cubicBezTo>
                    <a:pt x="552568" y="269992"/>
                    <a:pt x="666028" y="244527"/>
                    <a:pt x="811558" y="169576"/>
                  </a:cubicBezTo>
                  <a:cubicBezTo>
                    <a:pt x="957088" y="94625"/>
                    <a:pt x="1023775" y="18737"/>
                    <a:pt x="1173989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A8A80E1-AB4A-4661-9889-FF566A96FB3E}"/>
                </a:ext>
              </a:extLst>
            </p:cNvPr>
            <p:cNvSpPr/>
            <p:nvPr/>
          </p:nvSpPr>
          <p:spPr>
            <a:xfrm>
              <a:off x="6472589" y="1499016"/>
              <a:ext cx="681659" cy="2008682"/>
            </a:xfrm>
            <a:custGeom>
              <a:avLst/>
              <a:gdLst>
                <a:gd name="connsiteX0" fmla="*/ 25839 w 681659"/>
                <a:gd name="connsiteY0" fmla="*/ 2008682 h 2008682"/>
                <a:gd name="connsiteX1" fmla="*/ 7101 w 681659"/>
                <a:gd name="connsiteY1" fmla="*/ 1386591 h 2008682"/>
                <a:gd name="connsiteX2" fmla="*/ 130770 w 681659"/>
                <a:gd name="connsiteY2" fmla="*/ 775741 h 2008682"/>
                <a:gd name="connsiteX3" fmla="*/ 400593 w 681659"/>
                <a:gd name="connsiteY3" fmla="*/ 281066 h 2008682"/>
                <a:gd name="connsiteX4" fmla="*/ 681659 w 681659"/>
                <a:gd name="connsiteY4" fmla="*/ 0 h 200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59" h="2008682">
                  <a:moveTo>
                    <a:pt x="25839" y="2008682"/>
                  </a:moveTo>
                  <a:cubicBezTo>
                    <a:pt x="7726" y="1800381"/>
                    <a:pt x="-10387" y="1592081"/>
                    <a:pt x="7101" y="1386591"/>
                  </a:cubicBezTo>
                  <a:cubicBezTo>
                    <a:pt x="24589" y="1181101"/>
                    <a:pt x="65188" y="959995"/>
                    <a:pt x="130770" y="775741"/>
                  </a:cubicBezTo>
                  <a:cubicBezTo>
                    <a:pt x="196352" y="591487"/>
                    <a:pt x="308778" y="410356"/>
                    <a:pt x="400593" y="281066"/>
                  </a:cubicBezTo>
                  <a:cubicBezTo>
                    <a:pt x="492408" y="151776"/>
                    <a:pt x="587033" y="75888"/>
                    <a:pt x="681659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82097FC-1F1E-4EAE-B179-648A97360195}"/>
                </a:ext>
              </a:extLst>
            </p:cNvPr>
            <p:cNvSpPr/>
            <p:nvPr/>
          </p:nvSpPr>
          <p:spPr>
            <a:xfrm>
              <a:off x="6085880" y="2975194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BBA471F-E51C-4261-973F-A8CD6A26ED8E}"/>
                </a:ext>
              </a:extLst>
            </p:cNvPr>
            <p:cNvSpPr/>
            <p:nvPr/>
          </p:nvSpPr>
          <p:spPr>
            <a:xfrm>
              <a:off x="5482235" y="1461151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781CAFF-66B5-4C97-8D83-BDA54A0C01D0}"/>
                </a:ext>
              </a:extLst>
            </p:cNvPr>
            <p:cNvSpPr/>
            <p:nvPr/>
          </p:nvSpPr>
          <p:spPr>
            <a:xfrm>
              <a:off x="7134173" y="144978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C91CD36-EE92-403A-A586-2F1B9C36E90E}"/>
                </a:ext>
              </a:extLst>
            </p:cNvPr>
            <p:cNvSpPr/>
            <p:nvPr/>
          </p:nvSpPr>
          <p:spPr>
            <a:xfrm>
              <a:off x="6508443" y="244253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45E459-42B3-4CDB-9D39-C7127734B94D}"/>
                </a:ext>
              </a:extLst>
            </p:cNvPr>
            <p:cNvSpPr/>
            <p:nvPr/>
          </p:nvSpPr>
          <p:spPr>
            <a:xfrm>
              <a:off x="6493002" y="3161427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3E5DD77-4229-4D00-9489-AF0D8921201F}"/>
                </a:ext>
              </a:extLst>
            </p:cNvPr>
            <p:cNvSpPr/>
            <p:nvPr/>
          </p:nvSpPr>
          <p:spPr>
            <a:xfrm>
              <a:off x="6804761" y="347561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AD00061-1CFA-4596-A52D-9711A95A617D}"/>
                </a:ext>
              </a:extLst>
            </p:cNvPr>
            <p:cNvSpPr/>
            <p:nvPr/>
          </p:nvSpPr>
          <p:spPr>
            <a:xfrm>
              <a:off x="5878080" y="3478183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C910CAF-4C9A-413B-935A-2C7E222201B9}"/>
                </a:ext>
              </a:extLst>
            </p:cNvPr>
            <p:cNvSpPr txBox="1"/>
            <p:nvPr/>
          </p:nvSpPr>
          <p:spPr>
            <a:xfrm>
              <a:off x="5097424" y="3246088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Effective Area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AABC89B-D6A5-4BA8-8583-8B4E0B606323}"/>
                </a:ext>
              </a:extLst>
            </p:cNvPr>
            <p:cNvSpPr/>
            <p:nvPr/>
          </p:nvSpPr>
          <p:spPr>
            <a:xfrm>
              <a:off x="4993144" y="3312296"/>
              <a:ext cx="130766" cy="136514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8E72D2-25E7-42D2-9114-6F0FF3FA11C0}"/>
                </a:ext>
              </a:extLst>
            </p:cNvPr>
            <p:cNvSpPr txBox="1"/>
            <p:nvPr/>
          </p:nvSpPr>
          <p:spPr>
            <a:xfrm>
              <a:off x="5096379" y="3041441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Designed Area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E426CC-8B84-4B92-819B-8E8BE7776E98}"/>
                </a:ext>
              </a:extLst>
            </p:cNvPr>
            <p:cNvSpPr/>
            <p:nvPr/>
          </p:nvSpPr>
          <p:spPr>
            <a:xfrm>
              <a:off x="4992099" y="3107649"/>
              <a:ext cx="130766" cy="13651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BD76894-AA1C-46D6-9EB1-ED4E77FEC0EC}"/>
                </a:ext>
              </a:extLst>
            </p:cNvPr>
            <p:cNvGrpSpPr/>
            <p:nvPr/>
          </p:nvGrpSpPr>
          <p:grpSpPr>
            <a:xfrm>
              <a:off x="7045821" y="2588192"/>
              <a:ext cx="310823" cy="953987"/>
              <a:chOff x="2862231" y="2600472"/>
              <a:chExt cx="310823" cy="953987"/>
            </a:xfrm>
          </p:grpSpPr>
          <p:pic>
            <p:nvPicPr>
              <p:cNvPr id="95" name="Graphic 94" descr="Walk">
                <a:extLst>
                  <a:ext uri="{FF2B5EF4-FFF2-40B4-BE49-F238E27FC236}">
                    <a16:creationId xmlns:a16="http://schemas.microsoft.com/office/drawing/2014/main" id="{CD6FC071-6547-44AD-B11B-4E72D1B3E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862231" y="3302878"/>
                <a:ext cx="217405" cy="251581"/>
              </a:xfrm>
              <a:prstGeom prst="rect">
                <a:avLst/>
              </a:prstGeom>
            </p:spPr>
          </p:pic>
          <p:sp>
            <p:nvSpPr>
              <p:cNvPr id="96" name="Arrow: Down 95">
                <a:extLst>
                  <a:ext uri="{FF2B5EF4-FFF2-40B4-BE49-F238E27FC236}">
                    <a16:creationId xmlns:a16="http://schemas.microsoft.com/office/drawing/2014/main" id="{6A02D2F4-DD75-42C2-B9E3-C5711C06129F}"/>
                  </a:ext>
                </a:extLst>
              </p:cNvPr>
              <p:cNvSpPr/>
              <p:nvPr/>
            </p:nvSpPr>
            <p:spPr>
              <a:xfrm rot="10800000">
                <a:off x="3047643" y="2600472"/>
                <a:ext cx="125411" cy="9502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0947FD-EAB5-4E6D-A3F5-1DF609BFCE3C}"/>
              </a:ext>
            </a:extLst>
          </p:cNvPr>
          <p:cNvGrpSpPr/>
          <p:nvPr/>
        </p:nvGrpSpPr>
        <p:grpSpPr>
          <a:xfrm>
            <a:off x="8796028" y="3989699"/>
            <a:ext cx="2610864" cy="2548284"/>
            <a:chOff x="907289" y="4057532"/>
            <a:chExt cx="2610864" cy="2548284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A92B4F8-6340-4DE5-812B-22AFD24B0AF2}"/>
                </a:ext>
              </a:extLst>
            </p:cNvPr>
            <p:cNvSpPr/>
            <p:nvPr/>
          </p:nvSpPr>
          <p:spPr>
            <a:xfrm>
              <a:off x="976409" y="4309394"/>
              <a:ext cx="2508057" cy="2050960"/>
            </a:xfrm>
            <a:custGeom>
              <a:avLst/>
              <a:gdLst>
                <a:gd name="connsiteX0" fmla="*/ 534197 w 1598659"/>
                <a:gd name="connsiteY0" fmla="*/ 2092805 h 2212465"/>
                <a:gd name="connsiteX1" fmla="*/ 481732 w 1598659"/>
                <a:gd name="connsiteY1" fmla="*/ 1459471 h 2212465"/>
                <a:gd name="connsiteX2" fmla="*/ 181929 w 1598659"/>
                <a:gd name="connsiteY2" fmla="*/ 653749 h 2212465"/>
                <a:gd name="connsiteX3" fmla="*/ 95735 w 1598659"/>
                <a:gd name="connsiteY3" fmla="*/ 76628 h 2212465"/>
                <a:gd name="connsiteX4" fmla="*/ 1572266 w 1598659"/>
                <a:gd name="connsiteY4" fmla="*/ 84123 h 2212465"/>
                <a:gd name="connsiteX5" fmla="*/ 1040115 w 1598659"/>
                <a:gd name="connsiteY5" fmla="*/ 792408 h 2212465"/>
                <a:gd name="connsiteX6" fmla="*/ 998893 w 1598659"/>
                <a:gd name="connsiteY6" fmla="*/ 2089057 h 2212465"/>
                <a:gd name="connsiteX7" fmla="*/ 534197 w 1598659"/>
                <a:gd name="connsiteY7" fmla="*/ 2092805 h 2212465"/>
                <a:gd name="connsiteX0" fmla="*/ 534197 w 1598659"/>
                <a:gd name="connsiteY0" fmla="*/ 2092805 h 2233147"/>
                <a:gd name="connsiteX1" fmla="*/ 481732 w 1598659"/>
                <a:gd name="connsiteY1" fmla="*/ 1459471 h 2233147"/>
                <a:gd name="connsiteX2" fmla="*/ 181929 w 1598659"/>
                <a:gd name="connsiteY2" fmla="*/ 653749 h 2233147"/>
                <a:gd name="connsiteX3" fmla="*/ 95735 w 1598659"/>
                <a:gd name="connsiteY3" fmla="*/ 76628 h 2233147"/>
                <a:gd name="connsiteX4" fmla="*/ 1572266 w 1598659"/>
                <a:gd name="connsiteY4" fmla="*/ 84123 h 2233147"/>
                <a:gd name="connsiteX5" fmla="*/ 1040115 w 1598659"/>
                <a:gd name="connsiteY5" fmla="*/ 792408 h 2233147"/>
                <a:gd name="connsiteX6" fmla="*/ 998893 w 1598659"/>
                <a:gd name="connsiteY6" fmla="*/ 2089057 h 2233147"/>
                <a:gd name="connsiteX7" fmla="*/ 789030 w 1598659"/>
                <a:gd name="connsiteY7" fmla="*/ 2201484 h 2233147"/>
                <a:gd name="connsiteX8" fmla="*/ 534197 w 1598659"/>
                <a:gd name="connsiteY8" fmla="*/ 2092805 h 2233147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79347"/>
                <a:gd name="connsiteX1" fmla="*/ 481732 w 1598659"/>
                <a:gd name="connsiteY1" fmla="*/ 1459471 h 2179347"/>
                <a:gd name="connsiteX2" fmla="*/ 181929 w 1598659"/>
                <a:gd name="connsiteY2" fmla="*/ 653749 h 2179347"/>
                <a:gd name="connsiteX3" fmla="*/ 95735 w 1598659"/>
                <a:gd name="connsiteY3" fmla="*/ 76628 h 2179347"/>
                <a:gd name="connsiteX4" fmla="*/ 1572266 w 1598659"/>
                <a:gd name="connsiteY4" fmla="*/ 84123 h 2179347"/>
                <a:gd name="connsiteX5" fmla="*/ 1040115 w 1598659"/>
                <a:gd name="connsiteY5" fmla="*/ 792408 h 2179347"/>
                <a:gd name="connsiteX6" fmla="*/ 998893 w 1598659"/>
                <a:gd name="connsiteY6" fmla="*/ 2089057 h 2179347"/>
                <a:gd name="connsiteX7" fmla="*/ 905204 w 1598659"/>
                <a:gd name="connsiteY7" fmla="*/ 2070320 h 2179347"/>
                <a:gd name="connsiteX8" fmla="*/ 770293 w 1598659"/>
                <a:gd name="connsiteY8" fmla="*/ 2081562 h 2179347"/>
                <a:gd name="connsiteX9" fmla="*/ 534197 w 1598659"/>
                <a:gd name="connsiteY9" fmla="*/ 2092805 h 2179347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36266"/>
                <a:gd name="connsiteX1" fmla="*/ 481732 w 1598659"/>
                <a:gd name="connsiteY1" fmla="*/ 1459471 h 2136266"/>
                <a:gd name="connsiteX2" fmla="*/ 181929 w 1598659"/>
                <a:gd name="connsiteY2" fmla="*/ 653749 h 2136266"/>
                <a:gd name="connsiteX3" fmla="*/ 95735 w 1598659"/>
                <a:gd name="connsiteY3" fmla="*/ 76628 h 2136266"/>
                <a:gd name="connsiteX4" fmla="*/ 1572266 w 1598659"/>
                <a:gd name="connsiteY4" fmla="*/ 84123 h 2136266"/>
                <a:gd name="connsiteX5" fmla="*/ 1040115 w 1598659"/>
                <a:gd name="connsiteY5" fmla="*/ 792408 h 2136266"/>
                <a:gd name="connsiteX6" fmla="*/ 998893 w 1598659"/>
                <a:gd name="connsiteY6" fmla="*/ 2089057 h 2136266"/>
                <a:gd name="connsiteX7" fmla="*/ 950175 w 1598659"/>
                <a:gd name="connsiteY7" fmla="*/ 2096554 h 2136266"/>
                <a:gd name="connsiteX8" fmla="*/ 905204 w 1598659"/>
                <a:gd name="connsiteY8" fmla="*/ 2070320 h 2136266"/>
                <a:gd name="connsiteX9" fmla="*/ 770293 w 1598659"/>
                <a:gd name="connsiteY9" fmla="*/ 2081562 h 2136266"/>
                <a:gd name="connsiteX10" fmla="*/ 534197 w 1598659"/>
                <a:gd name="connsiteY10" fmla="*/ 2092805 h 2136266"/>
                <a:gd name="connsiteX0" fmla="*/ 534197 w 1598659"/>
                <a:gd name="connsiteY0" fmla="*/ 2092805 h 2136016"/>
                <a:gd name="connsiteX1" fmla="*/ 481732 w 1598659"/>
                <a:gd name="connsiteY1" fmla="*/ 1459471 h 2136016"/>
                <a:gd name="connsiteX2" fmla="*/ 181929 w 1598659"/>
                <a:gd name="connsiteY2" fmla="*/ 653749 h 2136016"/>
                <a:gd name="connsiteX3" fmla="*/ 95735 w 1598659"/>
                <a:gd name="connsiteY3" fmla="*/ 76628 h 2136016"/>
                <a:gd name="connsiteX4" fmla="*/ 1572266 w 1598659"/>
                <a:gd name="connsiteY4" fmla="*/ 84123 h 2136016"/>
                <a:gd name="connsiteX5" fmla="*/ 1040115 w 1598659"/>
                <a:gd name="connsiteY5" fmla="*/ 792408 h 2136016"/>
                <a:gd name="connsiteX6" fmla="*/ 998893 w 1598659"/>
                <a:gd name="connsiteY6" fmla="*/ 2089057 h 2136016"/>
                <a:gd name="connsiteX7" fmla="*/ 950175 w 1598659"/>
                <a:gd name="connsiteY7" fmla="*/ 2096554 h 2136016"/>
                <a:gd name="connsiteX8" fmla="*/ 770293 w 1598659"/>
                <a:gd name="connsiteY8" fmla="*/ 2081562 h 2136016"/>
                <a:gd name="connsiteX9" fmla="*/ 534197 w 1598659"/>
                <a:gd name="connsiteY9" fmla="*/ 2092805 h 2136016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095535"/>
                <a:gd name="connsiteX1" fmla="*/ 481732 w 1598659"/>
                <a:gd name="connsiteY1" fmla="*/ 1459471 h 2095535"/>
                <a:gd name="connsiteX2" fmla="*/ 181929 w 1598659"/>
                <a:gd name="connsiteY2" fmla="*/ 653749 h 2095535"/>
                <a:gd name="connsiteX3" fmla="*/ 95735 w 1598659"/>
                <a:gd name="connsiteY3" fmla="*/ 76628 h 2095535"/>
                <a:gd name="connsiteX4" fmla="*/ 1572266 w 1598659"/>
                <a:gd name="connsiteY4" fmla="*/ 84123 h 2095535"/>
                <a:gd name="connsiteX5" fmla="*/ 1040115 w 1598659"/>
                <a:gd name="connsiteY5" fmla="*/ 792408 h 2095535"/>
                <a:gd name="connsiteX6" fmla="*/ 998893 w 1598659"/>
                <a:gd name="connsiteY6" fmla="*/ 2089057 h 2095535"/>
                <a:gd name="connsiteX7" fmla="*/ 770293 w 1598659"/>
                <a:gd name="connsiteY7" fmla="*/ 2081562 h 2095535"/>
                <a:gd name="connsiteX8" fmla="*/ 534197 w 1598659"/>
                <a:gd name="connsiteY8" fmla="*/ 2092805 h 2095535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04324"/>
                <a:gd name="connsiteX1" fmla="*/ 481732 w 1598659"/>
                <a:gd name="connsiteY1" fmla="*/ 1459471 h 2104324"/>
                <a:gd name="connsiteX2" fmla="*/ 181929 w 1598659"/>
                <a:gd name="connsiteY2" fmla="*/ 653749 h 2104324"/>
                <a:gd name="connsiteX3" fmla="*/ 95735 w 1598659"/>
                <a:gd name="connsiteY3" fmla="*/ 76628 h 2104324"/>
                <a:gd name="connsiteX4" fmla="*/ 1572266 w 1598659"/>
                <a:gd name="connsiteY4" fmla="*/ 84123 h 2104324"/>
                <a:gd name="connsiteX5" fmla="*/ 1040115 w 1598659"/>
                <a:gd name="connsiteY5" fmla="*/ 792408 h 2104324"/>
                <a:gd name="connsiteX6" fmla="*/ 998893 w 1598659"/>
                <a:gd name="connsiteY6" fmla="*/ 2089057 h 2104324"/>
                <a:gd name="connsiteX7" fmla="*/ 777788 w 1598659"/>
                <a:gd name="connsiteY7" fmla="*/ 2104047 h 2104324"/>
                <a:gd name="connsiteX8" fmla="*/ 534197 w 1598659"/>
                <a:gd name="connsiteY8" fmla="*/ 2092805 h 2104324"/>
                <a:gd name="connsiteX0" fmla="*/ 534197 w 1598659"/>
                <a:gd name="connsiteY0" fmla="*/ 2092805 h 2119343"/>
                <a:gd name="connsiteX1" fmla="*/ 481732 w 1598659"/>
                <a:gd name="connsiteY1" fmla="*/ 1459471 h 2119343"/>
                <a:gd name="connsiteX2" fmla="*/ 181929 w 1598659"/>
                <a:gd name="connsiteY2" fmla="*/ 653749 h 2119343"/>
                <a:gd name="connsiteX3" fmla="*/ 95735 w 1598659"/>
                <a:gd name="connsiteY3" fmla="*/ 76628 h 2119343"/>
                <a:gd name="connsiteX4" fmla="*/ 1572266 w 1598659"/>
                <a:gd name="connsiteY4" fmla="*/ 84123 h 2119343"/>
                <a:gd name="connsiteX5" fmla="*/ 1040115 w 1598659"/>
                <a:gd name="connsiteY5" fmla="*/ 792408 h 2119343"/>
                <a:gd name="connsiteX6" fmla="*/ 998893 w 1598659"/>
                <a:gd name="connsiteY6" fmla="*/ 2111542 h 2119343"/>
                <a:gd name="connsiteX7" fmla="*/ 777788 w 1598659"/>
                <a:gd name="connsiteY7" fmla="*/ 2104047 h 2119343"/>
                <a:gd name="connsiteX8" fmla="*/ 534197 w 1598659"/>
                <a:gd name="connsiteY8" fmla="*/ 2092805 h 2119343"/>
                <a:gd name="connsiteX0" fmla="*/ 534197 w 1598659"/>
                <a:gd name="connsiteY0" fmla="*/ 2092805 h 2117178"/>
                <a:gd name="connsiteX1" fmla="*/ 481732 w 1598659"/>
                <a:gd name="connsiteY1" fmla="*/ 1459471 h 2117178"/>
                <a:gd name="connsiteX2" fmla="*/ 181929 w 1598659"/>
                <a:gd name="connsiteY2" fmla="*/ 653749 h 2117178"/>
                <a:gd name="connsiteX3" fmla="*/ 95735 w 1598659"/>
                <a:gd name="connsiteY3" fmla="*/ 76628 h 2117178"/>
                <a:gd name="connsiteX4" fmla="*/ 1572266 w 1598659"/>
                <a:gd name="connsiteY4" fmla="*/ 84123 h 2117178"/>
                <a:gd name="connsiteX5" fmla="*/ 1040115 w 1598659"/>
                <a:gd name="connsiteY5" fmla="*/ 792408 h 2117178"/>
                <a:gd name="connsiteX6" fmla="*/ 998893 w 1598659"/>
                <a:gd name="connsiteY6" fmla="*/ 2111542 h 2117178"/>
                <a:gd name="connsiteX7" fmla="*/ 777788 w 1598659"/>
                <a:gd name="connsiteY7" fmla="*/ 2089057 h 2117178"/>
                <a:gd name="connsiteX8" fmla="*/ 534197 w 1598659"/>
                <a:gd name="connsiteY8" fmla="*/ 2092805 h 2117178"/>
                <a:gd name="connsiteX0" fmla="*/ 534197 w 1598659"/>
                <a:gd name="connsiteY0" fmla="*/ 2092805 h 2229874"/>
                <a:gd name="connsiteX1" fmla="*/ 481732 w 1598659"/>
                <a:gd name="connsiteY1" fmla="*/ 1459471 h 2229874"/>
                <a:gd name="connsiteX2" fmla="*/ 181929 w 1598659"/>
                <a:gd name="connsiteY2" fmla="*/ 653749 h 2229874"/>
                <a:gd name="connsiteX3" fmla="*/ 95735 w 1598659"/>
                <a:gd name="connsiteY3" fmla="*/ 76628 h 2229874"/>
                <a:gd name="connsiteX4" fmla="*/ 1572266 w 1598659"/>
                <a:gd name="connsiteY4" fmla="*/ 84123 h 2229874"/>
                <a:gd name="connsiteX5" fmla="*/ 1040115 w 1598659"/>
                <a:gd name="connsiteY5" fmla="*/ 792408 h 2229874"/>
                <a:gd name="connsiteX6" fmla="*/ 998893 w 1598659"/>
                <a:gd name="connsiteY6" fmla="*/ 2111542 h 2229874"/>
                <a:gd name="connsiteX7" fmla="*/ 534197 w 1598659"/>
                <a:gd name="connsiteY7" fmla="*/ 2092805 h 2229874"/>
                <a:gd name="connsiteX0" fmla="*/ 534197 w 1598659"/>
                <a:gd name="connsiteY0" fmla="*/ 2092805 h 2146327"/>
                <a:gd name="connsiteX1" fmla="*/ 481732 w 1598659"/>
                <a:gd name="connsiteY1" fmla="*/ 1459471 h 2146327"/>
                <a:gd name="connsiteX2" fmla="*/ 181929 w 1598659"/>
                <a:gd name="connsiteY2" fmla="*/ 653749 h 2146327"/>
                <a:gd name="connsiteX3" fmla="*/ 95735 w 1598659"/>
                <a:gd name="connsiteY3" fmla="*/ 76628 h 2146327"/>
                <a:gd name="connsiteX4" fmla="*/ 1572266 w 1598659"/>
                <a:gd name="connsiteY4" fmla="*/ 84123 h 2146327"/>
                <a:gd name="connsiteX5" fmla="*/ 1040115 w 1598659"/>
                <a:gd name="connsiteY5" fmla="*/ 792408 h 2146327"/>
                <a:gd name="connsiteX6" fmla="*/ 998893 w 1598659"/>
                <a:gd name="connsiteY6" fmla="*/ 2111542 h 2146327"/>
                <a:gd name="connsiteX7" fmla="*/ 534197 w 1598659"/>
                <a:gd name="connsiteY7" fmla="*/ 2092805 h 2146327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28311 h 2055967"/>
                <a:gd name="connsiteX1" fmla="*/ 481732 w 1598659"/>
                <a:gd name="connsiteY1" fmla="*/ 1394977 h 2055967"/>
                <a:gd name="connsiteX2" fmla="*/ 181929 w 1598659"/>
                <a:gd name="connsiteY2" fmla="*/ 589255 h 2055967"/>
                <a:gd name="connsiteX3" fmla="*/ 95735 w 1598659"/>
                <a:gd name="connsiteY3" fmla="*/ 12134 h 2055967"/>
                <a:gd name="connsiteX4" fmla="*/ 1572266 w 1598659"/>
                <a:gd name="connsiteY4" fmla="*/ 19629 h 2055967"/>
                <a:gd name="connsiteX5" fmla="*/ 1040115 w 1598659"/>
                <a:gd name="connsiteY5" fmla="*/ 727914 h 2055967"/>
                <a:gd name="connsiteX6" fmla="*/ 998893 w 1598659"/>
                <a:gd name="connsiteY6" fmla="*/ 2047048 h 2055967"/>
                <a:gd name="connsiteX7" fmla="*/ 534197 w 1598659"/>
                <a:gd name="connsiteY7" fmla="*/ 2028311 h 2055967"/>
                <a:gd name="connsiteX0" fmla="*/ 444156 w 1508618"/>
                <a:gd name="connsiteY0" fmla="*/ 2028311 h 2055967"/>
                <a:gd name="connsiteX1" fmla="*/ 391691 w 1508618"/>
                <a:gd name="connsiteY1" fmla="*/ 1394977 h 2055967"/>
                <a:gd name="connsiteX2" fmla="*/ 91888 w 1508618"/>
                <a:gd name="connsiteY2" fmla="*/ 589255 h 2055967"/>
                <a:gd name="connsiteX3" fmla="*/ 5694 w 1508618"/>
                <a:gd name="connsiteY3" fmla="*/ 12134 h 2055967"/>
                <a:gd name="connsiteX4" fmla="*/ 1482225 w 1508618"/>
                <a:gd name="connsiteY4" fmla="*/ 19629 h 2055967"/>
                <a:gd name="connsiteX5" fmla="*/ 950074 w 1508618"/>
                <a:gd name="connsiteY5" fmla="*/ 727914 h 2055967"/>
                <a:gd name="connsiteX6" fmla="*/ 908852 w 1508618"/>
                <a:gd name="connsiteY6" fmla="*/ 2047048 h 2055967"/>
                <a:gd name="connsiteX7" fmla="*/ 444156 w 1508618"/>
                <a:gd name="connsiteY7" fmla="*/ 2028311 h 2055967"/>
                <a:gd name="connsiteX0" fmla="*/ 444156 w 1507713"/>
                <a:gd name="connsiteY0" fmla="*/ 2028311 h 2055967"/>
                <a:gd name="connsiteX1" fmla="*/ 391691 w 1507713"/>
                <a:gd name="connsiteY1" fmla="*/ 1394977 h 2055967"/>
                <a:gd name="connsiteX2" fmla="*/ 91888 w 1507713"/>
                <a:gd name="connsiteY2" fmla="*/ 589255 h 2055967"/>
                <a:gd name="connsiteX3" fmla="*/ 5694 w 1507713"/>
                <a:gd name="connsiteY3" fmla="*/ 12134 h 2055967"/>
                <a:gd name="connsiteX4" fmla="*/ 1482225 w 1507713"/>
                <a:gd name="connsiteY4" fmla="*/ 19629 h 2055967"/>
                <a:gd name="connsiteX5" fmla="*/ 950074 w 1507713"/>
                <a:gd name="connsiteY5" fmla="*/ 727914 h 2055967"/>
                <a:gd name="connsiteX6" fmla="*/ 908852 w 1507713"/>
                <a:gd name="connsiteY6" fmla="*/ 2047048 h 2055967"/>
                <a:gd name="connsiteX7" fmla="*/ 444156 w 1507713"/>
                <a:gd name="connsiteY7" fmla="*/ 2028311 h 2055967"/>
                <a:gd name="connsiteX0" fmla="*/ 444156 w 1482225"/>
                <a:gd name="connsiteY0" fmla="*/ 2028311 h 2055967"/>
                <a:gd name="connsiteX1" fmla="*/ 391691 w 1482225"/>
                <a:gd name="connsiteY1" fmla="*/ 1394977 h 2055967"/>
                <a:gd name="connsiteX2" fmla="*/ 91888 w 1482225"/>
                <a:gd name="connsiteY2" fmla="*/ 589255 h 2055967"/>
                <a:gd name="connsiteX3" fmla="*/ 5694 w 1482225"/>
                <a:gd name="connsiteY3" fmla="*/ 12134 h 2055967"/>
                <a:gd name="connsiteX4" fmla="*/ 1482225 w 1482225"/>
                <a:gd name="connsiteY4" fmla="*/ 19629 h 2055967"/>
                <a:gd name="connsiteX5" fmla="*/ 950074 w 1482225"/>
                <a:gd name="connsiteY5" fmla="*/ 727914 h 2055967"/>
                <a:gd name="connsiteX6" fmla="*/ 908852 w 1482225"/>
                <a:gd name="connsiteY6" fmla="*/ 2047048 h 2055967"/>
                <a:gd name="connsiteX7" fmla="*/ 444156 w 1482225"/>
                <a:gd name="connsiteY7" fmla="*/ 2028311 h 2055967"/>
                <a:gd name="connsiteX0" fmla="*/ 444156 w 1482225"/>
                <a:gd name="connsiteY0" fmla="*/ 2043301 h 2065819"/>
                <a:gd name="connsiteX1" fmla="*/ 391691 w 1482225"/>
                <a:gd name="connsiteY1" fmla="*/ 1394977 h 2065819"/>
                <a:gd name="connsiteX2" fmla="*/ 91888 w 1482225"/>
                <a:gd name="connsiteY2" fmla="*/ 589255 h 2065819"/>
                <a:gd name="connsiteX3" fmla="*/ 5694 w 1482225"/>
                <a:gd name="connsiteY3" fmla="*/ 12134 h 2065819"/>
                <a:gd name="connsiteX4" fmla="*/ 1482225 w 1482225"/>
                <a:gd name="connsiteY4" fmla="*/ 19629 h 2065819"/>
                <a:gd name="connsiteX5" fmla="*/ 950074 w 1482225"/>
                <a:gd name="connsiteY5" fmla="*/ 727914 h 2065819"/>
                <a:gd name="connsiteX6" fmla="*/ 908852 w 1482225"/>
                <a:gd name="connsiteY6" fmla="*/ 2047048 h 2065819"/>
                <a:gd name="connsiteX7" fmla="*/ 444156 w 1482225"/>
                <a:gd name="connsiteY7" fmla="*/ 2043301 h 2065819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595095 w 1633164"/>
                <a:gd name="connsiteY0" fmla="*/ 2043301 h 2049302"/>
                <a:gd name="connsiteX1" fmla="*/ 542630 w 1633164"/>
                <a:gd name="connsiteY1" fmla="*/ 1394977 h 2049302"/>
                <a:gd name="connsiteX2" fmla="*/ 242827 w 1633164"/>
                <a:gd name="connsiteY2" fmla="*/ 589255 h 2049302"/>
                <a:gd name="connsiteX3" fmla="*/ 1894 w 1633164"/>
                <a:gd name="connsiteY3" fmla="*/ 12134 h 2049302"/>
                <a:gd name="connsiteX4" fmla="*/ 1633164 w 1633164"/>
                <a:gd name="connsiteY4" fmla="*/ 19629 h 2049302"/>
                <a:gd name="connsiteX5" fmla="*/ 1101013 w 1633164"/>
                <a:gd name="connsiteY5" fmla="*/ 727914 h 2049302"/>
                <a:gd name="connsiteX6" fmla="*/ 1059791 w 1633164"/>
                <a:gd name="connsiteY6" fmla="*/ 2047048 h 2049302"/>
                <a:gd name="connsiteX7" fmla="*/ 595095 w 1633164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40933 w 1631270"/>
                <a:gd name="connsiteY2" fmla="*/ 589255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309707 w 1631270"/>
                <a:gd name="connsiteY2" fmla="*/ 769497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044042 w 1605480"/>
                <a:gd name="connsiteY6" fmla="*/ 1199769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419511 w 1633812"/>
                <a:gd name="connsiteY0" fmla="*/ 2078420 h 2083125"/>
                <a:gd name="connsiteX1" fmla="*/ 594859 w 1633812"/>
                <a:gd name="connsiteY1" fmla="*/ 1482850 h 2083125"/>
                <a:gd name="connsiteX2" fmla="*/ 28332 w 1633812"/>
                <a:gd name="connsiteY2" fmla="*/ 20876 h 2083125"/>
                <a:gd name="connsiteX3" fmla="*/ 1633812 w 1633812"/>
                <a:gd name="connsiteY3" fmla="*/ 15183 h 2083125"/>
                <a:gd name="connsiteX4" fmla="*/ 1019992 w 1633812"/>
                <a:gd name="connsiteY4" fmla="*/ 1044386 h 2083125"/>
                <a:gd name="connsiteX5" fmla="*/ 1007899 w 1633812"/>
                <a:gd name="connsiteY5" fmla="*/ 1753685 h 2083125"/>
                <a:gd name="connsiteX6" fmla="*/ 1369920 w 1633812"/>
                <a:gd name="connsiteY6" fmla="*/ 2077771 h 2083125"/>
                <a:gd name="connsiteX7" fmla="*/ 419511 w 1633812"/>
                <a:gd name="connsiteY7" fmla="*/ 2078420 h 2083125"/>
                <a:gd name="connsiteX0" fmla="*/ 421710 w 1636011"/>
                <a:gd name="connsiteY0" fmla="*/ 2078420 h 2083125"/>
                <a:gd name="connsiteX1" fmla="*/ 597058 w 1636011"/>
                <a:gd name="connsiteY1" fmla="*/ 1482850 h 2083125"/>
                <a:gd name="connsiteX2" fmla="*/ 30531 w 1636011"/>
                <a:gd name="connsiteY2" fmla="*/ 20876 h 2083125"/>
                <a:gd name="connsiteX3" fmla="*/ 1636011 w 1636011"/>
                <a:gd name="connsiteY3" fmla="*/ 15183 h 2083125"/>
                <a:gd name="connsiteX4" fmla="*/ 1022191 w 1636011"/>
                <a:gd name="connsiteY4" fmla="*/ 1044386 h 2083125"/>
                <a:gd name="connsiteX5" fmla="*/ 1010098 w 1636011"/>
                <a:gd name="connsiteY5" fmla="*/ 1753685 h 2083125"/>
                <a:gd name="connsiteX6" fmla="*/ 1372119 w 1636011"/>
                <a:gd name="connsiteY6" fmla="*/ 2077771 h 2083125"/>
                <a:gd name="connsiteX7" fmla="*/ 421710 w 1636011"/>
                <a:gd name="connsiteY7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1341588 w 1605480"/>
                <a:gd name="connsiteY0" fmla="*/ 2077771 h 2077771"/>
                <a:gd name="connsiteX1" fmla="*/ 609509 w 1605480"/>
                <a:gd name="connsiteY1" fmla="*/ 1570773 h 2077771"/>
                <a:gd name="connsiteX2" fmla="*/ 0 w 1605480"/>
                <a:gd name="connsiteY2" fmla="*/ 20876 h 2077771"/>
                <a:gd name="connsiteX3" fmla="*/ 1605480 w 1605480"/>
                <a:gd name="connsiteY3" fmla="*/ 15183 h 2077771"/>
                <a:gd name="connsiteX4" fmla="*/ 991660 w 1605480"/>
                <a:gd name="connsiteY4" fmla="*/ 1044386 h 2077771"/>
                <a:gd name="connsiteX5" fmla="*/ 979567 w 1605480"/>
                <a:gd name="connsiteY5" fmla="*/ 1753685 h 2077771"/>
                <a:gd name="connsiteX6" fmla="*/ 1341588 w 1605480"/>
                <a:gd name="connsiteY6" fmla="*/ 2077771 h 2077771"/>
                <a:gd name="connsiteX0" fmla="*/ 847279 w 1605480"/>
                <a:gd name="connsiteY0" fmla="*/ 2143713 h 2143713"/>
                <a:gd name="connsiteX1" fmla="*/ 609509 w 1605480"/>
                <a:gd name="connsiteY1" fmla="*/ 1570773 h 2143713"/>
                <a:gd name="connsiteX2" fmla="*/ 0 w 1605480"/>
                <a:gd name="connsiteY2" fmla="*/ 20876 h 2143713"/>
                <a:gd name="connsiteX3" fmla="*/ 1605480 w 1605480"/>
                <a:gd name="connsiteY3" fmla="*/ 15183 h 2143713"/>
                <a:gd name="connsiteX4" fmla="*/ 991660 w 1605480"/>
                <a:gd name="connsiteY4" fmla="*/ 1044386 h 2143713"/>
                <a:gd name="connsiteX5" fmla="*/ 979567 w 1605480"/>
                <a:gd name="connsiteY5" fmla="*/ 1753685 h 2143713"/>
                <a:gd name="connsiteX6" fmla="*/ 847279 w 1605480"/>
                <a:gd name="connsiteY6" fmla="*/ 2143713 h 2143713"/>
                <a:gd name="connsiteX0" fmla="*/ 847279 w 1605480"/>
                <a:gd name="connsiteY0" fmla="*/ 2143713 h 2143713"/>
                <a:gd name="connsiteX1" fmla="*/ 609509 w 1605480"/>
                <a:gd name="connsiteY1" fmla="*/ 1570773 h 2143713"/>
                <a:gd name="connsiteX2" fmla="*/ 0 w 1605480"/>
                <a:gd name="connsiteY2" fmla="*/ 20876 h 2143713"/>
                <a:gd name="connsiteX3" fmla="*/ 1605480 w 1605480"/>
                <a:gd name="connsiteY3" fmla="*/ 15183 h 2143713"/>
                <a:gd name="connsiteX4" fmla="*/ 991660 w 1605480"/>
                <a:gd name="connsiteY4" fmla="*/ 1044386 h 2143713"/>
                <a:gd name="connsiteX5" fmla="*/ 979567 w 1605480"/>
                <a:gd name="connsiteY5" fmla="*/ 1753685 h 2143713"/>
                <a:gd name="connsiteX6" fmla="*/ 847279 w 1605480"/>
                <a:gd name="connsiteY6" fmla="*/ 2143713 h 2143713"/>
                <a:gd name="connsiteX0" fmla="*/ 817191 w 1605480"/>
                <a:gd name="connsiteY0" fmla="*/ 2108544 h 2108544"/>
                <a:gd name="connsiteX1" fmla="*/ 609509 w 1605480"/>
                <a:gd name="connsiteY1" fmla="*/ 1570773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609509 w 1605480"/>
                <a:gd name="connsiteY1" fmla="*/ 1570773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394593 w 1605480"/>
                <a:gd name="connsiteY1" fmla="*/ 1614735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61622 w 1649911"/>
                <a:gd name="connsiteY0" fmla="*/ 2108544 h 2108544"/>
                <a:gd name="connsiteX1" fmla="*/ 439024 w 1649911"/>
                <a:gd name="connsiteY1" fmla="*/ 1614735 h 2108544"/>
                <a:gd name="connsiteX2" fmla="*/ 448021 w 1649911"/>
                <a:gd name="connsiteY2" fmla="*/ 1599471 h 2108544"/>
                <a:gd name="connsiteX3" fmla="*/ 44431 w 1649911"/>
                <a:gd name="connsiteY3" fmla="*/ 20876 h 2108544"/>
                <a:gd name="connsiteX4" fmla="*/ 1649911 w 1649911"/>
                <a:gd name="connsiteY4" fmla="*/ 15183 h 2108544"/>
                <a:gd name="connsiteX5" fmla="*/ 1036091 w 1649911"/>
                <a:gd name="connsiteY5" fmla="*/ 1044386 h 2108544"/>
                <a:gd name="connsiteX6" fmla="*/ 1032594 w 1649911"/>
                <a:gd name="connsiteY6" fmla="*/ 1547065 h 2108544"/>
                <a:gd name="connsiteX7" fmla="*/ 861622 w 1649911"/>
                <a:gd name="connsiteY7" fmla="*/ 2108544 h 2108544"/>
                <a:gd name="connsiteX0" fmla="*/ 871084 w 1659373"/>
                <a:gd name="connsiteY0" fmla="*/ 2108544 h 2108544"/>
                <a:gd name="connsiteX1" fmla="*/ 448486 w 1659373"/>
                <a:gd name="connsiteY1" fmla="*/ 1614735 h 2108544"/>
                <a:gd name="connsiteX2" fmla="*/ 337130 w 1659373"/>
                <a:gd name="connsiteY2" fmla="*/ 1353286 h 2108544"/>
                <a:gd name="connsiteX3" fmla="*/ 53893 w 1659373"/>
                <a:gd name="connsiteY3" fmla="*/ 20876 h 2108544"/>
                <a:gd name="connsiteX4" fmla="*/ 1659373 w 1659373"/>
                <a:gd name="connsiteY4" fmla="*/ 15183 h 2108544"/>
                <a:gd name="connsiteX5" fmla="*/ 1045553 w 1659373"/>
                <a:gd name="connsiteY5" fmla="*/ 1044386 h 2108544"/>
                <a:gd name="connsiteX6" fmla="*/ 1042056 w 1659373"/>
                <a:gd name="connsiteY6" fmla="*/ 1547065 h 2108544"/>
                <a:gd name="connsiteX7" fmla="*/ 871084 w 1659373"/>
                <a:gd name="connsiteY7" fmla="*/ 2108544 h 2108544"/>
                <a:gd name="connsiteX0" fmla="*/ 888919 w 1677208"/>
                <a:gd name="connsiteY0" fmla="*/ 2108544 h 2108544"/>
                <a:gd name="connsiteX1" fmla="*/ 466321 w 1677208"/>
                <a:gd name="connsiteY1" fmla="*/ 1614735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1336369 w 2124658"/>
                <a:gd name="connsiteY0" fmla="*/ 2102228 h 2102228"/>
                <a:gd name="connsiteX1" fmla="*/ 930964 w 2124658"/>
                <a:gd name="connsiteY1" fmla="*/ 1586438 h 2102228"/>
                <a:gd name="connsiteX2" fmla="*/ 660568 w 2124658"/>
                <a:gd name="connsiteY2" fmla="*/ 819432 h 2102228"/>
                <a:gd name="connsiteX3" fmla="*/ 33464 w 2124658"/>
                <a:gd name="connsiteY3" fmla="*/ 54125 h 2102228"/>
                <a:gd name="connsiteX4" fmla="*/ 2124658 w 2124658"/>
                <a:gd name="connsiteY4" fmla="*/ 8867 h 2102228"/>
                <a:gd name="connsiteX5" fmla="*/ 1510838 w 2124658"/>
                <a:gd name="connsiteY5" fmla="*/ 1038070 h 2102228"/>
                <a:gd name="connsiteX6" fmla="*/ 1507341 w 2124658"/>
                <a:gd name="connsiteY6" fmla="*/ 1540749 h 2102228"/>
                <a:gd name="connsiteX7" fmla="*/ 1336369 w 2124658"/>
                <a:gd name="connsiteY7" fmla="*/ 2102228 h 2102228"/>
                <a:gd name="connsiteX0" fmla="*/ 1302905 w 2091194"/>
                <a:gd name="connsiteY0" fmla="*/ 2102228 h 2102228"/>
                <a:gd name="connsiteX1" fmla="*/ 897500 w 2091194"/>
                <a:gd name="connsiteY1" fmla="*/ 1586438 h 2102228"/>
                <a:gd name="connsiteX2" fmla="*/ 627104 w 2091194"/>
                <a:gd name="connsiteY2" fmla="*/ 819432 h 2102228"/>
                <a:gd name="connsiteX3" fmla="*/ 0 w 2091194"/>
                <a:gd name="connsiteY3" fmla="*/ 54125 h 2102228"/>
                <a:gd name="connsiteX4" fmla="*/ 2091194 w 2091194"/>
                <a:gd name="connsiteY4" fmla="*/ 8867 h 2102228"/>
                <a:gd name="connsiteX5" fmla="*/ 1477374 w 2091194"/>
                <a:gd name="connsiteY5" fmla="*/ 1038070 h 2102228"/>
                <a:gd name="connsiteX6" fmla="*/ 1473877 w 2091194"/>
                <a:gd name="connsiteY6" fmla="*/ 1540749 h 2102228"/>
                <a:gd name="connsiteX7" fmla="*/ 1302905 w 2091194"/>
                <a:gd name="connsiteY7" fmla="*/ 2102228 h 2102228"/>
                <a:gd name="connsiteX0" fmla="*/ 1302905 w 2452255"/>
                <a:gd name="connsiteY0" fmla="*/ 2060236 h 2060236"/>
                <a:gd name="connsiteX1" fmla="*/ 897500 w 2452255"/>
                <a:gd name="connsiteY1" fmla="*/ 1544446 h 2060236"/>
                <a:gd name="connsiteX2" fmla="*/ 627104 w 2452255"/>
                <a:gd name="connsiteY2" fmla="*/ 777440 h 2060236"/>
                <a:gd name="connsiteX3" fmla="*/ 0 w 2452255"/>
                <a:gd name="connsiteY3" fmla="*/ 12133 h 2060236"/>
                <a:gd name="connsiteX4" fmla="*/ 2452255 w 2452255"/>
                <a:gd name="connsiteY4" fmla="*/ 19629 h 2060236"/>
                <a:gd name="connsiteX5" fmla="*/ 1477374 w 2452255"/>
                <a:gd name="connsiteY5" fmla="*/ 996078 h 2060236"/>
                <a:gd name="connsiteX6" fmla="*/ 1473877 w 2452255"/>
                <a:gd name="connsiteY6" fmla="*/ 1498757 h 2060236"/>
                <a:gd name="connsiteX7" fmla="*/ 1302905 w 2452255"/>
                <a:gd name="connsiteY7" fmla="*/ 2060236 h 2060236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477374 w 2452255"/>
                <a:gd name="connsiteY5" fmla="*/ 986802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477374 w 2452255"/>
                <a:gd name="connsiteY5" fmla="*/ 986802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597016 w 2452255"/>
                <a:gd name="connsiteY2" fmla="*/ 781352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597016 w 2452255"/>
                <a:gd name="connsiteY2" fmla="*/ 781352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18508 w 2452255"/>
                <a:gd name="connsiteY2" fmla="*/ 772559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2255" h="2050960">
                  <a:moveTo>
                    <a:pt x="1302905" y="2050960"/>
                  </a:moveTo>
                  <a:cubicBezTo>
                    <a:pt x="1000523" y="1690765"/>
                    <a:pt x="1194170" y="1957116"/>
                    <a:pt x="897500" y="1535170"/>
                  </a:cubicBezTo>
                  <a:cubicBezTo>
                    <a:pt x="776987" y="1190952"/>
                    <a:pt x="727257" y="1029409"/>
                    <a:pt x="618508" y="772559"/>
                  </a:cubicBezTo>
                  <a:cubicBezTo>
                    <a:pt x="346423" y="401408"/>
                    <a:pt x="491718" y="579032"/>
                    <a:pt x="0" y="2857"/>
                  </a:cubicBezTo>
                  <a:cubicBezTo>
                    <a:pt x="231723" y="-5888"/>
                    <a:pt x="2253085" y="8022"/>
                    <a:pt x="2452255" y="10353"/>
                  </a:cubicBezTo>
                  <a:cubicBezTo>
                    <a:pt x="2228074" y="84247"/>
                    <a:pt x="2255928" y="67958"/>
                    <a:pt x="1894313" y="169118"/>
                  </a:cubicBezTo>
                  <a:cubicBezTo>
                    <a:pt x="1817933" y="406115"/>
                    <a:pt x="1651965" y="1049085"/>
                    <a:pt x="1585634" y="1348804"/>
                  </a:cubicBezTo>
                  <a:cubicBezTo>
                    <a:pt x="1420441" y="1797993"/>
                    <a:pt x="1433208" y="1829784"/>
                    <a:pt x="1302905" y="2050960"/>
                  </a:cubicBezTo>
                  <a:close/>
                </a:path>
              </a:pathLst>
            </a:custGeom>
            <a:solidFill>
              <a:srgbClr val="0070C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3EB6998-BB2A-4D31-9E50-B85DD8876A1A}"/>
                </a:ext>
              </a:extLst>
            </p:cNvPr>
            <p:cNvCxnSpPr/>
            <p:nvPr/>
          </p:nvCxnSpPr>
          <p:spPr>
            <a:xfrm>
              <a:off x="910424" y="5301855"/>
              <a:ext cx="2592126" cy="0"/>
            </a:xfrm>
            <a:prstGeom prst="line">
              <a:avLst/>
            </a:prstGeom>
            <a:ln>
              <a:solidFill>
                <a:schemeClr val="accent2">
                  <a:alpha val="6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555D61-162B-44D8-95EF-7CAEABCBECA3}"/>
                </a:ext>
              </a:extLst>
            </p:cNvPr>
            <p:cNvCxnSpPr/>
            <p:nvPr/>
          </p:nvCxnSpPr>
          <p:spPr>
            <a:xfrm>
              <a:off x="910424" y="6344802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620671B-585A-484C-97C5-3E0CED7C943B}"/>
                </a:ext>
              </a:extLst>
            </p:cNvPr>
            <p:cNvCxnSpPr/>
            <p:nvPr/>
          </p:nvCxnSpPr>
          <p:spPr>
            <a:xfrm>
              <a:off x="910424" y="4318544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67F437F-8ABB-4175-86F1-8C99EFB13D68}"/>
                </a:ext>
              </a:extLst>
            </p:cNvPr>
            <p:cNvSpPr/>
            <p:nvPr/>
          </p:nvSpPr>
          <p:spPr>
            <a:xfrm>
              <a:off x="910424" y="6344802"/>
              <a:ext cx="2592126" cy="261014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20B7F04-90C5-4D66-9B3C-5A00A9D0B550}"/>
                </a:ext>
              </a:extLst>
            </p:cNvPr>
            <p:cNvSpPr/>
            <p:nvPr/>
          </p:nvSpPr>
          <p:spPr>
            <a:xfrm>
              <a:off x="910424" y="4057532"/>
              <a:ext cx="2592126" cy="261014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922FE5E-B484-45EE-98FF-F5465D0BD82E}"/>
                </a:ext>
              </a:extLst>
            </p:cNvPr>
            <p:cNvSpPr/>
            <p:nvPr/>
          </p:nvSpPr>
          <p:spPr>
            <a:xfrm>
              <a:off x="1794878" y="4307154"/>
              <a:ext cx="562272" cy="2004934"/>
            </a:xfrm>
            <a:custGeom>
              <a:avLst/>
              <a:gdLst>
                <a:gd name="connsiteX0" fmla="*/ 502171 w 562272"/>
                <a:gd name="connsiteY0" fmla="*/ 2004934 h 2004934"/>
                <a:gd name="connsiteX1" fmla="*/ 562132 w 562272"/>
                <a:gd name="connsiteY1" fmla="*/ 1491521 h 2004934"/>
                <a:gd name="connsiteX2" fmla="*/ 513413 w 562272"/>
                <a:gd name="connsiteY2" fmla="*/ 1128009 h 2004934"/>
                <a:gd name="connsiteX3" fmla="*/ 359764 w 562272"/>
                <a:gd name="connsiteY3" fmla="*/ 644577 h 2004934"/>
                <a:gd name="connsiteX4" fmla="*/ 164892 w 562272"/>
                <a:gd name="connsiteY4" fmla="*/ 299803 h 2004934"/>
                <a:gd name="connsiteX5" fmla="*/ 0 w 562272"/>
                <a:gd name="connsiteY5" fmla="*/ 0 h 2004934"/>
                <a:gd name="connsiteX6" fmla="*/ 0 w 562272"/>
                <a:gd name="connsiteY6" fmla="*/ 0 h 20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72" h="2004934">
                  <a:moveTo>
                    <a:pt x="502171" y="2004934"/>
                  </a:moveTo>
                  <a:cubicBezTo>
                    <a:pt x="531214" y="1821304"/>
                    <a:pt x="560258" y="1637675"/>
                    <a:pt x="562132" y="1491521"/>
                  </a:cubicBezTo>
                  <a:cubicBezTo>
                    <a:pt x="564006" y="1345367"/>
                    <a:pt x="547141" y="1269166"/>
                    <a:pt x="513413" y="1128009"/>
                  </a:cubicBezTo>
                  <a:cubicBezTo>
                    <a:pt x="479685" y="986852"/>
                    <a:pt x="417851" y="782611"/>
                    <a:pt x="359764" y="644577"/>
                  </a:cubicBezTo>
                  <a:cubicBezTo>
                    <a:pt x="301677" y="506543"/>
                    <a:pt x="224853" y="407232"/>
                    <a:pt x="164892" y="299803"/>
                  </a:cubicBezTo>
                  <a:cubicBezTo>
                    <a:pt x="104931" y="1923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B177CCE-1650-4AC2-8776-6915AB59FFBE}"/>
                </a:ext>
              </a:extLst>
            </p:cNvPr>
            <p:cNvSpPr/>
            <p:nvPr/>
          </p:nvSpPr>
          <p:spPr>
            <a:xfrm>
              <a:off x="959275" y="4299117"/>
              <a:ext cx="1344298" cy="2052183"/>
            </a:xfrm>
            <a:custGeom>
              <a:avLst/>
              <a:gdLst>
                <a:gd name="connsiteX0" fmla="*/ 774841 w 774841"/>
                <a:gd name="connsiteY0" fmla="*/ 1997439 h 1997439"/>
                <a:gd name="connsiteX1" fmla="*/ 467543 w 774841"/>
                <a:gd name="connsiteY1" fmla="*/ 1618937 h 1997439"/>
                <a:gd name="connsiteX2" fmla="*/ 89041 w 774841"/>
                <a:gd name="connsiteY2" fmla="*/ 858187 h 1997439"/>
                <a:gd name="connsiteX3" fmla="*/ 2848 w 774841"/>
                <a:gd name="connsiteY3" fmla="*/ 224852 h 1997439"/>
                <a:gd name="connsiteX4" fmla="*/ 29081 w 774841"/>
                <a:gd name="connsiteY4" fmla="*/ 0 h 1997439"/>
                <a:gd name="connsiteX0" fmla="*/ 1100156 w 1100156"/>
                <a:gd name="connsiteY0" fmla="*/ 2032267 h 2032267"/>
                <a:gd name="connsiteX1" fmla="*/ 467543 w 1100156"/>
                <a:gd name="connsiteY1" fmla="*/ 1618937 h 2032267"/>
                <a:gd name="connsiteX2" fmla="*/ 89041 w 1100156"/>
                <a:gd name="connsiteY2" fmla="*/ 858187 h 2032267"/>
                <a:gd name="connsiteX3" fmla="*/ 2848 w 1100156"/>
                <a:gd name="connsiteY3" fmla="*/ 224852 h 2032267"/>
                <a:gd name="connsiteX4" fmla="*/ 29081 w 1100156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33443 w 1344558"/>
                <a:gd name="connsiteY2" fmla="*/ 858187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81801 w 1344558"/>
                <a:gd name="connsiteY2" fmla="*/ 823359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558 w 1344558"/>
                <a:gd name="connsiteY0" fmla="*/ 2032267 h 2032267"/>
                <a:gd name="connsiteX1" fmla="*/ 949337 w 1344558"/>
                <a:gd name="connsiteY1" fmla="*/ 1549281 h 2032267"/>
                <a:gd name="connsiteX2" fmla="*/ 381801 w 1344558"/>
                <a:gd name="connsiteY2" fmla="*/ 823359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558 w 1344558"/>
                <a:gd name="connsiteY0" fmla="*/ 2032267 h 2032267"/>
                <a:gd name="connsiteX1" fmla="*/ 949337 w 1344558"/>
                <a:gd name="connsiteY1" fmla="*/ 1549281 h 2032267"/>
                <a:gd name="connsiteX2" fmla="*/ 667551 w 1344558"/>
                <a:gd name="connsiteY2" fmla="*/ 779824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298 w 1344298"/>
                <a:gd name="connsiteY0" fmla="*/ 2032267 h 2032267"/>
                <a:gd name="connsiteX1" fmla="*/ 949077 w 1344298"/>
                <a:gd name="connsiteY1" fmla="*/ 1549281 h 2032267"/>
                <a:gd name="connsiteX2" fmla="*/ 667291 w 1344298"/>
                <a:gd name="connsiteY2" fmla="*/ 779824 h 2032267"/>
                <a:gd name="connsiteX3" fmla="*/ 352497 w 1344298"/>
                <a:gd name="connsiteY3" fmla="*/ 359811 h 2032267"/>
                <a:gd name="connsiteX4" fmla="*/ 662 w 1344298"/>
                <a:gd name="connsiteY4" fmla="*/ 0 h 2032267"/>
                <a:gd name="connsiteX0" fmla="*/ 1344298 w 1344298"/>
                <a:gd name="connsiteY0" fmla="*/ 2032267 h 2032267"/>
                <a:gd name="connsiteX1" fmla="*/ 949077 w 1344298"/>
                <a:gd name="connsiteY1" fmla="*/ 1549281 h 2032267"/>
                <a:gd name="connsiteX2" fmla="*/ 667291 w 1344298"/>
                <a:gd name="connsiteY2" fmla="*/ 779824 h 2032267"/>
                <a:gd name="connsiteX3" fmla="*/ 352497 w 1344298"/>
                <a:gd name="connsiteY3" fmla="*/ 359811 h 2032267"/>
                <a:gd name="connsiteX4" fmla="*/ 662 w 1344298"/>
                <a:gd name="connsiteY4" fmla="*/ 0 h 20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298" h="2032267">
                  <a:moveTo>
                    <a:pt x="1344298" y="2032267"/>
                  </a:moveTo>
                  <a:cubicBezTo>
                    <a:pt x="1247799" y="1937953"/>
                    <a:pt x="1061912" y="1758022"/>
                    <a:pt x="949077" y="1549281"/>
                  </a:cubicBezTo>
                  <a:cubicBezTo>
                    <a:pt x="836243" y="1340541"/>
                    <a:pt x="766721" y="978069"/>
                    <a:pt x="667291" y="779824"/>
                  </a:cubicBezTo>
                  <a:cubicBezTo>
                    <a:pt x="567861" y="581579"/>
                    <a:pt x="437225" y="463661"/>
                    <a:pt x="352497" y="359811"/>
                  </a:cubicBezTo>
                  <a:cubicBezTo>
                    <a:pt x="342504" y="216780"/>
                    <a:pt x="-17451" y="40910"/>
                    <a:pt x="662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03A22D0-8D89-4D08-9D08-F38598338EBE}"/>
                </a:ext>
              </a:extLst>
            </p:cNvPr>
            <p:cNvSpPr/>
            <p:nvPr/>
          </p:nvSpPr>
          <p:spPr>
            <a:xfrm>
              <a:off x="2261352" y="4326875"/>
              <a:ext cx="135889" cy="2001187"/>
            </a:xfrm>
            <a:custGeom>
              <a:avLst/>
              <a:gdLst>
                <a:gd name="connsiteX0" fmla="*/ 42200 w 135889"/>
                <a:gd name="connsiteY0" fmla="*/ 2001187 h 2001187"/>
                <a:gd name="connsiteX1" fmla="*/ 977 w 135889"/>
                <a:gd name="connsiteY1" fmla="*/ 1386590 h 2001187"/>
                <a:gd name="connsiteX2" fmla="*/ 15968 w 135889"/>
                <a:gd name="connsiteY2" fmla="*/ 760751 h 2001187"/>
                <a:gd name="connsiteX3" fmla="*/ 49696 w 135889"/>
                <a:gd name="connsiteY3" fmla="*/ 183630 h 2001187"/>
                <a:gd name="connsiteX4" fmla="*/ 135889 w 135889"/>
                <a:gd name="connsiteY4" fmla="*/ 0 h 20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89" h="2001187">
                  <a:moveTo>
                    <a:pt x="42200" y="2001187"/>
                  </a:moveTo>
                  <a:cubicBezTo>
                    <a:pt x="23774" y="1797258"/>
                    <a:pt x="5349" y="1593329"/>
                    <a:pt x="977" y="1386590"/>
                  </a:cubicBezTo>
                  <a:cubicBezTo>
                    <a:pt x="-3395" y="1179851"/>
                    <a:pt x="7848" y="961244"/>
                    <a:pt x="15968" y="760751"/>
                  </a:cubicBezTo>
                  <a:cubicBezTo>
                    <a:pt x="24088" y="560258"/>
                    <a:pt x="29709" y="310422"/>
                    <a:pt x="49696" y="183630"/>
                  </a:cubicBezTo>
                  <a:cubicBezTo>
                    <a:pt x="69683" y="56838"/>
                    <a:pt x="102786" y="28419"/>
                    <a:pt x="13588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B05B2C4-890F-4703-A5C2-DEC65F2D2FCD}"/>
                </a:ext>
              </a:extLst>
            </p:cNvPr>
            <p:cNvSpPr/>
            <p:nvPr/>
          </p:nvSpPr>
          <p:spPr>
            <a:xfrm>
              <a:off x="2272895" y="4307153"/>
              <a:ext cx="529355" cy="2035560"/>
            </a:xfrm>
            <a:custGeom>
              <a:avLst/>
              <a:gdLst>
                <a:gd name="connsiteX0" fmla="*/ 23437 w 529355"/>
                <a:gd name="connsiteY0" fmla="*/ 1989944 h 1989944"/>
                <a:gd name="connsiteX1" fmla="*/ 23437 w 529355"/>
                <a:gd name="connsiteY1" fmla="*/ 1225446 h 1989944"/>
                <a:gd name="connsiteX2" fmla="*/ 23437 w 529355"/>
                <a:gd name="connsiteY2" fmla="*/ 505918 h 1989944"/>
                <a:gd name="connsiteX3" fmla="*/ 42175 w 529355"/>
                <a:gd name="connsiteY3" fmla="*/ 153649 h 1989944"/>
                <a:gd name="connsiteX4" fmla="*/ 529355 w 529355"/>
                <a:gd name="connsiteY4" fmla="*/ 0 h 198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5" h="1989944">
                  <a:moveTo>
                    <a:pt x="23437" y="1989944"/>
                  </a:moveTo>
                  <a:lnTo>
                    <a:pt x="23437" y="1225446"/>
                  </a:lnTo>
                  <a:cubicBezTo>
                    <a:pt x="23437" y="978108"/>
                    <a:pt x="20314" y="684551"/>
                    <a:pt x="23437" y="505918"/>
                  </a:cubicBezTo>
                  <a:cubicBezTo>
                    <a:pt x="26560" y="327285"/>
                    <a:pt x="-42145" y="237969"/>
                    <a:pt x="42175" y="153649"/>
                  </a:cubicBezTo>
                  <a:cubicBezTo>
                    <a:pt x="126495" y="69329"/>
                    <a:pt x="327925" y="34664"/>
                    <a:pt x="529355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502AE0-E8AC-47AF-8199-927663FDC537}"/>
                </a:ext>
              </a:extLst>
            </p:cNvPr>
            <p:cNvSpPr/>
            <p:nvPr/>
          </p:nvSpPr>
          <p:spPr>
            <a:xfrm>
              <a:off x="2294845" y="4327976"/>
              <a:ext cx="932200" cy="2013078"/>
            </a:xfrm>
            <a:custGeom>
              <a:avLst/>
              <a:gdLst>
                <a:gd name="connsiteX0" fmla="*/ 11178 w 1000529"/>
                <a:gd name="connsiteY0" fmla="*/ 2008682 h 2008682"/>
                <a:gd name="connsiteX1" fmla="*/ 11178 w 1000529"/>
                <a:gd name="connsiteY1" fmla="*/ 1146748 h 2008682"/>
                <a:gd name="connsiteX2" fmla="*/ 127351 w 1000529"/>
                <a:gd name="connsiteY2" fmla="*/ 449705 h 2008682"/>
                <a:gd name="connsiteX3" fmla="*/ 554571 w 1000529"/>
                <a:gd name="connsiteY3" fmla="*/ 112426 h 2008682"/>
                <a:gd name="connsiteX4" fmla="*/ 1000529 w 10005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566371 w 1012329"/>
                <a:gd name="connsiteY3" fmla="*/ 112426 h 2008682"/>
                <a:gd name="connsiteX4" fmla="*/ 1012329 w 10123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649898 w 1012329"/>
                <a:gd name="connsiteY3" fmla="*/ 169576 h 2008682"/>
                <a:gd name="connsiteX4" fmla="*/ 1012329 w 1012329"/>
                <a:gd name="connsiteY4" fmla="*/ 0 h 2008682"/>
                <a:gd name="connsiteX0" fmla="*/ 735 w 1139555"/>
                <a:gd name="connsiteY0" fmla="*/ 2048247 h 2048247"/>
                <a:gd name="connsiteX1" fmla="*/ 150204 w 1139555"/>
                <a:gd name="connsiteY1" fmla="*/ 1146748 h 2048247"/>
                <a:gd name="connsiteX2" fmla="*/ 429034 w 1139555"/>
                <a:gd name="connsiteY2" fmla="*/ 467290 h 2048247"/>
                <a:gd name="connsiteX3" fmla="*/ 777124 w 1139555"/>
                <a:gd name="connsiteY3" fmla="*/ 169576 h 2048247"/>
                <a:gd name="connsiteX4" fmla="*/ 1139555 w 1139555"/>
                <a:gd name="connsiteY4" fmla="*/ 0 h 2048247"/>
                <a:gd name="connsiteX0" fmla="*/ 344 w 1139164"/>
                <a:gd name="connsiteY0" fmla="*/ 2048247 h 2048247"/>
                <a:gd name="connsiteX1" fmla="*/ 259717 w 1139164"/>
                <a:gd name="connsiteY1" fmla="*/ 1164333 h 2048247"/>
                <a:gd name="connsiteX2" fmla="*/ 428643 w 1139164"/>
                <a:gd name="connsiteY2" fmla="*/ 467290 h 2048247"/>
                <a:gd name="connsiteX3" fmla="*/ 776733 w 1139164"/>
                <a:gd name="connsiteY3" fmla="*/ 169576 h 2048247"/>
                <a:gd name="connsiteX4" fmla="*/ 1139164 w 1139164"/>
                <a:gd name="connsiteY4" fmla="*/ 0 h 2048247"/>
                <a:gd name="connsiteX0" fmla="*/ 375 w 1139195"/>
                <a:gd name="connsiteY0" fmla="*/ 2048247 h 2048247"/>
                <a:gd name="connsiteX1" fmla="*/ 242163 w 1139195"/>
                <a:gd name="connsiteY1" fmla="*/ 1353367 h 2048247"/>
                <a:gd name="connsiteX2" fmla="*/ 428674 w 1139195"/>
                <a:gd name="connsiteY2" fmla="*/ 467290 h 2048247"/>
                <a:gd name="connsiteX3" fmla="*/ 776764 w 1139195"/>
                <a:gd name="connsiteY3" fmla="*/ 169576 h 2048247"/>
                <a:gd name="connsiteX4" fmla="*/ 1139195 w 1139195"/>
                <a:gd name="connsiteY4" fmla="*/ 0 h 2048247"/>
                <a:gd name="connsiteX0" fmla="*/ 324 w 1174313"/>
                <a:gd name="connsiteY0" fmla="*/ 2017474 h 2017474"/>
                <a:gd name="connsiteX1" fmla="*/ 277281 w 1174313"/>
                <a:gd name="connsiteY1" fmla="*/ 1353367 h 2017474"/>
                <a:gd name="connsiteX2" fmla="*/ 463792 w 1174313"/>
                <a:gd name="connsiteY2" fmla="*/ 467290 h 2017474"/>
                <a:gd name="connsiteX3" fmla="*/ 811882 w 1174313"/>
                <a:gd name="connsiteY3" fmla="*/ 169576 h 2017474"/>
                <a:gd name="connsiteX4" fmla="*/ 1174313 w 1174313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811558 w 1173989"/>
                <a:gd name="connsiteY3" fmla="*/ 169576 h 2017474"/>
                <a:gd name="connsiteX4" fmla="*/ 1173989 w 1173989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662089 w 1173989"/>
                <a:gd name="connsiteY3" fmla="*/ 156387 h 2017474"/>
                <a:gd name="connsiteX4" fmla="*/ 1173989 w 1173989"/>
                <a:gd name="connsiteY4" fmla="*/ 0 h 2017474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62089 w 932200"/>
                <a:gd name="connsiteY3" fmla="*/ 151991 h 2013078"/>
                <a:gd name="connsiteX4" fmla="*/ 932200 w 932200"/>
                <a:gd name="connsiteY4" fmla="*/ 0 h 2013078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57693 w 932200"/>
                <a:gd name="connsiteY3" fmla="*/ 94841 h 2013078"/>
                <a:gd name="connsiteX4" fmla="*/ 932200 w 932200"/>
                <a:gd name="connsiteY4" fmla="*/ 0 h 2013078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57693 w 932200"/>
                <a:gd name="connsiteY3" fmla="*/ 94841 h 2013078"/>
                <a:gd name="connsiteX4" fmla="*/ 932200 w 932200"/>
                <a:gd name="connsiteY4" fmla="*/ 0 h 2013078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57693 w 932200"/>
                <a:gd name="connsiteY3" fmla="*/ 94841 h 2013078"/>
                <a:gd name="connsiteX4" fmla="*/ 932200 w 932200"/>
                <a:gd name="connsiteY4" fmla="*/ 0 h 201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200" h="2013078">
                  <a:moveTo>
                    <a:pt x="0" y="2013078"/>
                  </a:moveTo>
                  <a:cubicBezTo>
                    <a:pt x="188146" y="1738402"/>
                    <a:pt x="199712" y="1607335"/>
                    <a:pt x="276957" y="1348971"/>
                  </a:cubicBezTo>
                  <a:cubicBezTo>
                    <a:pt x="354202" y="1090607"/>
                    <a:pt x="400012" y="671916"/>
                    <a:pt x="463468" y="462894"/>
                  </a:cubicBezTo>
                  <a:cubicBezTo>
                    <a:pt x="526924" y="253872"/>
                    <a:pt x="520956" y="222546"/>
                    <a:pt x="657693" y="94841"/>
                  </a:cubicBezTo>
                  <a:cubicBezTo>
                    <a:pt x="807619" y="33079"/>
                    <a:pt x="781986" y="18737"/>
                    <a:pt x="932200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5C8116E-CFF7-4FFA-8A11-1D2169F27308}"/>
                </a:ext>
              </a:extLst>
            </p:cNvPr>
            <p:cNvSpPr/>
            <p:nvPr/>
          </p:nvSpPr>
          <p:spPr>
            <a:xfrm>
              <a:off x="2280737" y="4321857"/>
              <a:ext cx="1187217" cy="2013078"/>
            </a:xfrm>
            <a:custGeom>
              <a:avLst/>
              <a:gdLst>
                <a:gd name="connsiteX0" fmla="*/ 25839 w 681659"/>
                <a:gd name="connsiteY0" fmla="*/ 2008682 h 2008682"/>
                <a:gd name="connsiteX1" fmla="*/ 7101 w 681659"/>
                <a:gd name="connsiteY1" fmla="*/ 1386591 h 2008682"/>
                <a:gd name="connsiteX2" fmla="*/ 130770 w 681659"/>
                <a:gd name="connsiteY2" fmla="*/ 775741 h 2008682"/>
                <a:gd name="connsiteX3" fmla="*/ 400593 w 681659"/>
                <a:gd name="connsiteY3" fmla="*/ 281066 h 2008682"/>
                <a:gd name="connsiteX4" fmla="*/ 681659 w 681659"/>
                <a:gd name="connsiteY4" fmla="*/ 0 h 2008682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400593 w 1187217"/>
                <a:gd name="connsiteY3" fmla="*/ 285462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400593 w 1187217"/>
                <a:gd name="connsiteY3" fmla="*/ 285462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400593 w 1187217"/>
                <a:gd name="connsiteY3" fmla="*/ 285462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330254 w 1187217"/>
                <a:gd name="connsiteY3" fmla="*/ 281066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330254 w 1187217"/>
                <a:gd name="connsiteY3" fmla="*/ 281066 h 2013078"/>
                <a:gd name="connsiteX4" fmla="*/ 1187217 w 1187217"/>
                <a:gd name="connsiteY4" fmla="*/ 0 h 201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217" h="2013078">
                  <a:moveTo>
                    <a:pt x="25839" y="2013078"/>
                  </a:moveTo>
                  <a:cubicBezTo>
                    <a:pt x="7726" y="1804777"/>
                    <a:pt x="-10387" y="1596477"/>
                    <a:pt x="7101" y="1390987"/>
                  </a:cubicBezTo>
                  <a:cubicBezTo>
                    <a:pt x="24589" y="1185497"/>
                    <a:pt x="76911" y="965124"/>
                    <a:pt x="130770" y="780137"/>
                  </a:cubicBezTo>
                  <a:cubicBezTo>
                    <a:pt x="184629" y="595150"/>
                    <a:pt x="238439" y="410356"/>
                    <a:pt x="330254" y="281066"/>
                  </a:cubicBezTo>
                  <a:cubicBezTo>
                    <a:pt x="575934" y="72646"/>
                    <a:pt x="978291" y="31927"/>
                    <a:pt x="1187217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AEAD986-5F32-4DC2-B1A3-423C2C2ADF13}"/>
                </a:ext>
              </a:extLst>
            </p:cNvPr>
            <p:cNvSpPr/>
            <p:nvPr/>
          </p:nvSpPr>
          <p:spPr>
            <a:xfrm>
              <a:off x="1473386" y="4890876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1D40496-8740-4E54-ADA4-84FB9E6FAB01}"/>
                </a:ext>
              </a:extLst>
            </p:cNvPr>
            <p:cNvSpPr/>
            <p:nvPr/>
          </p:nvSpPr>
          <p:spPr>
            <a:xfrm>
              <a:off x="907289" y="4278812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D5931D-C81D-433E-AFCB-26922CD7190D}"/>
                </a:ext>
              </a:extLst>
            </p:cNvPr>
            <p:cNvSpPr/>
            <p:nvPr/>
          </p:nvSpPr>
          <p:spPr>
            <a:xfrm>
              <a:off x="3417755" y="4266520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A63278F-869C-4BAD-818F-7229F5B05549}"/>
                </a:ext>
              </a:extLst>
            </p:cNvPr>
            <p:cNvSpPr/>
            <p:nvPr/>
          </p:nvSpPr>
          <p:spPr>
            <a:xfrm>
              <a:off x="2861034" y="442524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5D95C48-2F08-4944-99CF-F44D2734D10B}"/>
                </a:ext>
              </a:extLst>
            </p:cNvPr>
            <p:cNvSpPr/>
            <p:nvPr/>
          </p:nvSpPr>
          <p:spPr>
            <a:xfrm>
              <a:off x="2419233" y="597054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3F73630-98A7-4C12-879F-4CC1B0F0167A}"/>
                </a:ext>
              </a:extLst>
            </p:cNvPr>
            <p:cNvSpPr/>
            <p:nvPr/>
          </p:nvSpPr>
          <p:spPr>
            <a:xfrm>
              <a:off x="2251320" y="6292514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CEEEC80-270A-4080-B48B-BD41334195C8}"/>
                </a:ext>
              </a:extLst>
            </p:cNvPr>
            <p:cNvSpPr/>
            <p:nvPr/>
          </p:nvSpPr>
          <p:spPr>
            <a:xfrm>
              <a:off x="1813462" y="574741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20E605E-8954-4F36-8CBA-6BEF68B5B539}"/>
                </a:ext>
              </a:extLst>
            </p:cNvPr>
            <p:cNvSpPr txBox="1"/>
            <p:nvPr/>
          </p:nvSpPr>
          <p:spPr>
            <a:xfrm>
              <a:off x="1023655" y="6055209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Effective Area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BC3F47C-CA62-4352-A9F6-7ACD838D538F}"/>
                </a:ext>
              </a:extLst>
            </p:cNvPr>
            <p:cNvSpPr/>
            <p:nvPr/>
          </p:nvSpPr>
          <p:spPr>
            <a:xfrm>
              <a:off x="919375" y="6121417"/>
              <a:ext cx="130766" cy="136514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2137672-B99A-45B8-8890-81DFBDB630AD}"/>
                </a:ext>
              </a:extLst>
            </p:cNvPr>
            <p:cNvSpPr txBox="1"/>
            <p:nvPr/>
          </p:nvSpPr>
          <p:spPr>
            <a:xfrm>
              <a:off x="1022610" y="5850562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Designed Area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20C268-1DBC-489D-B69A-336B99BCFF6C}"/>
                </a:ext>
              </a:extLst>
            </p:cNvPr>
            <p:cNvSpPr/>
            <p:nvPr/>
          </p:nvSpPr>
          <p:spPr>
            <a:xfrm>
              <a:off x="918330" y="5916770"/>
              <a:ext cx="130766" cy="13651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731CC8F-BDB2-4859-82C6-D0B63891CACA}"/>
                </a:ext>
              </a:extLst>
            </p:cNvPr>
            <p:cNvGrpSpPr/>
            <p:nvPr/>
          </p:nvGrpSpPr>
          <p:grpSpPr>
            <a:xfrm>
              <a:off x="2972052" y="5397313"/>
              <a:ext cx="310823" cy="953987"/>
              <a:chOff x="2862231" y="2600472"/>
              <a:chExt cx="310823" cy="953987"/>
            </a:xfrm>
          </p:grpSpPr>
          <p:pic>
            <p:nvPicPr>
              <p:cNvPr id="122" name="Graphic 121" descr="Walk">
                <a:extLst>
                  <a:ext uri="{FF2B5EF4-FFF2-40B4-BE49-F238E27FC236}">
                    <a16:creationId xmlns:a16="http://schemas.microsoft.com/office/drawing/2014/main" id="{DB79A6EC-2572-4EDB-BC78-C9B0F6920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862231" y="3302878"/>
                <a:ext cx="217405" cy="251581"/>
              </a:xfrm>
              <a:prstGeom prst="rect">
                <a:avLst/>
              </a:prstGeom>
            </p:spPr>
          </p:pic>
          <p:sp>
            <p:nvSpPr>
              <p:cNvPr id="123" name="Arrow: Down 122">
                <a:extLst>
                  <a:ext uri="{FF2B5EF4-FFF2-40B4-BE49-F238E27FC236}">
                    <a16:creationId xmlns:a16="http://schemas.microsoft.com/office/drawing/2014/main" id="{B040B4B7-E839-46B1-939C-E480A39B7BEF}"/>
                  </a:ext>
                </a:extLst>
              </p:cNvPr>
              <p:cNvSpPr/>
              <p:nvPr/>
            </p:nvSpPr>
            <p:spPr>
              <a:xfrm rot="10800000">
                <a:off x="3047643" y="2600472"/>
                <a:ext cx="125411" cy="9502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51DB5E6-6E81-40C5-8702-E5809E099F3B}"/>
              </a:ext>
            </a:extLst>
          </p:cNvPr>
          <p:cNvSpPr txBox="1"/>
          <p:nvPr/>
        </p:nvSpPr>
        <p:spPr>
          <a:xfrm>
            <a:off x="4239647" y="1080456"/>
            <a:ext cx="371270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What</a:t>
            </a:r>
            <a:r>
              <a:rPr lang="en-US" sz="1200" dirty="0"/>
              <a:t>: Real-world pedestrians cover an area different from designed crosswalks. The area is even wider when they jaywalk. We model the crosswalk area so that pedestrian behavior models can generate trajectories.</a:t>
            </a:r>
          </a:p>
          <a:p>
            <a:endParaRPr lang="en-US" sz="1200" dirty="0"/>
          </a:p>
          <a:p>
            <a:r>
              <a:rPr lang="en-US" sz="1200" b="1" dirty="0"/>
              <a:t>Usage</a:t>
            </a:r>
            <a:r>
              <a:rPr lang="en-US" sz="1200" dirty="0"/>
              <a:t>:</a:t>
            </a:r>
          </a:p>
          <a:p>
            <a:pPr marL="342900" indent="-342900">
              <a:buAutoNum type="arabicPeriod"/>
            </a:pPr>
            <a:r>
              <a:rPr lang="en-US" sz="1200" dirty="0"/>
              <a:t>Can be used to measure the area coverage of pedestrian crossing models.</a:t>
            </a:r>
          </a:p>
          <a:p>
            <a:pPr marL="342900" indent="-342900">
              <a:buAutoNum type="arabicPeriod"/>
            </a:pPr>
            <a:r>
              <a:rPr lang="en-US" sz="1200" dirty="0"/>
              <a:t>Can be used by predictive models (AV) to measure areas of interest in addition to forecasting trajectories.</a:t>
            </a:r>
          </a:p>
          <a:p>
            <a:pPr marL="342900" indent="-342900">
              <a:buAutoNum type="arabicPeriod"/>
            </a:pPr>
            <a:r>
              <a:rPr lang="en-US" sz="1200" dirty="0"/>
              <a:t>Can be used by generative crossing models to increase diversity of trajectories.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b="1" dirty="0"/>
              <a:t>RQ:</a:t>
            </a:r>
          </a:p>
          <a:p>
            <a:pPr marL="342900" indent="-342900">
              <a:buAutoNum type="arabicPeriod"/>
            </a:pPr>
            <a:r>
              <a:rPr lang="en-US" sz="1200" dirty="0"/>
              <a:t>Do the existing crossing behavior models cover the real-world envelope?</a:t>
            </a:r>
          </a:p>
          <a:p>
            <a:pPr marL="342900" indent="-342900">
              <a:buAutoNum type="arabicPeriod"/>
            </a:pPr>
            <a:r>
              <a:rPr lang="en-US" sz="1200" dirty="0"/>
              <a:t>Does our approach cover the effective cross-walk area as the real-world scenarios?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dirty="0"/>
              <a:t>Evaluation:</a:t>
            </a:r>
          </a:p>
          <a:p>
            <a:pPr marL="228600" indent="-228600">
              <a:buAutoNum type="arabicPeriod"/>
            </a:pPr>
            <a:r>
              <a:rPr lang="en-US" sz="1050" dirty="0"/>
              <a:t>Evaluating generated polygons against the ground truth (difference with the ground truth that closely represents the generated, average area comparison, area distribution comparison)</a:t>
            </a:r>
          </a:p>
          <a:p>
            <a:pPr marL="228600" indent="-228600">
              <a:buAutoNum type="arabicPeriod"/>
            </a:pPr>
            <a:r>
              <a:rPr lang="en-US" sz="1050" dirty="0"/>
              <a:t>Variation in ground truth given the same environment</a:t>
            </a:r>
          </a:p>
          <a:p>
            <a:pPr marL="228600" indent="-228600">
              <a:buAutoNum type="arabicPeriod"/>
            </a:pPr>
            <a:r>
              <a:rPr lang="en-US" sz="1050" dirty="0"/>
              <a:t>Relative positional heat-map.</a:t>
            </a:r>
          </a:p>
          <a:p>
            <a:pPr marL="228600" indent="-228600">
              <a:buAutoNum type="arabicPeriod"/>
            </a:pPr>
            <a:r>
              <a:rPr lang="en-US" sz="1050" dirty="0"/>
              <a:t>Integration of the model with PAI-Ped. 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460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423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PAI-Ped / PAI-Walker / πPed  A hybrid pedestrian behavior model for AV testing in Simulation</vt:lpstr>
      <vt:lpstr>Hybrid Crossing Model Components</vt:lpstr>
      <vt:lpstr>Effective Crosswalk Area Modeling for Pedestrians in Simulation-based AV Testing.</vt:lpstr>
      <vt:lpstr>Crosswalk Area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PAI-Ped</dc:title>
  <dc:creator>Golam Md Muktadir</dc:creator>
  <cp:lastModifiedBy>Golam Md Muktadir</cp:lastModifiedBy>
  <cp:revision>24</cp:revision>
  <dcterms:created xsi:type="dcterms:W3CDTF">2022-12-08T06:50:18Z</dcterms:created>
  <dcterms:modified xsi:type="dcterms:W3CDTF">2022-12-09T06:10:22Z</dcterms:modified>
</cp:coreProperties>
</file>