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989"/>
    <a:srgbClr val="FF5D5D"/>
    <a:srgbClr val="FFAFAF"/>
    <a:srgbClr val="D86262"/>
    <a:srgbClr val="FFDDDD"/>
    <a:srgbClr val="FF9797"/>
    <a:srgbClr val="FF1919"/>
    <a:srgbClr val="D14747"/>
    <a:srgbClr val="E8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1112" y="7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752B-371B-4915-9293-04F9F22F9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E4F6C0-AFB4-45AD-8276-1CF3016FE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E77D-DBF3-4755-AE91-F8E2B4A2A46A}"/>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5" name="Footer Placeholder 4">
            <a:extLst>
              <a:ext uri="{FF2B5EF4-FFF2-40B4-BE49-F238E27FC236}">
                <a16:creationId xmlns:a16="http://schemas.microsoft.com/office/drawing/2014/main" id="{589ECB00-6261-401A-A07A-4DD514722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7AE14-DADE-4C33-A312-365B66D64A76}"/>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31710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7266-7D72-45B4-9BC4-2BA553EB3F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41D22-5A7B-479A-8EC0-EBC807B9BF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67F26-1EEB-49CB-8CB0-DDAB9B0258BC}"/>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5" name="Footer Placeholder 4">
            <a:extLst>
              <a:ext uri="{FF2B5EF4-FFF2-40B4-BE49-F238E27FC236}">
                <a16:creationId xmlns:a16="http://schemas.microsoft.com/office/drawing/2014/main" id="{79A5C76C-2241-4DDE-8B73-AEE600318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4BDD3-C5F9-44E2-943F-6B62E73302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99919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B28B9-2020-4510-8D46-FDB327A655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0639C-8589-4C9A-A401-FF9356F4BE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C97C8-EB4A-4FDC-A9A4-956A7DF7BC24}"/>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5" name="Footer Placeholder 4">
            <a:extLst>
              <a:ext uri="{FF2B5EF4-FFF2-40B4-BE49-F238E27FC236}">
                <a16:creationId xmlns:a16="http://schemas.microsoft.com/office/drawing/2014/main" id="{A0BDAA70-9BF7-4823-BB2D-C3D6CBFA9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EBC50-4536-4825-9004-B5920F6795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6421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13B9-BE7D-491D-BE52-70723E4AA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5BB4F-03CC-4F3F-B4A3-E4B9B34607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ADB1B-087A-4039-A6B0-1D72AFD2114E}"/>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5" name="Footer Placeholder 4">
            <a:extLst>
              <a:ext uri="{FF2B5EF4-FFF2-40B4-BE49-F238E27FC236}">
                <a16:creationId xmlns:a16="http://schemas.microsoft.com/office/drawing/2014/main" id="{594B1B83-6C78-4C65-AD6F-F80E64F33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62EE-0E5B-42D4-A6EF-BAECD585F8A4}"/>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86492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5D34-5389-473E-84D8-9AE07C298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4B80F-F6E8-45A0-8DAD-588E3EBD9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58993F-1F56-48FF-8F52-706929A545E4}"/>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5" name="Footer Placeholder 4">
            <a:extLst>
              <a:ext uri="{FF2B5EF4-FFF2-40B4-BE49-F238E27FC236}">
                <a16:creationId xmlns:a16="http://schemas.microsoft.com/office/drawing/2014/main" id="{179F1898-5B76-4D24-9A78-B74D45D66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F1034-AD16-41F0-BAE2-0E0B472E882A}"/>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78480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F92-8E19-4E36-83C9-1634AFF5E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91E73-3275-42DF-AEA2-753A787820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612B01-43D5-4419-95D8-68158BDDEF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7E7FE0-F48A-473A-96C3-64487E377B5C}"/>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6" name="Footer Placeholder 5">
            <a:extLst>
              <a:ext uri="{FF2B5EF4-FFF2-40B4-BE49-F238E27FC236}">
                <a16:creationId xmlns:a16="http://schemas.microsoft.com/office/drawing/2014/main" id="{6CE195BD-FA3A-4DB6-9BAF-8577D1F0A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5A403-FEEB-4FB8-AC8C-1B09AD7A07D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45192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EFBE-D6D3-4DCD-8614-B5F2357F8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35DBB-3906-47F4-B268-A8A53D3E6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6FB23D-499C-456A-8099-7DB714F0E4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0EE346-E4E2-4430-8A5E-E78BCA6E3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8DF448-2AFD-4685-B285-A772AFCE7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1C1B45-E62A-4C69-88B0-13B98BE922EB}"/>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8" name="Footer Placeholder 7">
            <a:extLst>
              <a:ext uri="{FF2B5EF4-FFF2-40B4-BE49-F238E27FC236}">
                <a16:creationId xmlns:a16="http://schemas.microsoft.com/office/drawing/2014/main" id="{9CBDB3CB-6C6E-426A-81E4-BF04361C90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C7206-2C56-406D-987E-25F6A0F9B382}"/>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44949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7E93-EB0C-412B-857B-FC91DED0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58128-67EB-4C28-82AB-AB1387830B8A}"/>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4" name="Footer Placeholder 3">
            <a:extLst>
              <a:ext uri="{FF2B5EF4-FFF2-40B4-BE49-F238E27FC236}">
                <a16:creationId xmlns:a16="http://schemas.microsoft.com/office/drawing/2014/main" id="{F60366D8-BC64-406B-8384-AE90332CB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201BC-8B25-43C0-A206-DA7FBB5C920D}"/>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69113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22595-57B1-4BF4-BBE2-683306131C9B}"/>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3" name="Footer Placeholder 2">
            <a:extLst>
              <a:ext uri="{FF2B5EF4-FFF2-40B4-BE49-F238E27FC236}">
                <a16:creationId xmlns:a16="http://schemas.microsoft.com/office/drawing/2014/main" id="{FF5E026D-70A0-46F7-843B-B10F0892C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BFE02-BD74-41E0-A530-3C24D1E258B1}"/>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3998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01BA-8753-4EB4-BE57-5122FBB4A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F6DB39-6F28-4687-876F-2260ED0C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D21DF-1EF2-4EDE-84AC-1EFCC735F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B594B-C0BD-4EBD-9BDE-45D297A8BCBD}"/>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6" name="Footer Placeholder 5">
            <a:extLst>
              <a:ext uri="{FF2B5EF4-FFF2-40B4-BE49-F238E27FC236}">
                <a16:creationId xmlns:a16="http://schemas.microsoft.com/office/drawing/2014/main" id="{D8FF95D2-6AAE-4A04-B283-12B5682D6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64CE1-AFB0-4801-807C-C21C97BE42A3}"/>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1866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9497-706D-49C6-8D85-1DF71E274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17C77-CEC9-4904-8464-A2F849450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13A1D9-0805-4B8C-A86C-BB8410E71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895B40-0979-400D-8DF6-D706193763E5}"/>
              </a:ext>
            </a:extLst>
          </p:cNvPr>
          <p:cNvSpPr>
            <a:spLocks noGrp="1"/>
          </p:cNvSpPr>
          <p:nvPr>
            <p:ph type="dt" sz="half" idx="10"/>
          </p:nvPr>
        </p:nvSpPr>
        <p:spPr/>
        <p:txBody>
          <a:bodyPr/>
          <a:lstStyle/>
          <a:p>
            <a:fld id="{703F9F46-E76C-4ADE-B0B1-1D536710AC72}" type="datetimeFigureOut">
              <a:rPr lang="en-US" smtClean="0"/>
              <a:t>9/4/2023</a:t>
            </a:fld>
            <a:endParaRPr lang="en-US"/>
          </a:p>
        </p:txBody>
      </p:sp>
      <p:sp>
        <p:nvSpPr>
          <p:cNvPr id="6" name="Footer Placeholder 5">
            <a:extLst>
              <a:ext uri="{FF2B5EF4-FFF2-40B4-BE49-F238E27FC236}">
                <a16:creationId xmlns:a16="http://schemas.microsoft.com/office/drawing/2014/main" id="{A11E43F4-707E-4312-87C7-1B31AA45A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D4086-602F-420C-85D7-1452052B2A5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556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2333E-7A25-4DA9-A5F9-E62DD781E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BF2A4-18D4-45A9-B3FA-53A7BCF02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6A1A-37AA-4A34-92C9-75F4A0EC0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F9F46-E76C-4ADE-B0B1-1D536710AC72}" type="datetimeFigureOut">
              <a:rPr lang="en-US" smtClean="0"/>
              <a:t>9/4/2023</a:t>
            </a:fld>
            <a:endParaRPr lang="en-US"/>
          </a:p>
        </p:txBody>
      </p:sp>
      <p:sp>
        <p:nvSpPr>
          <p:cNvPr id="5" name="Footer Placeholder 4">
            <a:extLst>
              <a:ext uri="{FF2B5EF4-FFF2-40B4-BE49-F238E27FC236}">
                <a16:creationId xmlns:a16="http://schemas.microsoft.com/office/drawing/2014/main" id="{3343464D-D866-4787-BF29-91D3F4FFD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E5BDB-0DBA-4A6B-A2A2-DCB784727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DFFB4-1D59-45F1-9CCB-3ADE0A5A1224}" type="slidenum">
              <a:rPr lang="en-US" smtClean="0"/>
              <a:t>‹#›</a:t>
            </a:fld>
            <a:endParaRPr lang="en-US"/>
          </a:p>
        </p:txBody>
      </p:sp>
    </p:spTree>
    <p:extLst>
      <p:ext uri="{BB962C8B-B14F-4D97-AF65-F5344CB8AC3E}">
        <p14:creationId xmlns:p14="http://schemas.microsoft.com/office/powerpoint/2010/main" val="178909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CF80-9558-4245-A1B6-FC5E3820A200}"/>
              </a:ext>
            </a:extLst>
          </p:cNvPr>
          <p:cNvSpPr>
            <a:spLocks noGrp="1"/>
          </p:cNvSpPr>
          <p:nvPr>
            <p:ph type="ctrTitle"/>
          </p:nvPr>
        </p:nvSpPr>
        <p:spPr/>
        <p:txBody>
          <a:bodyPr/>
          <a:lstStyle/>
          <a:p>
            <a:r>
              <a:rPr lang="en-US"/>
              <a:t>NavPath Modeling</a:t>
            </a:r>
          </a:p>
        </p:txBody>
      </p:sp>
      <p:sp>
        <p:nvSpPr>
          <p:cNvPr id="3" name="Subtitle 2">
            <a:extLst>
              <a:ext uri="{FF2B5EF4-FFF2-40B4-BE49-F238E27FC236}">
                <a16:creationId xmlns:a16="http://schemas.microsoft.com/office/drawing/2014/main" id="{1BCDD25B-3EA5-4EC1-9816-EBDFEFE6E635}"/>
              </a:ext>
            </a:extLst>
          </p:cNvPr>
          <p:cNvSpPr>
            <a:spLocks noGrp="1"/>
          </p:cNvSpPr>
          <p:nvPr>
            <p:ph type="subTitle" idx="1"/>
          </p:nvPr>
        </p:nvSpPr>
        <p:spPr/>
        <p:txBody>
          <a:bodyPr/>
          <a:lstStyle/>
          <a:p>
            <a:r>
              <a:rPr lang="en-US"/>
              <a:t>Golam Md Muktadir</a:t>
            </a:r>
          </a:p>
        </p:txBody>
      </p:sp>
    </p:spTree>
    <p:extLst>
      <p:ext uri="{BB962C8B-B14F-4D97-AF65-F5344CB8AC3E}">
        <p14:creationId xmlns:p14="http://schemas.microsoft.com/office/powerpoint/2010/main" val="1644917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1808747" cy="1325563"/>
          </a:xfrm>
        </p:spPr>
        <p:txBody>
          <a:bodyPr/>
          <a:lstStyle/>
          <a:p>
            <a:r>
              <a:rPr lang="en-US"/>
              <a:t>Flinch</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B25FCDD4-B401-46BE-84A1-4E1D72AE6EAC}"/>
              </a:ext>
            </a:extLst>
          </p:cNvPr>
          <p:cNvGrpSpPr/>
          <p:nvPr/>
        </p:nvGrpSpPr>
        <p:grpSpPr>
          <a:xfrm>
            <a:off x="3303675" y="2002907"/>
            <a:ext cx="1911989" cy="1931289"/>
            <a:chOff x="3303675" y="2002907"/>
            <a:chExt cx="1911989" cy="1931289"/>
          </a:xfrm>
        </p:grpSpPr>
        <p:grpSp>
          <p:nvGrpSpPr>
            <p:cNvPr id="74" name="Group 73">
              <a:extLst>
                <a:ext uri="{FF2B5EF4-FFF2-40B4-BE49-F238E27FC236}">
                  <a16:creationId xmlns:a16="http://schemas.microsoft.com/office/drawing/2014/main" id="{FBC7FEAA-BD79-4AA0-808D-1F4D67E1096F}"/>
                </a:ext>
              </a:extLst>
            </p:cNvPr>
            <p:cNvGrpSpPr/>
            <p:nvPr/>
          </p:nvGrpSpPr>
          <p:grpSpPr>
            <a:xfrm>
              <a:off x="3303675" y="2002907"/>
              <a:ext cx="1911989" cy="1931289"/>
              <a:chOff x="3303675" y="2002907"/>
              <a:chExt cx="1911989" cy="1931289"/>
            </a:xfrm>
          </p:grpSpPr>
          <p:grpSp>
            <p:nvGrpSpPr>
              <p:cNvPr id="49" name="Group 48">
                <a:extLst>
                  <a:ext uri="{FF2B5EF4-FFF2-40B4-BE49-F238E27FC236}">
                    <a16:creationId xmlns:a16="http://schemas.microsoft.com/office/drawing/2014/main" id="{1D6FFF18-CDB1-4623-9F3F-97A7F36EEB19}"/>
                  </a:ext>
                </a:extLst>
              </p:cNvPr>
              <p:cNvGrpSpPr/>
              <p:nvPr/>
            </p:nvGrpSpPr>
            <p:grpSpPr>
              <a:xfrm>
                <a:off x="3950180" y="2002907"/>
                <a:ext cx="622171" cy="1924638"/>
                <a:chOff x="3950180" y="2009781"/>
                <a:chExt cx="622171" cy="3275758"/>
              </a:xfrm>
            </p:grpSpPr>
            <p:cxnSp>
              <p:nvCxnSpPr>
                <p:cNvPr id="32" name="Straight Connector 31">
                  <a:extLst>
                    <a:ext uri="{FF2B5EF4-FFF2-40B4-BE49-F238E27FC236}">
                      <a16:creationId xmlns:a16="http://schemas.microsoft.com/office/drawing/2014/main" id="{E0260EC1-7C37-41ED-AEDB-B013ADA09878}"/>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1D37B1-8B33-49CF-BD25-22A9FC0346F5}"/>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71B71E86-3E61-49E1-8FE3-1FA65F04C19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47" name="Rectangle 46">
                <a:extLst>
                  <a:ext uri="{FF2B5EF4-FFF2-40B4-BE49-F238E27FC236}">
                    <a16:creationId xmlns:a16="http://schemas.microsoft.com/office/drawing/2014/main" id="{7627602C-67C2-4589-B8D0-E8CA67449B89}"/>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31" name="Rectangle 30">
                <a:extLst>
                  <a:ext uri="{FF2B5EF4-FFF2-40B4-BE49-F238E27FC236}">
                    <a16:creationId xmlns:a16="http://schemas.microsoft.com/office/drawing/2014/main" id="{E85EAE42-5359-4DAD-BDE8-A77AA8727637}"/>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3B35E65-8A84-4B4E-83C6-476B687D6337}"/>
                </a:ext>
              </a:extLst>
            </p:cNvPr>
            <p:cNvGrpSpPr/>
            <p:nvPr/>
          </p:nvGrpSpPr>
          <p:grpSpPr>
            <a:xfrm>
              <a:off x="3702905" y="2578707"/>
              <a:ext cx="427872" cy="435748"/>
              <a:chOff x="3798119" y="550908"/>
              <a:chExt cx="427872" cy="435748"/>
            </a:xfrm>
          </p:grpSpPr>
          <p:sp>
            <p:nvSpPr>
              <p:cNvPr id="69" name="Rectangle 68">
                <a:extLst>
                  <a:ext uri="{FF2B5EF4-FFF2-40B4-BE49-F238E27FC236}">
                    <a16:creationId xmlns:a16="http://schemas.microsoft.com/office/drawing/2014/main" id="{B49CCF34-963F-4BBC-B9EA-626E30B07006}"/>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70" name="Rectangle 69">
                <a:extLst>
                  <a:ext uri="{FF2B5EF4-FFF2-40B4-BE49-F238E27FC236}">
                    <a16:creationId xmlns:a16="http://schemas.microsoft.com/office/drawing/2014/main" id="{A6A0346B-83B3-4393-B343-E9CD72A7ED4C}"/>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71" name="Rectangle 70">
                <a:extLst>
                  <a:ext uri="{FF2B5EF4-FFF2-40B4-BE49-F238E27FC236}">
                    <a16:creationId xmlns:a16="http://schemas.microsoft.com/office/drawing/2014/main" id="{F8F6CD60-167B-4F38-A7F6-E0972B23174D}"/>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72" name="Connector: Curved 71">
                <a:extLst>
                  <a:ext uri="{FF2B5EF4-FFF2-40B4-BE49-F238E27FC236}">
                    <a16:creationId xmlns:a16="http://schemas.microsoft.com/office/drawing/2014/main" id="{129B1873-D910-44F6-BF16-68A0FCFD9178}"/>
                  </a:ext>
                </a:extLst>
              </p:cNvPr>
              <p:cNvCxnSpPr>
                <a:cxnSpLocks/>
                <a:stCxn id="70" idx="0"/>
                <a:endCxn id="69"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95835DE5-75B5-4A02-9658-FB688616E614}"/>
                  </a:ext>
                </a:extLst>
              </p:cNvPr>
              <p:cNvCxnSpPr>
                <a:cxnSpLocks/>
                <a:stCxn id="69" idx="2"/>
                <a:endCxn id="71"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19115131-5271-4525-B32A-AE54E01F0AF1}"/>
              </a:ext>
            </a:extLst>
          </p:cNvPr>
          <p:cNvGrpSpPr/>
          <p:nvPr/>
        </p:nvGrpSpPr>
        <p:grpSpPr>
          <a:xfrm>
            <a:off x="5271662" y="2003505"/>
            <a:ext cx="1911989" cy="1931289"/>
            <a:chOff x="5271662" y="2003505"/>
            <a:chExt cx="1911989" cy="1931289"/>
          </a:xfrm>
        </p:grpSpPr>
        <p:grpSp>
          <p:nvGrpSpPr>
            <p:cNvPr id="75" name="Group 74">
              <a:extLst>
                <a:ext uri="{FF2B5EF4-FFF2-40B4-BE49-F238E27FC236}">
                  <a16:creationId xmlns:a16="http://schemas.microsoft.com/office/drawing/2014/main" id="{22595898-56EA-4214-9076-DAEBECF1AC09}"/>
                </a:ext>
              </a:extLst>
            </p:cNvPr>
            <p:cNvGrpSpPr/>
            <p:nvPr/>
          </p:nvGrpSpPr>
          <p:grpSpPr>
            <a:xfrm>
              <a:off x="5271662" y="2003505"/>
              <a:ext cx="1911989" cy="1931289"/>
              <a:chOff x="3303675" y="2002907"/>
              <a:chExt cx="1911989" cy="1931289"/>
            </a:xfrm>
          </p:grpSpPr>
          <p:grpSp>
            <p:nvGrpSpPr>
              <p:cNvPr id="76" name="Group 75">
                <a:extLst>
                  <a:ext uri="{FF2B5EF4-FFF2-40B4-BE49-F238E27FC236}">
                    <a16:creationId xmlns:a16="http://schemas.microsoft.com/office/drawing/2014/main" id="{3EF026E2-8085-4703-BFB1-83FEBF6721E0}"/>
                  </a:ext>
                </a:extLst>
              </p:cNvPr>
              <p:cNvGrpSpPr/>
              <p:nvPr/>
            </p:nvGrpSpPr>
            <p:grpSpPr>
              <a:xfrm>
                <a:off x="3950180" y="2002907"/>
                <a:ext cx="622171" cy="1924638"/>
                <a:chOff x="3950180" y="2009781"/>
                <a:chExt cx="622171" cy="3275758"/>
              </a:xfrm>
            </p:grpSpPr>
            <p:cxnSp>
              <p:nvCxnSpPr>
                <p:cNvPr id="80" name="Straight Connector 79">
                  <a:extLst>
                    <a:ext uri="{FF2B5EF4-FFF2-40B4-BE49-F238E27FC236}">
                      <a16:creationId xmlns:a16="http://schemas.microsoft.com/office/drawing/2014/main" id="{590A10B2-68C8-4A43-83CE-E997110D389C}"/>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5DB609F-3792-476F-AF00-6138ED4CDD8C}"/>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77" name="Picture 76">
                <a:extLst>
                  <a:ext uri="{FF2B5EF4-FFF2-40B4-BE49-F238E27FC236}">
                    <a16:creationId xmlns:a16="http://schemas.microsoft.com/office/drawing/2014/main" id="{DE003308-0EDC-45BC-BFE5-CDD2238B24B7}"/>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78" name="Rectangle 77">
                <a:extLst>
                  <a:ext uri="{FF2B5EF4-FFF2-40B4-BE49-F238E27FC236}">
                    <a16:creationId xmlns:a16="http://schemas.microsoft.com/office/drawing/2014/main" id="{6001F309-BC0C-4785-BB24-FB8463BDA225}"/>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79" name="Rectangle 78">
                <a:extLst>
                  <a:ext uri="{FF2B5EF4-FFF2-40B4-BE49-F238E27FC236}">
                    <a16:creationId xmlns:a16="http://schemas.microsoft.com/office/drawing/2014/main" id="{97C79778-4D89-4822-ACCF-B8CEF9BB0A5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2298DC3A-CA37-4FDA-BFF8-51D6E72CD0C8}"/>
                </a:ext>
              </a:extLst>
            </p:cNvPr>
            <p:cNvGrpSpPr/>
            <p:nvPr/>
          </p:nvGrpSpPr>
          <p:grpSpPr>
            <a:xfrm>
              <a:off x="5902989" y="2527725"/>
              <a:ext cx="833506" cy="435748"/>
              <a:chOff x="3392485" y="550908"/>
              <a:chExt cx="833506" cy="435748"/>
            </a:xfrm>
          </p:grpSpPr>
          <p:sp>
            <p:nvSpPr>
              <p:cNvPr id="83" name="Rectangle 82">
                <a:extLst>
                  <a:ext uri="{FF2B5EF4-FFF2-40B4-BE49-F238E27FC236}">
                    <a16:creationId xmlns:a16="http://schemas.microsoft.com/office/drawing/2014/main" id="{274F9349-EA33-4181-A9C7-B94449D2C6E4}"/>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84" name="Rectangle 83">
                <a:extLst>
                  <a:ext uri="{FF2B5EF4-FFF2-40B4-BE49-F238E27FC236}">
                    <a16:creationId xmlns:a16="http://schemas.microsoft.com/office/drawing/2014/main" id="{511F24C2-CFD8-4E51-9F7F-333DD497A4F8}"/>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85" name="Rectangle 84">
                <a:extLst>
                  <a:ext uri="{FF2B5EF4-FFF2-40B4-BE49-F238E27FC236}">
                    <a16:creationId xmlns:a16="http://schemas.microsoft.com/office/drawing/2014/main" id="{7CD37591-D0C4-4BE1-A7FC-CB8292982C44}"/>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86" name="Connector: Curved 85">
                <a:extLst>
                  <a:ext uri="{FF2B5EF4-FFF2-40B4-BE49-F238E27FC236}">
                    <a16:creationId xmlns:a16="http://schemas.microsoft.com/office/drawing/2014/main" id="{753216E9-1884-455F-BEC2-863FA8647E18}"/>
                  </a:ext>
                </a:extLst>
              </p:cNvPr>
              <p:cNvCxnSpPr>
                <a:cxnSpLocks/>
                <a:stCxn id="84" idx="0"/>
                <a:endCxn id="83"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Curved 86">
                <a:extLst>
                  <a:ext uri="{FF2B5EF4-FFF2-40B4-BE49-F238E27FC236}">
                    <a16:creationId xmlns:a16="http://schemas.microsoft.com/office/drawing/2014/main" id="{6CE6B99E-4ACD-4161-B700-20ED689CA1EE}"/>
                  </a:ext>
                </a:extLst>
              </p:cNvPr>
              <p:cNvCxnSpPr>
                <a:cxnSpLocks/>
                <a:stCxn id="83" idx="2"/>
                <a:endCxn id="85"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9859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1808747" cy="1325563"/>
          </a:xfrm>
        </p:spPr>
        <p:txBody>
          <a:bodyPr/>
          <a:lstStyle/>
          <a:p>
            <a:r>
              <a:rPr lang="en-US"/>
              <a:t>Flinch</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FFF1ED2D-00F5-468C-832C-0315D2C20C5F}"/>
              </a:ext>
            </a:extLst>
          </p:cNvPr>
          <p:cNvGrpSpPr/>
          <p:nvPr/>
        </p:nvGrpSpPr>
        <p:grpSpPr>
          <a:xfrm>
            <a:off x="1530574" y="2463355"/>
            <a:ext cx="1911989" cy="1931289"/>
            <a:chOff x="3269996" y="2560745"/>
            <a:chExt cx="1911989" cy="1931289"/>
          </a:xfrm>
        </p:grpSpPr>
        <p:grpSp>
          <p:nvGrpSpPr>
            <p:cNvPr id="37" name="Group 36">
              <a:extLst>
                <a:ext uri="{FF2B5EF4-FFF2-40B4-BE49-F238E27FC236}">
                  <a16:creationId xmlns:a16="http://schemas.microsoft.com/office/drawing/2014/main" id="{2D7CBBBA-B67E-49C5-B5EB-5688527C2887}"/>
                </a:ext>
              </a:extLst>
            </p:cNvPr>
            <p:cNvGrpSpPr/>
            <p:nvPr/>
          </p:nvGrpSpPr>
          <p:grpSpPr>
            <a:xfrm>
              <a:off x="3269996" y="2560745"/>
              <a:ext cx="1911989" cy="1931289"/>
              <a:chOff x="3303675" y="2002907"/>
              <a:chExt cx="1911989" cy="1931289"/>
            </a:xfrm>
          </p:grpSpPr>
          <p:grpSp>
            <p:nvGrpSpPr>
              <p:cNvPr id="39" name="Group 38">
                <a:extLst>
                  <a:ext uri="{FF2B5EF4-FFF2-40B4-BE49-F238E27FC236}">
                    <a16:creationId xmlns:a16="http://schemas.microsoft.com/office/drawing/2014/main" id="{3E9F8D31-D2DB-4DE7-91BA-2E4F0DACF375}"/>
                  </a:ext>
                </a:extLst>
              </p:cNvPr>
              <p:cNvGrpSpPr/>
              <p:nvPr/>
            </p:nvGrpSpPr>
            <p:grpSpPr>
              <a:xfrm>
                <a:off x="3950180" y="2002907"/>
                <a:ext cx="622171" cy="1924638"/>
                <a:chOff x="3950180" y="2009781"/>
                <a:chExt cx="622171" cy="3275758"/>
              </a:xfrm>
            </p:grpSpPr>
            <p:cxnSp>
              <p:nvCxnSpPr>
                <p:cNvPr id="43" name="Straight Connector 42">
                  <a:extLst>
                    <a:ext uri="{FF2B5EF4-FFF2-40B4-BE49-F238E27FC236}">
                      <a16:creationId xmlns:a16="http://schemas.microsoft.com/office/drawing/2014/main" id="{DF6D19CF-AA3D-400A-8BD2-A05D916D81B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78B697-589E-4300-96D5-8EE877171915}"/>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40" name="Picture 39">
                <a:extLst>
                  <a:ext uri="{FF2B5EF4-FFF2-40B4-BE49-F238E27FC236}">
                    <a16:creationId xmlns:a16="http://schemas.microsoft.com/office/drawing/2014/main" id="{70F217EE-5573-453A-9442-D9583D2130F9}"/>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41" name="Rectangle 40">
                <a:extLst>
                  <a:ext uri="{FF2B5EF4-FFF2-40B4-BE49-F238E27FC236}">
                    <a16:creationId xmlns:a16="http://schemas.microsoft.com/office/drawing/2014/main" id="{B9FF2AC5-978C-44CB-BF47-2B400FBD48A2}"/>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Stop: V_c ~ 0 m/s</a:t>
                </a:r>
              </a:p>
            </p:txBody>
          </p:sp>
          <p:sp>
            <p:nvSpPr>
              <p:cNvPr id="42" name="Rectangle 41">
                <a:extLst>
                  <a:ext uri="{FF2B5EF4-FFF2-40B4-BE49-F238E27FC236}">
                    <a16:creationId xmlns:a16="http://schemas.microsoft.com/office/drawing/2014/main" id="{102549E0-7125-4C36-A2C8-C062FA03682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20CD3ED3-105D-4377-B13A-2E9B60953734}"/>
                </a:ext>
              </a:extLst>
            </p:cNvPr>
            <p:cNvGrpSpPr/>
            <p:nvPr/>
          </p:nvGrpSpPr>
          <p:grpSpPr>
            <a:xfrm>
              <a:off x="3476724" y="3136545"/>
              <a:ext cx="427872" cy="300878"/>
              <a:chOff x="3798119" y="550908"/>
              <a:chExt cx="427872" cy="300878"/>
            </a:xfrm>
          </p:grpSpPr>
          <p:sp>
            <p:nvSpPr>
              <p:cNvPr id="46" name="Rectangle 45">
                <a:extLst>
                  <a:ext uri="{FF2B5EF4-FFF2-40B4-BE49-F238E27FC236}">
                    <a16:creationId xmlns:a16="http://schemas.microsoft.com/office/drawing/2014/main" id="{4756F09D-386B-4111-A83B-6EEBE4713729}"/>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48" name="Rectangle 47">
                <a:extLst>
                  <a:ext uri="{FF2B5EF4-FFF2-40B4-BE49-F238E27FC236}">
                    <a16:creationId xmlns:a16="http://schemas.microsoft.com/office/drawing/2014/main" id="{3AB905B0-C8A7-4A67-9152-45CE88D0A56A}"/>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cxnSp>
            <p:nvCxnSpPr>
              <p:cNvPr id="51" name="Connector: Curved 50">
                <a:extLst>
                  <a:ext uri="{FF2B5EF4-FFF2-40B4-BE49-F238E27FC236}">
                    <a16:creationId xmlns:a16="http://schemas.microsoft.com/office/drawing/2014/main" id="{2750266E-6B45-482F-BBF2-947FE293F6D9}"/>
                  </a:ext>
                </a:extLst>
              </p:cNvPr>
              <p:cNvCxnSpPr>
                <a:cxnSpLocks/>
                <a:stCxn id="48" idx="0"/>
                <a:endCxn id="46"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 name="Group 3">
            <a:extLst>
              <a:ext uri="{FF2B5EF4-FFF2-40B4-BE49-F238E27FC236}">
                <a16:creationId xmlns:a16="http://schemas.microsoft.com/office/drawing/2014/main" id="{C5CDAA86-C70F-4004-93C3-5F4AC76FBDF2}"/>
              </a:ext>
            </a:extLst>
          </p:cNvPr>
          <p:cNvGrpSpPr/>
          <p:nvPr/>
        </p:nvGrpSpPr>
        <p:grpSpPr>
          <a:xfrm>
            <a:off x="5290436" y="2470229"/>
            <a:ext cx="1911989" cy="1931289"/>
            <a:chOff x="5251690" y="2555068"/>
            <a:chExt cx="1911989" cy="1931289"/>
          </a:xfrm>
        </p:grpSpPr>
        <p:grpSp>
          <p:nvGrpSpPr>
            <p:cNvPr id="53" name="Group 52">
              <a:extLst>
                <a:ext uri="{FF2B5EF4-FFF2-40B4-BE49-F238E27FC236}">
                  <a16:creationId xmlns:a16="http://schemas.microsoft.com/office/drawing/2014/main" id="{D60A02AA-2C67-411F-A244-7227974B8E4B}"/>
                </a:ext>
              </a:extLst>
            </p:cNvPr>
            <p:cNvGrpSpPr/>
            <p:nvPr/>
          </p:nvGrpSpPr>
          <p:grpSpPr>
            <a:xfrm>
              <a:off x="5251690" y="2555068"/>
              <a:ext cx="1911989" cy="1931289"/>
              <a:chOff x="3303675" y="2002907"/>
              <a:chExt cx="1911989" cy="1931289"/>
            </a:xfrm>
          </p:grpSpPr>
          <p:grpSp>
            <p:nvGrpSpPr>
              <p:cNvPr id="54" name="Group 53">
                <a:extLst>
                  <a:ext uri="{FF2B5EF4-FFF2-40B4-BE49-F238E27FC236}">
                    <a16:creationId xmlns:a16="http://schemas.microsoft.com/office/drawing/2014/main" id="{2A7EECAC-1FC1-431D-A089-F16342F73144}"/>
                  </a:ext>
                </a:extLst>
              </p:cNvPr>
              <p:cNvGrpSpPr/>
              <p:nvPr/>
            </p:nvGrpSpPr>
            <p:grpSpPr>
              <a:xfrm>
                <a:off x="3950180" y="2002907"/>
                <a:ext cx="622171" cy="1924638"/>
                <a:chOff x="3950180" y="2009781"/>
                <a:chExt cx="622171" cy="3275758"/>
              </a:xfrm>
            </p:grpSpPr>
            <p:cxnSp>
              <p:nvCxnSpPr>
                <p:cNvPr id="58" name="Straight Connector 57">
                  <a:extLst>
                    <a:ext uri="{FF2B5EF4-FFF2-40B4-BE49-F238E27FC236}">
                      <a16:creationId xmlns:a16="http://schemas.microsoft.com/office/drawing/2014/main" id="{4B1F7DD8-2A08-469B-88B2-BA0E80470EA4}"/>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66EE50D-E07B-4AF4-BFD8-F96A14FDCF6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55" name="Picture 54">
                <a:extLst>
                  <a:ext uri="{FF2B5EF4-FFF2-40B4-BE49-F238E27FC236}">
                    <a16:creationId xmlns:a16="http://schemas.microsoft.com/office/drawing/2014/main" id="{5395B0F6-823D-4B41-B9F4-12924879E71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56" name="Rectangle 55">
                <a:extLst>
                  <a:ext uri="{FF2B5EF4-FFF2-40B4-BE49-F238E27FC236}">
                    <a16:creationId xmlns:a16="http://schemas.microsoft.com/office/drawing/2014/main" id="{920C62F2-94FD-4879-8908-A5A993815486}"/>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 1</a:t>
                </a:r>
              </a:p>
            </p:txBody>
          </p:sp>
          <p:sp>
            <p:nvSpPr>
              <p:cNvPr id="57" name="Rectangle 56">
                <a:extLst>
                  <a:ext uri="{FF2B5EF4-FFF2-40B4-BE49-F238E27FC236}">
                    <a16:creationId xmlns:a16="http://schemas.microsoft.com/office/drawing/2014/main" id="{0077E037-6C9E-4961-A3D7-AFF7840732F6}"/>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B031E326-349A-4AF6-90CD-94640246CFEB}"/>
                </a:ext>
              </a:extLst>
            </p:cNvPr>
            <p:cNvGrpSpPr/>
            <p:nvPr/>
          </p:nvGrpSpPr>
          <p:grpSpPr>
            <a:xfrm>
              <a:off x="5492271" y="3057237"/>
              <a:ext cx="591890" cy="360125"/>
              <a:chOff x="3613475" y="571532"/>
              <a:chExt cx="591890" cy="360125"/>
            </a:xfrm>
          </p:grpSpPr>
          <p:sp>
            <p:nvSpPr>
              <p:cNvPr id="62" name="Rectangle 61">
                <a:extLst>
                  <a:ext uri="{FF2B5EF4-FFF2-40B4-BE49-F238E27FC236}">
                    <a16:creationId xmlns:a16="http://schemas.microsoft.com/office/drawing/2014/main" id="{2D1F3555-73D6-4E63-A3C8-DCED79CDEC6B}"/>
                  </a:ext>
                </a:extLst>
              </p:cNvPr>
              <p:cNvSpPr/>
              <p:nvPr/>
            </p:nvSpPr>
            <p:spPr>
              <a:xfrm>
                <a:off x="4026772"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63" name="Rectangle 62">
                <a:extLst>
                  <a:ext uri="{FF2B5EF4-FFF2-40B4-BE49-F238E27FC236}">
                    <a16:creationId xmlns:a16="http://schemas.microsoft.com/office/drawing/2014/main" id="{56FD66A8-7D37-4111-929E-9C3252608F63}"/>
                  </a:ext>
                </a:extLst>
              </p:cNvPr>
              <p:cNvSpPr/>
              <p:nvPr/>
            </p:nvSpPr>
            <p:spPr>
              <a:xfrm>
                <a:off x="3791242" y="57153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64" name="Rectangle 63">
                <a:extLst>
                  <a:ext uri="{FF2B5EF4-FFF2-40B4-BE49-F238E27FC236}">
                    <a16:creationId xmlns:a16="http://schemas.microsoft.com/office/drawing/2014/main" id="{64CB0C2B-3357-449E-A324-C1BA9B845DDA}"/>
                  </a:ext>
                </a:extLst>
              </p:cNvPr>
              <p:cNvSpPr/>
              <p:nvPr/>
            </p:nvSpPr>
            <p:spPr>
              <a:xfrm>
                <a:off x="3613475" y="737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65" name="Connector: Curved 64">
                <a:extLst>
                  <a:ext uri="{FF2B5EF4-FFF2-40B4-BE49-F238E27FC236}">
                    <a16:creationId xmlns:a16="http://schemas.microsoft.com/office/drawing/2014/main" id="{79CA5826-5940-4315-9620-D93926C83C5C}"/>
                  </a:ext>
                </a:extLst>
              </p:cNvPr>
              <p:cNvCxnSpPr>
                <a:cxnSpLocks/>
                <a:stCxn id="63" idx="0"/>
                <a:endCxn id="62" idx="0"/>
              </p:cNvCxnSpPr>
              <p:nvPr/>
            </p:nvCxnSpPr>
            <p:spPr>
              <a:xfrm rot="16200000" flipH="1">
                <a:off x="3955388" y="496683"/>
                <a:ext cx="85831" cy="235530"/>
              </a:xfrm>
              <a:prstGeom prst="curvedConnector3">
                <a:avLst>
                  <a:gd name="adj1" fmla="val -138173"/>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5E8A9B6D-88CC-4CDD-92A5-E68AD03A4561}"/>
                  </a:ext>
                </a:extLst>
              </p:cNvPr>
              <p:cNvCxnSpPr>
                <a:cxnSpLocks/>
                <a:stCxn id="62" idx="2"/>
                <a:endCxn id="64" idx="2"/>
              </p:cNvCxnSpPr>
              <p:nvPr/>
            </p:nvCxnSpPr>
            <p:spPr>
              <a:xfrm rot="5400000">
                <a:off x="3869486" y="685073"/>
                <a:ext cx="79870" cy="413297"/>
              </a:xfrm>
              <a:prstGeom prst="curvedConnector3">
                <a:avLst>
                  <a:gd name="adj1" fmla="val 29152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5105A0D9-87C5-4578-807F-B222B00C60C2}"/>
              </a:ext>
            </a:extLst>
          </p:cNvPr>
          <p:cNvGrpSpPr/>
          <p:nvPr/>
        </p:nvGrpSpPr>
        <p:grpSpPr>
          <a:xfrm>
            <a:off x="7258423" y="2470827"/>
            <a:ext cx="1911989" cy="1931289"/>
            <a:chOff x="5251690" y="2555068"/>
            <a:chExt cx="1911989" cy="1931289"/>
          </a:xfrm>
        </p:grpSpPr>
        <p:grpSp>
          <p:nvGrpSpPr>
            <p:cNvPr id="96" name="Group 95">
              <a:extLst>
                <a:ext uri="{FF2B5EF4-FFF2-40B4-BE49-F238E27FC236}">
                  <a16:creationId xmlns:a16="http://schemas.microsoft.com/office/drawing/2014/main" id="{D2EE214B-441A-447B-99D5-28085401F665}"/>
                </a:ext>
              </a:extLst>
            </p:cNvPr>
            <p:cNvGrpSpPr/>
            <p:nvPr/>
          </p:nvGrpSpPr>
          <p:grpSpPr>
            <a:xfrm>
              <a:off x="5251690" y="2555068"/>
              <a:ext cx="1911989" cy="1931289"/>
              <a:chOff x="3303675" y="2002907"/>
              <a:chExt cx="1911989" cy="1931289"/>
            </a:xfrm>
          </p:grpSpPr>
          <p:grpSp>
            <p:nvGrpSpPr>
              <p:cNvPr id="103" name="Group 102">
                <a:extLst>
                  <a:ext uri="{FF2B5EF4-FFF2-40B4-BE49-F238E27FC236}">
                    <a16:creationId xmlns:a16="http://schemas.microsoft.com/office/drawing/2014/main" id="{05F75190-E612-4B47-AAE6-F274B40311E1}"/>
                  </a:ext>
                </a:extLst>
              </p:cNvPr>
              <p:cNvGrpSpPr/>
              <p:nvPr/>
            </p:nvGrpSpPr>
            <p:grpSpPr>
              <a:xfrm>
                <a:off x="3950180" y="2002907"/>
                <a:ext cx="622171" cy="1924638"/>
                <a:chOff x="3950180" y="2009781"/>
                <a:chExt cx="622171" cy="3275758"/>
              </a:xfrm>
            </p:grpSpPr>
            <p:cxnSp>
              <p:nvCxnSpPr>
                <p:cNvPr id="107" name="Straight Connector 106">
                  <a:extLst>
                    <a:ext uri="{FF2B5EF4-FFF2-40B4-BE49-F238E27FC236}">
                      <a16:creationId xmlns:a16="http://schemas.microsoft.com/office/drawing/2014/main" id="{B49D8250-66B1-4ED9-B9CD-7B5F0F7DC791}"/>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BA0851F-3F23-47DC-87C0-C499BA9F8CA8}"/>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04" name="Picture 103">
                <a:extLst>
                  <a:ext uri="{FF2B5EF4-FFF2-40B4-BE49-F238E27FC236}">
                    <a16:creationId xmlns:a16="http://schemas.microsoft.com/office/drawing/2014/main" id="{D5A61AE9-0D6B-4797-B2B5-1204F029C22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05" name="Rectangle 104">
                <a:extLst>
                  <a:ext uri="{FF2B5EF4-FFF2-40B4-BE49-F238E27FC236}">
                    <a16:creationId xmlns:a16="http://schemas.microsoft.com/office/drawing/2014/main" id="{43BE72F1-9B08-4CA2-81E4-33FE62A75A43}"/>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 2</a:t>
                </a:r>
              </a:p>
            </p:txBody>
          </p:sp>
          <p:sp>
            <p:nvSpPr>
              <p:cNvPr id="106" name="Rectangle 105">
                <a:extLst>
                  <a:ext uri="{FF2B5EF4-FFF2-40B4-BE49-F238E27FC236}">
                    <a16:creationId xmlns:a16="http://schemas.microsoft.com/office/drawing/2014/main" id="{6ED4AA82-DFD7-4C39-8526-9C5E25891B1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F769FDFA-A262-4347-80EF-346549EDFD8A}"/>
                </a:ext>
              </a:extLst>
            </p:cNvPr>
            <p:cNvGrpSpPr/>
            <p:nvPr/>
          </p:nvGrpSpPr>
          <p:grpSpPr>
            <a:xfrm>
              <a:off x="5299766" y="3070988"/>
              <a:ext cx="997523" cy="318873"/>
              <a:chOff x="3420970" y="585283"/>
              <a:chExt cx="997523" cy="318873"/>
            </a:xfrm>
          </p:grpSpPr>
          <p:sp>
            <p:nvSpPr>
              <p:cNvPr id="98" name="Rectangle 97">
                <a:extLst>
                  <a:ext uri="{FF2B5EF4-FFF2-40B4-BE49-F238E27FC236}">
                    <a16:creationId xmlns:a16="http://schemas.microsoft.com/office/drawing/2014/main" id="{300566E3-0D03-4562-A7E0-AAEBB9ED62FB}"/>
                  </a:ext>
                </a:extLst>
              </p:cNvPr>
              <p:cNvSpPr/>
              <p:nvPr/>
            </p:nvSpPr>
            <p:spPr>
              <a:xfrm>
                <a:off x="4239900"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99" name="Rectangle 98">
                <a:extLst>
                  <a:ext uri="{FF2B5EF4-FFF2-40B4-BE49-F238E27FC236}">
                    <a16:creationId xmlns:a16="http://schemas.microsoft.com/office/drawing/2014/main" id="{3201AA97-0E41-41F0-9109-220F7566DB9A}"/>
                  </a:ext>
                </a:extLst>
              </p:cNvPr>
              <p:cNvSpPr/>
              <p:nvPr/>
            </p:nvSpPr>
            <p:spPr>
              <a:xfrm>
                <a:off x="3749993" y="585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00" name="Rectangle 99">
                <a:extLst>
                  <a:ext uri="{FF2B5EF4-FFF2-40B4-BE49-F238E27FC236}">
                    <a16:creationId xmlns:a16="http://schemas.microsoft.com/office/drawing/2014/main" id="{0294A8DC-4C1E-43FE-A2A2-790AF277EFD3}"/>
                  </a:ext>
                </a:extLst>
              </p:cNvPr>
              <p:cNvSpPr/>
              <p:nvPr/>
            </p:nvSpPr>
            <p:spPr>
              <a:xfrm>
                <a:off x="3420970" y="7097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01" name="Connector: Curved 100">
                <a:extLst>
                  <a:ext uri="{FF2B5EF4-FFF2-40B4-BE49-F238E27FC236}">
                    <a16:creationId xmlns:a16="http://schemas.microsoft.com/office/drawing/2014/main" id="{1AB2E9C9-AC94-4980-8288-1B3796814AA8}"/>
                  </a:ext>
                </a:extLst>
              </p:cNvPr>
              <p:cNvCxnSpPr>
                <a:cxnSpLocks/>
                <a:stCxn id="99" idx="0"/>
                <a:endCxn id="98" idx="0"/>
              </p:cNvCxnSpPr>
              <p:nvPr/>
            </p:nvCxnSpPr>
            <p:spPr>
              <a:xfrm rot="16200000" flipH="1">
                <a:off x="4048202" y="376370"/>
                <a:ext cx="72081" cy="489907"/>
              </a:xfrm>
              <a:prstGeom prst="curvedConnector3">
                <a:avLst>
                  <a:gd name="adj1" fmla="val -202686"/>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3ABAD08A-EB9E-497B-BAC7-CBA49A0890F6}"/>
                  </a:ext>
                </a:extLst>
              </p:cNvPr>
              <p:cNvCxnSpPr>
                <a:cxnSpLocks/>
                <a:stCxn id="98" idx="2"/>
                <a:endCxn id="100" idx="2"/>
              </p:cNvCxnSpPr>
              <p:nvPr/>
            </p:nvCxnSpPr>
            <p:spPr>
              <a:xfrm rot="5400000">
                <a:off x="3893547" y="468506"/>
                <a:ext cx="52370" cy="818930"/>
              </a:xfrm>
              <a:prstGeom prst="curvedConnector3">
                <a:avLst>
                  <a:gd name="adj1" fmla="val 44461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3C332F63-06FC-476E-A5D8-D55DB29AA789}"/>
              </a:ext>
            </a:extLst>
          </p:cNvPr>
          <p:cNvGrpSpPr/>
          <p:nvPr/>
        </p:nvGrpSpPr>
        <p:grpSpPr>
          <a:xfrm>
            <a:off x="5290436" y="509099"/>
            <a:ext cx="1911989" cy="1931289"/>
            <a:chOff x="3303675" y="2002907"/>
            <a:chExt cx="1911989" cy="1931289"/>
          </a:xfrm>
        </p:grpSpPr>
        <p:grpSp>
          <p:nvGrpSpPr>
            <p:cNvPr id="110" name="Group 109">
              <a:extLst>
                <a:ext uri="{FF2B5EF4-FFF2-40B4-BE49-F238E27FC236}">
                  <a16:creationId xmlns:a16="http://schemas.microsoft.com/office/drawing/2014/main" id="{2B5397A4-CB86-4800-AC04-B93F63032D19}"/>
                </a:ext>
              </a:extLst>
            </p:cNvPr>
            <p:cNvGrpSpPr/>
            <p:nvPr/>
          </p:nvGrpSpPr>
          <p:grpSpPr>
            <a:xfrm>
              <a:off x="3303675" y="2002907"/>
              <a:ext cx="1911989" cy="1931289"/>
              <a:chOff x="3303675" y="2002907"/>
              <a:chExt cx="1911989" cy="1931289"/>
            </a:xfrm>
          </p:grpSpPr>
          <p:grpSp>
            <p:nvGrpSpPr>
              <p:cNvPr id="117" name="Group 116">
                <a:extLst>
                  <a:ext uri="{FF2B5EF4-FFF2-40B4-BE49-F238E27FC236}">
                    <a16:creationId xmlns:a16="http://schemas.microsoft.com/office/drawing/2014/main" id="{1B819B24-2F58-4B8D-A093-F1A8DDFD9BF3}"/>
                  </a:ext>
                </a:extLst>
              </p:cNvPr>
              <p:cNvGrpSpPr/>
              <p:nvPr/>
            </p:nvGrpSpPr>
            <p:grpSpPr>
              <a:xfrm>
                <a:off x="3950180" y="2002907"/>
                <a:ext cx="622171" cy="1924638"/>
                <a:chOff x="3950180" y="2009781"/>
                <a:chExt cx="622171" cy="3275758"/>
              </a:xfrm>
            </p:grpSpPr>
            <p:cxnSp>
              <p:nvCxnSpPr>
                <p:cNvPr id="121" name="Straight Connector 120">
                  <a:extLst>
                    <a:ext uri="{FF2B5EF4-FFF2-40B4-BE49-F238E27FC236}">
                      <a16:creationId xmlns:a16="http://schemas.microsoft.com/office/drawing/2014/main" id="{8E274326-3416-4E7E-AEC7-D2F56743F37A}"/>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E074D80-F046-44CD-9BEF-84A34E9A5176}"/>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18" name="Picture 117">
                <a:extLst>
                  <a:ext uri="{FF2B5EF4-FFF2-40B4-BE49-F238E27FC236}">
                    <a16:creationId xmlns:a16="http://schemas.microsoft.com/office/drawing/2014/main" id="{2BAC9D13-C01B-48D4-A82C-D325CB43B4E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19" name="Rectangle 118">
                <a:extLst>
                  <a:ext uri="{FF2B5EF4-FFF2-40B4-BE49-F238E27FC236}">
                    <a16:creationId xmlns:a16="http://schemas.microsoft.com/office/drawing/2014/main" id="{D4027E35-99AD-4F44-B9FB-4E33F3D252AB}"/>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120" name="Rectangle 119">
                <a:extLst>
                  <a:ext uri="{FF2B5EF4-FFF2-40B4-BE49-F238E27FC236}">
                    <a16:creationId xmlns:a16="http://schemas.microsoft.com/office/drawing/2014/main" id="{932CFFEF-E280-43B4-9181-7F9D185BB84E}"/>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993DDD7-387A-4201-B5D7-26F8E7FED794}"/>
                </a:ext>
              </a:extLst>
            </p:cNvPr>
            <p:cNvGrpSpPr/>
            <p:nvPr/>
          </p:nvGrpSpPr>
          <p:grpSpPr>
            <a:xfrm>
              <a:off x="3702905" y="2578707"/>
              <a:ext cx="427872" cy="435748"/>
              <a:chOff x="3798119" y="550908"/>
              <a:chExt cx="427872" cy="435748"/>
            </a:xfrm>
          </p:grpSpPr>
          <p:sp>
            <p:nvSpPr>
              <p:cNvPr id="112" name="Rectangle 111">
                <a:extLst>
                  <a:ext uri="{FF2B5EF4-FFF2-40B4-BE49-F238E27FC236}">
                    <a16:creationId xmlns:a16="http://schemas.microsoft.com/office/drawing/2014/main" id="{30862705-8E11-4B43-91EF-E9F43360E226}"/>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13" name="Rectangle 112">
                <a:extLst>
                  <a:ext uri="{FF2B5EF4-FFF2-40B4-BE49-F238E27FC236}">
                    <a16:creationId xmlns:a16="http://schemas.microsoft.com/office/drawing/2014/main" id="{C9A91ADB-60A7-4EF2-9049-21D9D7B4B9BE}"/>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14" name="Rectangle 113">
                <a:extLst>
                  <a:ext uri="{FF2B5EF4-FFF2-40B4-BE49-F238E27FC236}">
                    <a16:creationId xmlns:a16="http://schemas.microsoft.com/office/drawing/2014/main" id="{15784866-B541-4B6B-9932-232EC395A373}"/>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15" name="Connector: Curved 114">
                <a:extLst>
                  <a:ext uri="{FF2B5EF4-FFF2-40B4-BE49-F238E27FC236}">
                    <a16:creationId xmlns:a16="http://schemas.microsoft.com/office/drawing/2014/main" id="{E731BFBB-920A-4A62-93A1-09620C6A4A8D}"/>
                  </a:ext>
                </a:extLst>
              </p:cNvPr>
              <p:cNvCxnSpPr>
                <a:cxnSpLocks/>
                <a:stCxn id="113" idx="0"/>
                <a:endCxn id="112"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71B3D14E-AA03-4C0C-B272-BB6420DFFDF2}"/>
                  </a:ext>
                </a:extLst>
              </p:cNvPr>
              <p:cNvCxnSpPr>
                <a:cxnSpLocks/>
                <a:stCxn id="112" idx="2"/>
                <a:endCxn id="114"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3" name="Group 122">
            <a:extLst>
              <a:ext uri="{FF2B5EF4-FFF2-40B4-BE49-F238E27FC236}">
                <a16:creationId xmlns:a16="http://schemas.microsoft.com/office/drawing/2014/main" id="{B90BC1F0-B7B1-42E4-95BA-FA5C1DE04F29}"/>
              </a:ext>
            </a:extLst>
          </p:cNvPr>
          <p:cNvGrpSpPr/>
          <p:nvPr/>
        </p:nvGrpSpPr>
        <p:grpSpPr>
          <a:xfrm>
            <a:off x="7258423" y="509697"/>
            <a:ext cx="1911989" cy="1931289"/>
            <a:chOff x="5271662" y="2003505"/>
            <a:chExt cx="1911989" cy="1931289"/>
          </a:xfrm>
        </p:grpSpPr>
        <p:grpSp>
          <p:nvGrpSpPr>
            <p:cNvPr id="124" name="Group 123">
              <a:extLst>
                <a:ext uri="{FF2B5EF4-FFF2-40B4-BE49-F238E27FC236}">
                  <a16:creationId xmlns:a16="http://schemas.microsoft.com/office/drawing/2014/main" id="{92881BEA-24A7-42CB-BB93-1232FB5F621F}"/>
                </a:ext>
              </a:extLst>
            </p:cNvPr>
            <p:cNvGrpSpPr/>
            <p:nvPr/>
          </p:nvGrpSpPr>
          <p:grpSpPr>
            <a:xfrm>
              <a:off x="5271662" y="2003505"/>
              <a:ext cx="1911989" cy="1931289"/>
              <a:chOff x="3303675" y="2002907"/>
              <a:chExt cx="1911989" cy="1931289"/>
            </a:xfrm>
          </p:grpSpPr>
          <p:grpSp>
            <p:nvGrpSpPr>
              <p:cNvPr id="131" name="Group 130">
                <a:extLst>
                  <a:ext uri="{FF2B5EF4-FFF2-40B4-BE49-F238E27FC236}">
                    <a16:creationId xmlns:a16="http://schemas.microsoft.com/office/drawing/2014/main" id="{968A2548-D7FD-4574-A584-71C009648A6B}"/>
                  </a:ext>
                </a:extLst>
              </p:cNvPr>
              <p:cNvGrpSpPr/>
              <p:nvPr/>
            </p:nvGrpSpPr>
            <p:grpSpPr>
              <a:xfrm>
                <a:off x="3950180" y="2002907"/>
                <a:ext cx="622171" cy="1924638"/>
                <a:chOff x="3950180" y="2009781"/>
                <a:chExt cx="622171" cy="3275758"/>
              </a:xfrm>
            </p:grpSpPr>
            <p:cxnSp>
              <p:nvCxnSpPr>
                <p:cNvPr id="135" name="Straight Connector 134">
                  <a:extLst>
                    <a:ext uri="{FF2B5EF4-FFF2-40B4-BE49-F238E27FC236}">
                      <a16:creationId xmlns:a16="http://schemas.microsoft.com/office/drawing/2014/main" id="{6A783AE2-E6FF-43EC-8BC7-3ADCDA45210C}"/>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8B53C1B-7DDA-4D28-BF2F-A3D7AFD9934F}"/>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32" name="Picture 131">
                <a:extLst>
                  <a:ext uri="{FF2B5EF4-FFF2-40B4-BE49-F238E27FC236}">
                    <a16:creationId xmlns:a16="http://schemas.microsoft.com/office/drawing/2014/main" id="{3531D8FD-161A-4C26-A7B8-1230DC5FF23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33" name="Rectangle 132">
                <a:extLst>
                  <a:ext uri="{FF2B5EF4-FFF2-40B4-BE49-F238E27FC236}">
                    <a16:creationId xmlns:a16="http://schemas.microsoft.com/office/drawing/2014/main" id="{051703CE-48FB-4D45-A80C-F3FA4D611180}"/>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134" name="Rectangle 133">
                <a:extLst>
                  <a:ext uri="{FF2B5EF4-FFF2-40B4-BE49-F238E27FC236}">
                    <a16:creationId xmlns:a16="http://schemas.microsoft.com/office/drawing/2014/main" id="{10EA0CAE-427A-495D-A239-D8EB1DEE9598}"/>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351023E8-9068-45A1-B314-5C2ADF631C16}"/>
                </a:ext>
              </a:extLst>
            </p:cNvPr>
            <p:cNvGrpSpPr/>
            <p:nvPr/>
          </p:nvGrpSpPr>
          <p:grpSpPr>
            <a:xfrm>
              <a:off x="5902989" y="2527725"/>
              <a:ext cx="833506" cy="435748"/>
              <a:chOff x="3392485" y="550908"/>
              <a:chExt cx="833506" cy="435748"/>
            </a:xfrm>
          </p:grpSpPr>
          <p:sp>
            <p:nvSpPr>
              <p:cNvPr id="126" name="Rectangle 125">
                <a:extLst>
                  <a:ext uri="{FF2B5EF4-FFF2-40B4-BE49-F238E27FC236}">
                    <a16:creationId xmlns:a16="http://schemas.microsoft.com/office/drawing/2014/main" id="{775DD8D2-6130-46A7-8723-61D20A9F321C}"/>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27" name="Rectangle 126">
                <a:extLst>
                  <a:ext uri="{FF2B5EF4-FFF2-40B4-BE49-F238E27FC236}">
                    <a16:creationId xmlns:a16="http://schemas.microsoft.com/office/drawing/2014/main" id="{68DEBD8C-AC58-4ADA-9FF7-36A00DAFAD12}"/>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28" name="Rectangle 127">
                <a:extLst>
                  <a:ext uri="{FF2B5EF4-FFF2-40B4-BE49-F238E27FC236}">
                    <a16:creationId xmlns:a16="http://schemas.microsoft.com/office/drawing/2014/main" id="{8597FC07-C4E2-466D-B1D9-5B66A1985C99}"/>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29" name="Connector: Curved 128">
                <a:extLst>
                  <a:ext uri="{FF2B5EF4-FFF2-40B4-BE49-F238E27FC236}">
                    <a16:creationId xmlns:a16="http://schemas.microsoft.com/office/drawing/2014/main" id="{887F694F-D22E-4478-91B8-4E924E83465A}"/>
                  </a:ext>
                </a:extLst>
              </p:cNvPr>
              <p:cNvCxnSpPr>
                <a:cxnSpLocks/>
                <a:stCxn id="127" idx="0"/>
                <a:endCxn id="126"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Curved 129">
                <a:extLst>
                  <a:ext uri="{FF2B5EF4-FFF2-40B4-BE49-F238E27FC236}">
                    <a16:creationId xmlns:a16="http://schemas.microsoft.com/office/drawing/2014/main" id="{F075AE5F-A1D9-42E0-BC2D-C7D2084E3A55}"/>
                  </a:ext>
                </a:extLst>
              </p:cNvPr>
              <p:cNvCxnSpPr>
                <a:cxnSpLocks/>
                <a:stCxn id="126" idx="2"/>
                <a:endCxn id="128"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8207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2386261" cy="1325563"/>
          </a:xfrm>
        </p:spPr>
        <p:txBody>
          <a:bodyPr>
            <a:normAutofit fontScale="90000"/>
          </a:bodyPr>
          <a:lstStyle/>
          <a:p>
            <a:r>
              <a:rPr lang="en-US"/>
              <a:t>Slow down speedup</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FFF1ED2D-00F5-468C-832C-0315D2C20C5F}"/>
              </a:ext>
            </a:extLst>
          </p:cNvPr>
          <p:cNvGrpSpPr/>
          <p:nvPr/>
        </p:nvGrpSpPr>
        <p:grpSpPr>
          <a:xfrm>
            <a:off x="3309442" y="2477103"/>
            <a:ext cx="1911989" cy="1931289"/>
            <a:chOff x="3269996" y="2560745"/>
            <a:chExt cx="1911989" cy="1931289"/>
          </a:xfrm>
        </p:grpSpPr>
        <p:grpSp>
          <p:nvGrpSpPr>
            <p:cNvPr id="37" name="Group 36">
              <a:extLst>
                <a:ext uri="{FF2B5EF4-FFF2-40B4-BE49-F238E27FC236}">
                  <a16:creationId xmlns:a16="http://schemas.microsoft.com/office/drawing/2014/main" id="{2D7CBBBA-B67E-49C5-B5EB-5688527C2887}"/>
                </a:ext>
              </a:extLst>
            </p:cNvPr>
            <p:cNvGrpSpPr/>
            <p:nvPr/>
          </p:nvGrpSpPr>
          <p:grpSpPr>
            <a:xfrm>
              <a:off x="3269996" y="2560745"/>
              <a:ext cx="1911989" cy="1931289"/>
              <a:chOff x="3303675" y="2002907"/>
              <a:chExt cx="1911989" cy="1931289"/>
            </a:xfrm>
          </p:grpSpPr>
          <p:grpSp>
            <p:nvGrpSpPr>
              <p:cNvPr id="39" name="Group 38">
                <a:extLst>
                  <a:ext uri="{FF2B5EF4-FFF2-40B4-BE49-F238E27FC236}">
                    <a16:creationId xmlns:a16="http://schemas.microsoft.com/office/drawing/2014/main" id="{3E9F8D31-D2DB-4DE7-91BA-2E4F0DACF375}"/>
                  </a:ext>
                </a:extLst>
              </p:cNvPr>
              <p:cNvGrpSpPr/>
              <p:nvPr/>
            </p:nvGrpSpPr>
            <p:grpSpPr>
              <a:xfrm>
                <a:off x="3950180" y="2002907"/>
                <a:ext cx="622171" cy="1924638"/>
                <a:chOff x="3950180" y="2009781"/>
                <a:chExt cx="622171" cy="3275758"/>
              </a:xfrm>
            </p:grpSpPr>
            <p:cxnSp>
              <p:nvCxnSpPr>
                <p:cNvPr id="43" name="Straight Connector 42">
                  <a:extLst>
                    <a:ext uri="{FF2B5EF4-FFF2-40B4-BE49-F238E27FC236}">
                      <a16:creationId xmlns:a16="http://schemas.microsoft.com/office/drawing/2014/main" id="{DF6D19CF-AA3D-400A-8BD2-A05D916D81B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78B697-589E-4300-96D5-8EE877171915}"/>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40" name="Picture 39">
                <a:extLst>
                  <a:ext uri="{FF2B5EF4-FFF2-40B4-BE49-F238E27FC236}">
                    <a16:creationId xmlns:a16="http://schemas.microsoft.com/office/drawing/2014/main" id="{70F217EE-5573-453A-9442-D9583D2130F9}"/>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41" name="Rectangle 40">
                <a:extLst>
                  <a:ext uri="{FF2B5EF4-FFF2-40B4-BE49-F238E27FC236}">
                    <a16:creationId xmlns:a16="http://schemas.microsoft.com/office/drawing/2014/main" id="{B9FF2AC5-978C-44CB-BF47-2B400FBD48A2}"/>
                  </a:ext>
                </a:extLst>
              </p:cNvPr>
              <p:cNvSpPr/>
              <p:nvPr/>
            </p:nvSpPr>
            <p:spPr>
              <a:xfrm>
                <a:off x="3303675" y="2009781"/>
                <a:ext cx="1911989" cy="4571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Stop: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V_c ~ 0 m/s</a:t>
                </a:r>
              </a:p>
            </p:txBody>
          </p:sp>
          <p:sp>
            <p:nvSpPr>
              <p:cNvPr id="42" name="Rectangle 41">
                <a:extLst>
                  <a:ext uri="{FF2B5EF4-FFF2-40B4-BE49-F238E27FC236}">
                    <a16:creationId xmlns:a16="http://schemas.microsoft.com/office/drawing/2014/main" id="{102549E0-7125-4C36-A2C8-C062FA03682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5" name="Group 44">
              <a:extLst>
                <a:ext uri="{FF2B5EF4-FFF2-40B4-BE49-F238E27FC236}">
                  <a16:creationId xmlns:a16="http://schemas.microsoft.com/office/drawing/2014/main" id="{20CD3ED3-105D-4377-B13A-2E9B60953734}"/>
                </a:ext>
              </a:extLst>
            </p:cNvPr>
            <p:cNvGrpSpPr/>
            <p:nvPr/>
          </p:nvGrpSpPr>
          <p:grpSpPr>
            <a:xfrm>
              <a:off x="3407974" y="3225920"/>
              <a:ext cx="496622" cy="211503"/>
              <a:chOff x="3729369" y="640283"/>
              <a:chExt cx="496622" cy="211503"/>
            </a:xfrm>
          </p:grpSpPr>
          <p:sp>
            <p:nvSpPr>
              <p:cNvPr id="46" name="Rectangle 45">
                <a:extLst>
                  <a:ext uri="{FF2B5EF4-FFF2-40B4-BE49-F238E27FC236}">
                    <a16:creationId xmlns:a16="http://schemas.microsoft.com/office/drawing/2014/main" id="{4756F09D-386B-4111-A83B-6EEBE4713729}"/>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48" name="Rectangle 47">
                <a:extLst>
                  <a:ext uri="{FF2B5EF4-FFF2-40B4-BE49-F238E27FC236}">
                    <a16:creationId xmlns:a16="http://schemas.microsoft.com/office/drawing/2014/main" id="{3AB905B0-C8A7-4A67-9152-45CE88D0A56A}"/>
                  </a:ext>
                </a:extLst>
              </p:cNvPr>
              <p:cNvSpPr/>
              <p:nvPr/>
            </p:nvSpPr>
            <p:spPr>
              <a:xfrm>
                <a:off x="3729369" y="640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P</a:t>
                </a:r>
              </a:p>
            </p:txBody>
          </p:sp>
          <p:cxnSp>
            <p:nvCxnSpPr>
              <p:cNvPr id="51" name="Connector: Curved 50">
                <a:extLst>
                  <a:ext uri="{FF2B5EF4-FFF2-40B4-BE49-F238E27FC236}">
                    <a16:creationId xmlns:a16="http://schemas.microsoft.com/office/drawing/2014/main" id="{2750266E-6B45-482F-BBF2-947FE293F6D9}"/>
                  </a:ext>
                </a:extLst>
              </p:cNvPr>
              <p:cNvCxnSpPr>
                <a:cxnSpLocks/>
                <a:stCxn id="48" idx="0"/>
                <a:endCxn id="46" idx="0"/>
              </p:cNvCxnSpPr>
              <p:nvPr/>
            </p:nvCxnSpPr>
            <p:spPr>
              <a:xfrm rot="16200000" flipH="1">
                <a:off x="3969139" y="489809"/>
                <a:ext cx="17081" cy="318029"/>
              </a:xfrm>
              <a:prstGeom prst="curvedConnector3">
                <a:avLst>
                  <a:gd name="adj1" fmla="val -80922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3BDBBBE0-740E-47A4-8D1D-2F8C54FF6C3E}"/>
              </a:ext>
            </a:extLst>
          </p:cNvPr>
          <p:cNvGrpSpPr/>
          <p:nvPr/>
        </p:nvGrpSpPr>
        <p:grpSpPr>
          <a:xfrm>
            <a:off x="5290436" y="2470229"/>
            <a:ext cx="1911989" cy="1931289"/>
            <a:chOff x="5290436" y="2470229"/>
            <a:chExt cx="1911989" cy="1931289"/>
          </a:xfrm>
        </p:grpSpPr>
        <p:grpSp>
          <p:nvGrpSpPr>
            <p:cNvPr id="53" name="Group 52">
              <a:extLst>
                <a:ext uri="{FF2B5EF4-FFF2-40B4-BE49-F238E27FC236}">
                  <a16:creationId xmlns:a16="http://schemas.microsoft.com/office/drawing/2014/main" id="{D60A02AA-2C67-411F-A244-7227974B8E4B}"/>
                </a:ext>
              </a:extLst>
            </p:cNvPr>
            <p:cNvGrpSpPr/>
            <p:nvPr/>
          </p:nvGrpSpPr>
          <p:grpSpPr>
            <a:xfrm>
              <a:off x="5290436" y="2470229"/>
              <a:ext cx="1911989" cy="1931289"/>
              <a:chOff x="3303675" y="2002907"/>
              <a:chExt cx="1911989" cy="1931289"/>
            </a:xfrm>
          </p:grpSpPr>
          <p:grpSp>
            <p:nvGrpSpPr>
              <p:cNvPr id="54" name="Group 53">
                <a:extLst>
                  <a:ext uri="{FF2B5EF4-FFF2-40B4-BE49-F238E27FC236}">
                    <a16:creationId xmlns:a16="http://schemas.microsoft.com/office/drawing/2014/main" id="{2A7EECAC-1FC1-431D-A089-F16342F73144}"/>
                  </a:ext>
                </a:extLst>
              </p:cNvPr>
              <p:cNvGrpSpPr/>
              <p:nvPr/>
            </p:nvGrpSpPr>
            <p:grpSpPr>
              <a:xfrm>
                <a:off x="3950180" y="2002907"/>
                <a:ext cx="622171" cy="1924638"/>
                <a:chOff x="3950180" y="2009781"/>
                <a:chExt cx="622171" cy="3275758"/>
              </a:xfrm>
            </p:grpSpPr>
            <p:cxnSp>
              <p:nvCxnSpPr>
                <p:cNvPr id="58" name="Straight Connector 57">
                  <a:extLst>
                    <a:ext uri="{FF2B5EF4-FFF2-40B4-BE49-F238E27FC236}">
                      <a16:creationId xmlns:a16="http://schemas.microsoft.com/office/drawing/2014/main" id="{4B1F7DD8-2A08-469B-88B2-BA0E80470EA4}"/>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66EE50D-E07B-4AF4-BFD8-F96A14FDCF6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55" name="Picture 54">
                <a:extLst>
                  <a:ext uri="{FF2B5EF4-FFF2-40B4-BE49-F238E27FC236}">
                    <a16:creationId xmlns:a16="http://schemas.microsoft.com/office/drawing/2014/main" id="{5395B0F6-823D-4B41-B9F4-12924879E71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56" name="Rectangle 55">
                <a:extLst>
                  <a:ext uri="{FF2B5EF4-FFF2-40B4-BE49-F238E27FC236}">
                    <a16:creationId xmlns:a16="http://schemas.microsoft.com/office/drawing/2014/main" id="{920C62F2-94FD-4879-8908-A5A993815486}"/>
                  </a:ext>
                </a:extLst>
              </p:cNvPr>
              <p:cNvSpPr/>
              <p:nvPr/>
            </p:nvSpPr>
            <p:spPr>
              <a:xfrm>
                <a:off x="3303675" y="2009780"/>
                <a:ext cx="1911989" cy="464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Speedup: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V_n &gt; V_c</a:t>
                </a:r>
              </a:p>
            </p:txBody>
          </p:sp>
          <p:sp>
            <p:nvSpPr>
              <p:cNvPr id="57" name="Rectangle 56">
                <a:extLst>
                  <a:ext uri="{FF2B5EF4-FFF2-40B4-BE49-F238E27FC236}">
                    <a16:creationId xmlns:a16="http://schemas.microsoft.com/office/drawing/2014/main" id="{0077E037-6C9E-4961-A3D7-AFF7840732F6}"/>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62" name="Rectangle 61">
              <a:extLst>
                <a:ext uri="{FF2B5EF4-FFF2-40B4-BE49-F238E27FC236}">
                  <a16:creationId xmlns:a16="http://schemas.microsoft.com/office/drawing/2014/main" id="{2D1F3555-73D6-4E63-A3C8-DCED79CDEC6B}"/>
                </a:ext>
              </a:extLst>
            </p:cNvPr>
            <p:cNvSpPr/>
            <p:nvPr/>
          </p:nvSpPr>
          <p:spPr>
            <a:xfrm>
              <a:off x="5559342" y="311122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64" name="Rectangle 63">
              <a:extLst>
                <a:ext uri="{FF2B5EF4-FFF2-40B4-BE49-F238E27FC236}">
                  <a16:creationId xmlns:a16="http://schemas.microsoft.com/office/drawing/2014/main" id="{64CB0C2B-3357-449E-A324-C1BA9B845DDA}"/>
                </a:ext>
              </a:extLst>
            </p:cNvPr>
            <p:cNvSpPr/>
            <p:nvPr/>
          </p:nvSpPr>
          <p:spPr>
            <a:xfrm>
              <a:off x="6364150" y="3108588"/>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N</a:t>
              </a:r>
            </a:p>
          </p:txBody>
        </p:sp>
        <p:cxnSp>
          <p:nvCxnSpPr>
            <p:cNvPr id="66" name="Connector: Curved 65">
              <a:extLst>
                <a:ext uri="{FF2B5EF4-FFF2-40B4-BE49-F238E27FC236}">
                  <a16:creationId xmlns:a16="http://schemas.microsoft.com/office/drawing/2014/main" id="{5E8A9B6D-88CC-4CDD-92A5-E68AD03A4561}"/>
                </a:ext>
              </a:extLst>
            </p:cNvPr>
            <p:cNvCxnSpPr>
              <a:cxnSpLocks/>
              <a:stCxn id="62" idx="2"/>
              <a:endCxn id="64" idx="2"/>
            </p:cNvCxnSpPr>
            <p:nvPr/>
          </p:nvCxnSpPr>
          <p:spPr>
            <a:xfrm rot="5400000" flipH="1" flipV="1">
              <a:off x="6049725" y="2901924"/>
              <a:ext cx="2636" cy="804808"/>
            </a:xfrm>
            <a:prstGeom prst="curvedConnector3">
              <a:avLst>
                <a:gd name="adj1" fmla="val -867223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D414730-6F06-448A-B571-07B1178A2527}"/>
              </a:ext>
            </a:extLst>
          </p:cNvPr>
          <p:cNvGrpSpPr/>
          <p:nvPr/>
        </p:nvGrpSpPr>
        <p:grpSpPr>
          <a:xfrm>
            <a:off x="7258423" y="2470229"/>
            <a:ext cx="1911989" cy="1931289"/>
            <a:chOff x="7258423" y="2470229"/>
            <a:chExt cx="1911989" cy="1931289"/>
          </a:xfrm>
        </p:grpSpPr>
        <p:grpSp>
          <p:nvGrpSpPr>
            <p:cNvPr id="52" name="Group 51">
              <a:extLst>
                <a:ext uri="{FF2B5EF4-FFF2-40B4-BE49-F238E27FC236}">
                  <a16:creationId xmlns:a16="http://schemas.microsoft.com/office/drawing/2014/main" id="{96A19465-6402-4672-8FB6-8DB529DEC7FB}"/>
                </a:ext>
              </a:extLst>
            </p:cNvPr>
            <p:cNvGrpSpPr/>
            <p:nvPr/>
          </p:nvGrpSpPr>
          <p:grpSpPr>
            <a:xfrm>
              <a:off x="7258423" y="2470229"/>
              <a:ext cx="1911989" cy="1931289"/>
              <a:chOff x="3303675" y="2002907"/>
              <a:chExt cx="1911989" cy="1931289"/>
            </a:xfrm>
          </p:grpSpPr>
          <p:grpSp>
            <p:nvGrpSpPr>
              <p:cNvPr id="67" name="Group 66">
                <a:extLst>
                  <a:ext uri="{FF2B5EF4-FFF2-40B4-BE49-F238E27FC236}">
                    <a16:creationId xmlns:a16="http://schemas.microsoft.com/office/drawing/2014/main" id="{7E1AC65F-741E-490B-A2A1-E429FE37E318}"/>
                  </a:ext>
                </a:extLst>
              </p:cNvPr>
              <p:cNvGrpSpPr/>
              <p:nvPr/>
            </p:nvGrpSpPr>
            <p:grpSpPr>
              <a:xfrm>
                <a:off x="3950180" y="2002907"/>
                <a:ext cx="622171" cy="1924638"/>
                <a:chOff x="3950180" y="2009781"/>
                <a:chExt cx="622171" cy="3275758"/>
              </a:xfrm>
            </p:grpSpPr>
            <p:cxnSp>
              <p:nvCxnSpPr>
                <p:cNvPr id="71" name="Straight Connector 70">
                  <a:extLst>
                    <a:ext uri="{FF2B5EF4-FFF2-40B4-BE49-F238E27FC236}">
                      <a16:creationId xmlns:a16="http://schemas.microsoft.com/office/drawing/2014/main" id="{13C26AD5-B65A-41EE-8E1B-739975ADC119}"/>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28E6DD-AEDE-4418-B452-345B5947AF62}"/>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68" name="Picture 67">
                <a:extLst>
                  <a:ext uri="{FF2B5EF4-FFF2-40B4-BE49-F238E27FC236}">
                    <a16:creationId xmlns:a16="http://schemas.microsoft.com/office/drawing/2014/main" id="{6780A7A0-511D-4956-A260-4100083AFD3F}"/>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69" name="Rectangle 68">
                <a:extLst>
                  <a:ext uri="{FF2B5EF4-FFF2-40B4-BE49-F238E27FC236}">
                    <a16:creationId xmlns:a16="http://schemas.microsoft.com/office/drawing/2014/main" id="{290309D2-2829-4FC1-8026-4448C66C0CDE}"/>
                  </a:ext>
                </a:extLst>
              </p:cNvPr>
              <p:cNvSpPr/>
              <p:nvPr/>
            </p:nvSpPr>
            <p:spPr>
              <a:xfrm>
                <a:off x="3303675" y="2009780"/>
                <a:ext cx="1911989" cy="470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Slowdown: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V_n &lt; V_c</a:t>
                </a:r>
              </a:p>
            </p:txBody>
          </p:sp>
          <p:sp>
            <p:nvSpPr>
              <p:cNvPr id="70" name="Rectangle 69">
                <a:extLst>
                  <a:ext uri="{FF2B5EF4-FFF2-40B4-BE49-F238E27FC236}">
                    <a16:creationId xmlns:a16="http://schemas.microsoft.com/office/drawing/2014/main" id="{E772C97E-F20A-4082-BA4B-153ACFE26815}"/>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73" name="Rectangle 72">
              <a:extLst>
                <a:ext uri="{FF2B5EF4-FFF2-40B4-BE49-F238E27FC236}">
                  <a16:creationId xmlns:a16="http://schemas.microsoft.com/office/drawing/2014/main" id="{3C318442-473D-4634-A7F1-02B5C110BAC9}"/>
                </a:ext>
              </a:extLst>
            </p:cNvPr>
            <p:cNvSpPr/>
            <p:nvPr/>
          </p:nvSpPr>
          <p:spPr>
            <a:xfrm>
              <a:off x="7576996" y="3118096"/>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74" name="Rectangle 73">
              <a:extLst>
                <a:ext uri="{FF2B5EF4-FFF2-40B4-BE49-F238E27FC236}">
                  <a16:creationId xmlns:a16="http://schemas.microsoft.com/office/drawing/2014/main" id="{EFCF75D0-814B-49A0-94D1-05F7EC52E7FC}"/>
                </a:ext>
              </a:extLst>
            </p:cNvPr>
            <p:cNvSpPr/>
            <p:nvPr/>
          </p:nvSpPr>
          <p:spPr>
            <a:xfrm>
              <a:off x="8348506" y="311014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N</a:t>
              </a:r>
            </a:p>
          </p:txBody>
        </p:sp>
        <p:cxnSp>
          <p:nvCxnSpPr>
            <p:cNvPr id="75" name="Connector: Curved 74">
              <a:extLst>
                <a:ext uri="{FF2B5EF4-FFF2-40B4-BE49-F238E27FC236}">
                  <a16:creationId xmlns:a16="http://schemas.microsoft.com/office/drawing/2014/main" id="{8DDB8089-EF8E-436C-869D-860518D4A565}"/>
                </a:ext>
              </a:extLst>
            </p:cNvPr>
            <p:cNvCxnSpPr>
              <a:cxnSpLocks/>
              <a:stCxn id="73" idx="2"/>
              <a:endCxn id="74" idx="2"/>
            </p:cNvCxnSpPr>
            <p:nvPr/>
          </p:nvCxnSpPr>
          <p:spPr>
            <a:xfrm rot="5400000" flipH="1" flipV="1">
              <a:off x="8048072" y="2922787"/>
              <a:ext cx="7952" cy="771510"/>
            </a:xfrm>
            <a:prstGeom prst="curvedConnector3">
              <a:avLst>
                <a:gd name="adj1" fmla="val -287474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9306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7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3303989" y="2741168"/>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2329119" y="254129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3204054" y="254129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3207424" y="333243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3118549" y="392151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3303991" y="352556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3254024" y="387154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2499719" y="2711898"/>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73826C1-5693-44EB-B0E5-AB30DEDB8E14}"/>
              </a:ext>
            </a:extLst>
          </p:cNvPr>
          <p:cNvSpPr txBox="1"/>
          <p:nvPr/>
        </p:nvSpPr>
        <p:spPr>
          <a:xfrm>
            <a:off x="1005841" y="4215153"/>
            <a:ext cx="1580605" cy="246221"/>
          </a:xfrm>
          <a:prstGeom prst="rect">
            <a:avLst/>
          </a:prstGeom>
          <a:solidFill>
            <a:schemeClr val="bg1">
              <a:lumMod val="95000"/>
            </a:schemeClr>
          </a:solidFill>
        </p:spPr>
        <p:txBody>
          <a:bodyPr wrap="square" rtlCol="0">
            <a:spAutoFit/>
          </a:bodyPr>
          <a:lstStyle/>
          <a:p>
            <a:r>
              <a:rPr lang="en-US" sz="1000" b="1"/>
              <a:t>V</a:t>
            </a:r>
            <a:r>
              <a:rPr lang="en-US" sz="1000"/>
              <a:t>: Vehicle Reference Point</a:t>
            </a:r>
          </a:p>
        </p:txBody>
      </p:sp>
      <p:sp>
        <p:nvSpPr>
          <p:cNvPr id="47" name="TextBox 46">
            <a:extLst>
              <a:ext uri="{FF2B5EF4-FFF2-40B4-BE49-F238E27FC236}">
                <a16:creationId xmlns:a16="http://schemas.microsoft.com/office/drawing/2014/main" id="{4B309A6C-344C-421D-A7B7-8D67E4A2A96F}"/>
              </a:ext>
            </a:extLst>
          </p:cNvPr>
          <p:cNvSpPr txBox="1"/>
          <p:nvPr/>
        </p:nvSpPr>
        <p:spPr>
          <a:xfrm>
            <a:off x="3681511" y="2566787"/>
            <a:ext cx="2002831" cy="1323439"/>
          </a:xfrm>
          <a:prstGeom prst="rect">
            <a:avLst/>
          </a:prstGeom>
          <a:solidFill>
            <a:schemeClr val="bg1">
              <a:lumMod val="95000"/>
            </a:schemeClr>
          </a:solidFill>
        </p:spPr>
        <p:txBody>
          <a:bodyPr wrap="square" rtlCol="0">
            <a:spAutoFit/>
          </a:bodyPr>
          <a:lstStyle/>
          <a:p>
            <a:r>
              <a:rPr lang="en-US" sz="1000" b="1"/>
              <a:t>N: </a:t>
            </a:r>
            <a:r>
              <a:rPr lang="en-US" sz="1000"/>
              <a:t>NavPoint Physical Location</a:t>
            </a:r>
          </a:p>
          <a:p>
            <a:endParaRPr lang="en-US" sz="1000"/>
          </a:p>
          <a:p>
            <a:r>
              <a:rPr lang="en-US" sz="1000" b="1"/>
              <a:t>G: </a:t>
            </a:r>
            <a:r>
              <a:rPr lang="en-US" sz="1000"/>
              <a:t>Projection of NavPoint, N, on vehicle reference line (the line vehicle follows to travel)</a:t>
            </a:r>
          </a:p>
          <a:p>
            <a:endParaRPr lang="en-US" sz="1000" b="1"/>
          </a:p>
          <a:p>
            <a:r>
              <a:rPr lang="en-US" sz="1000" b="1"/>
              <a:t>Z</a:t>
            </a:r>
            <a:r>
              <a:rPr lang="en-US" sz="1000"/>
              <a:t>: Point at distanceToEgo from current V</a:t>
            </a:r>
          </a:p>
        </p:txBody>
      </p:sp>
      <p:cxnSp>
        <p:nvCxnSpPr>
          <p:cNvPr id="49" name="Connector: Curved 48">
            <a:extLst>
              <a:ext uri="{FF2B5EF4-FFF2-40B4-BE49-F238E27FC236}">
                <a16:creationId xmlns:a16="http://schemas.microsoft.com/office/drawing/2014/main" id="{59B9B15D-40E2-41E8-8C2F-DDC04A7E96E0}"/>
              </a:ext>
            </a:extLst>
          </p:cNvPr>
          <p:cNvCxnSpPr>
            <a:cxnSpLocks/>
            <a:stCxn id="45" idx="0"/>
            <a:endCxn id="14" idx="4"/>
          </p:cNvCxnSpPr>
          <p:nvPr/>
        </p:nvCxnSpPr>
        <p:spPr>
          <a:xfrm rot="5400000" flipH="1" flipV="1">
            <a:off x="2428231" y="3339394"/>
            <a:ext cx="243673" cy="15078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457BB3A-BFE6-41A3-A8E8-11461F346855}"/>
                  </a:ext>
                </a:extLst>
              </p:cNvPr>
              <p:cNvSpPr txBox="1"/>
              <p:nvPr/>
            </p:nvSpPr>
            <p:spPr>
              <a:xfrm>
                <a:off x="1005840" y="4891891"/>
                <a:ext cx="4678501" cy="1429109"/>
              </a:xfrm>
              <a:prstGeom prst="rect">
                <a:avLst/>
              </a:prstGeom>
              <a:solidFill>
                <a:schemeClr val="bg1">
                  <a:lumMod val="9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r>
                        <a:rPr lang="en-US" sz="1000" b="0" i="1" smtClean="0">
                          <a:latin typeface="Cambria Math" panose="02040503050406030204" pitchFamily="18" charset="0"/>
                        </a:rPr>
                        <m:t>=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r>
                        <a:rPr lang="en-US" sz="1000" b="0" i="1" smtClean="0">
                          <a:latin typeface="Cambria Math" panose="02040503050406030204" pitchFamily="18" charset="0"/>
                        </a:rPr>
                        <m:t> −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m:oMathPara>
                </a14:m>
                <a:endParaRPr lang="en-US" sz="1000"/>
              </a:p>
              <a:p>
                <a:r>
                  <a:rPr lang="en-US" sz="1000"/>
                  <a:t>                </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oMath>
                </a14:m>
                <a:r>
                  <a:rPr lang="en-US" sz="1000" i="1">
                    <a:latin typeface="Cambria Math" panose="02040503050406030204" pitchFamily="18" charset="0"/>
                  </a:rPr>
                  <a:t>  </a:t>
                </a:r>
                <a:r>
                  <a:rPr lang="en-US" sz="1000">
                    <a:latin typeface="Cambria Math" panose="02040503050406030204" pitchFamily="18" charset="0"/>
                  </a:rPr>
                  <a:t>= Location of G in V’s coordinate system</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a14:m>
                <a:r>
                  <a:rPr lang="en-US" sz="1000" i="1">
                    <a:latin typeface="Cambria Math" panose="02040503050406030204" pitchFamily="18" charset="0"/>
                  </a:rPr>
                  <a:t>  </a:t>
                </a:r>
                <a:r>
                  <a:rPr lang="en-US" sz="1000">
                    <a:latin typeface="Cambria Math" panose="02040503050406030204" pitchFamily="18" charset="0"/>
                  </a:rPr>
                  <a:t>= Location of Z in V’s coordinate system</a:t>
                </a:r>
                <a:endParaRPr lang="en-US" sz="1000" i="1">
                  <a:latin typeface="Cambria Math" panose="02040503050406030204" pitchFamily="18" charset="0"/>
                </a:endParaRP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oMath>
                </a14:m>
                <a:r>
                  <a:rPr lang="en-US" sz="1000"/>
                  <a:t> </a:t>
                </a:r>
                <a:r>
                  <a:rPr lang="en-US" sz="1000">
                    <a:latin typeface="Cambria Math" panose="02040503050406030204" pitchFamily="18" charset="0"/>
                    <a:ea typeface="Cambria Math" panose="02040503050406030204" pitchFamily="18" charset="0"/>
                  </a:rPr>
                  <a:t>= Vehicle Travel Vector to get Z to G</a:t>
                </a:r>
              </a:p>
              <a:p>
                <a:endParaRPr lang="en-US" sz="1000"/>
              </a:p>
              <a:p>
                <a14:m>
                  <m:oMath xmlns:m="http://schemas.openxmlformats.org/officeDocument/2006/math">
                    <m:d>
                      <m:dPr>
                        <m:begChr m:val="|"/>
                        <m:endChr m:val="|"/>
                        <m:ctrlPr>
                          <a:rPr lang="en-US" sz="1000" i="1" smtClean="0">
                            <a:latin typeface="Cambria Math" panose="02040503050406030204" pitchFamily="18" charset="0"/>
                          </a:rPr>
                        </m:ctrlPr>
                      </m:dPr>
                      <m:e>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e>
                    </m:d>
                  </m:oMath>
                </a14:m>
                <a:r>
                  <a:rPr lang="en-US" sz="1000"/>
                  <a:t> </a:t>
                </a:r>
                <a:r>
                  <a:rPr lang="en-US" sz="1000">
                    <a:latin typeface="Cambria Math" panose="02040503050406030204" pitchFamily="18" charset="0"/>
                    <a:ea typeface="Cambria Math" panose="02040503050406030204" pitchFamily="18" charset="0"/>
                  </a:rPr>
                  <a:t>= distanceToVehicle (relative distance of  the NavPoint in Vehicle reference </a:t>
                </a:r>
              </a:p>
              <a:p>
                <a:r>
                  <a:rPr lang="en-US" sz="1000">
                    <a:latin typeface="Cambria Math" panose="02040503050406030204" pitchFamily="18" charset="0"/>
                    <a:ea typeface="Cambria Math" panose="02040503050406030204" pitchFamily="18" charset="0"/>
                  </a:rPr>
                  <a:t>             line)</a:t>
                </a:r>
              </a:p>
            </p:txBody>
          </p:sp>
        </mc:Choice>
        <mc:Fallback xmlns="">
          <p:sp>
            <p:nvSpPr>
              <p:cNvPr id="55" name="TextBox 54">
                <a:extLst>
                  <a:ext uri="{FF2B5EF4-FFF2-40B4-BE49-F238E27FC236}">
                    <a16:creationId xmlns:a16="http://schemas.microsoft.com/office/drawing/2014/main" id="{5457BB3A-BFE6-41A3-A8E8-11461F346855}"/>
                  </a:ext>
                </a:extLst>
              </p:cNvPr>
              <p:cNvSpPr txBox="1">
                <a:spLocks noRot="1" noChangeAspect="1" noMove="1" noResize="1" noEditPoints="1" noAdjustHandles="1" noChangeArrowheads="1" noChangeShapeType="1" noTextEdit="1"/>
              </p:cNvSpPr>
              <p:nvPr/>
            </p:nvSpPr>
            <p:spPr>
              <a:xfrm>
                <a:off x="1005840" y="4891891"/>
                <a:ext cx="4678501" cy="1429109"/>
              </a:xfrm>
              <a:prstGeom prst="rect">
                <a:avLst/>
              </a:prstGeom>
              <a:blipFill>
                <a:blip r:embed="rId2"/>
                <a:stretch>
                  <a:fillRect b="-1277"/>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605A62D6-C9F9-4D71-A3BB-CDF4FB6EAEA2}"/>
              </a:ext>
            </a:extLst>
          </p:cNvPr>
          <p:cNvSpPr txBox="1"/>
          <p:nvPr/>
        </p:nvSpPr>
        <p:spPr>
          <a:xfrm>
            <a:off x="906955" y="1377867"/>
            <a:ext cx="4777386" cy="523220"/>
          </a:xfrm>
          <a:prstGeom prst="rect">
            <a:avLst/>
          </a:prstGeom>
          <a:noFill/>
        </p:spPr>
        <p:txBody>
          <a:bodyPr wrap="square" rtlCol="0">
            <a:spAutoFit/>
          </a:bodyPr>
          <a:lstStyle/>
          <a:p>
            <a:r>
              <a:rPr lang="en-US" sz="1400"/>
              <a:t>Goal: The pedestrian, P, needs to arrive at N, and the vehicle front, V needs to arrive at G at the same time.</a:t>
            </a:r>
          </a:p>
        </p:txBody>
      </p:sp>
      <p:sp>
        <p:nvSpPr>
          <p:cNvPr id="57" name="Rectangle: Rounded Corners 56">
            <a:extLst>
              <a:ext uri="{FF2B5EF4-FFF2-40B4-BE49-F238E27FC236}">
                <a16:creationId xmlns:a16="http://schemas.microsoft.com/office/drawing/2014/main" id="{1FB0ADC5-45EA-41B1-8831-6C481EEA7E65}"/>
              </a:ext>
            </a:extLst>
          </p:cNvPr>
          <p:cNvSpPr/>
          <p:nvPr/>
        </p:nvSpPr>
        <p:spPr>
          <a:xfrm>
            <a:off x="1005842" y="3228507"/>
            <a:ext cx="222068" cy="24622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rPr>
              <a:t>P</a:t>
            </a:r>
          </a:p>
        </p:txBody>
      </p:sp>
      <p:cxnSp>
        <p:nvCxnSpPr>
          <p:cNvPr id="59" name="Connector: Curved 58">
            <a:extLst>
              <a:ext uri="{FF2B5EF4-FFF2-40B4-BE49-F238E27FC236}">
                <a16:creationId xmlns:a16="http://schemas.microsoft.com/office/drawing/2014/main" id="{7D0E2999-F5FD-466D-98B2-1C09F65D56DF}"/>
              </a:ext>
            </a:extLst>
          </p:cNvPr>
          <p:cNvCxnSpPr>
            <a:stCxn id="57" idx="3"/>
            <a:endCxn id="4" idx="2"/>
          </p:cNvCxnSpPr>
          <p:nvPr/>
        </p:nvCxnSpPr>
        <p:spPr>
          <a:xfrm flipV="1">
            <a:off x="1227910" y="2641233"/>
            <a:ext cx="1101209" cy="710385"/>
          </a:xfrm>
          <a:prstGeom prst="curvedConnector3">
            <a:avLst/>
          </a:prstGeom>
          <a:ln>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7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605A62D6-C9F9-4D71-A3BB-CDF4FB6EAEA2}"/>
              </a:ext>
            </a:extLst>
          </p:cNvPr>
          <p:cNvSpPr txBox="1"/>
          <p:nvPr/>
        </p:nvSpPr>
        <p:spPr>
          <a:xfrm>
            <a:off x="305130" y="842580"/>
            <a:ext cx="5342708" cy="307777"/>
          </a:xfrm>
          <a:prstGeom prst="rect">
            <a:avLst/>
          </a:prstGeom>
          <a:noFill/>
        </p:spPr>
        <p:txBody>
          <a:bodyPr wrap="square" rtlCol="0">
            <a:spAutoFit/>
          </a:bodyPr>
          <a:lstStyle/>
          <a:p>
            <a:r>
              <a:rPr lang="en-US" sz="1400"/>
              <a:t>When distanceToEgo &gt; 0    </a:t>
            </a:r>
            <a:r>
              <a:rPr lang="en-US" sz="1050" i="1"/>
              <a:t>(Z is in front of the vehicle)</a:t>
            </a:r>
            <a:endParaRPr lang="en-US" sz="1400" i="1"/>
          </a:p>
        </p:txBody>
      </p:sp>
      <p:grpSp>
        <p:nvGrpSpPr>
          <p:cNvPr id="9" name="Group 8">
            <a:extLst>
              <a:ext uri="{FF2B5EF4-FFF2-40B4-BE49-F238E27FC236}">
                <a16:creationId xmlns:a16="http://schemas.microsoft.com/office/drawing/2014/main" id="{EE7D8082-7B24-485B-83A0-8D4C6F0045AE}"/>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DFD81A1-7E8B-4E85-8371-AB2F04C1C8D8}"/>
                </a:ext>
              </a:extLst>
            </p:cNvPr>
            <p:cNvGrpSpPr/>
            <p:nvPr/>
          </p:nvGrpSpPr>
          <p:grpSpPr>
            <a:xfrm>
              <a:off x="652718" y="2062328"/>
              <a:ext cx="1160311" cy="1967494"/>
              <a:chOff x="491610" y="2092806"/>
              <a:chExt cx="1160311" cy="1967494"/>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1466480" y="2292676"/>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491610" y="2092806"/>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366545" y="2092806"/>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1369915" y="2883941"/>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281040" y="3473022"/>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1466482" y="3077074"/>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416515" y="3423055"/>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662210" y="2263406"/>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C63D21E-B2B8-4411-88E1-3C10FFAFAED9}"/>
              </a:ext>
            </a:extLst>
          </p:cNvPr>
          <p:cNvGrpSpPr/>
          <p:nvPr/>
        </p:nvGrpSpPr>
        <p:grpSpPr>
          <a:xfrm>
            <a:off x="2368440" y="1377209"/>
            <a:ext cx="1789612" cy="2759362"/>
            <a:chOff x="2368440" y="1377209"/>
            <a:chExt cx="1789612" cy="2759362"/>
          </a:xfrm>
        </p:grpSpPr>
        <p:sp>
          <p:nvSpPr>
            <p:cNvPr id="24" name="Rectangle 23">
              <a:extLst>
                <a:ext uri="{FF2B5EF4-FFF2-40B4-BE49-F238E27FC236}">
                  <a16:creationId xmlns:a16="http://schemas.microsoft.com/office/drawing/2014/main" id="{F3B5434D-DEF0-48A6-8B99-62AA3890FF74}"/>
                </a:ext>
              </a:extLst>
            </p:cNvPr>
            <p:cNvSpPr/>
            <p:nvPr/>
          </p:nvSpPr>
          <p:spPr>
            <a:xfrm>
              <a:off x="2368440"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162E730-1148-4A3B-85F1-F5489D573B19}"/>
                </a:ext>
              </a:extLst>
            </p:cNvPr>
            <p:cNvCxnSpPr>
              <a:cxnSpLocks/>
              <a:stCxn id="31" idx="0"/>
              <a:endCxn id="30" idx="4"/>
            </p:cNvCxnSpPr>
            <p:nvPr/>
          </p:nvCxnSpPr>
          <p:spPr>
            <a:xfrm flipH="1">
              <a:off x="3637713" y="2069696"/>
              <a:ext cx="2" cy="192502"/>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9A71D234-8235-4AF4-90E0-89EE3F846B5E}"/>
                </a:ext>
              </a:extLst>
            </p:cNvPr>
            <p:cNvSpPr/>
            <p:nvPr/>
          </p:nvSpPr>
          <p:spPr>
            <a:xfrm>
              <a:off x="2662843"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30" name="Oval 29">
              <a:extLst>
                <a:ext uri="{FF2B5EF4-FFF2-40B4-BE49-F238E27FC236}">
                  <a16:creationId xmlns:a16="http://schemas.microsoft.com/office/drawing/2014/main" id="{C62B5F10-57A5-42BE-9E29-BFB3F61E8903}"/>
                </a:ext>
              </a:extLst>
            </p:cNvPr>
            <p:cNvSpPr/>
            <p:nvPr/>
          </p:nvSpPr>
          <p:spPr>
            <a:xfrm>
              <a:off x="3537778"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nvGrpSpPr>
            <p:cNvPr id="11" name="Group 10">
              <a:extLst>
                <a:ext uri="{FF2B5EF4-FFF2-40B4-BE49-F238E27FC236}">
                  <a16:creationId xmlns:a16="http://schemas.microsoft.com/office/drawing/2014/main" id="{46BCF344-4BD2-428D-9AFF-F8F12C79EFD8}"/>
                </a:ext>
              </a:extLst>
            </p:cNvPr>
            <p:cNvGrpSpPr/>
            <p:nvPr/>
          </p:nvGrpSpPr>
          <p:grpSpPr>
            <a:xfrm>
              <a:off x="3452273" y="2069696"/>
              <a:ext cx="370881" cy="1176359"/>
              <a:chOff x="3452273" y="2853463"/>
              <a:chExt cx="370881" cy="1176359"/>
            </a:xfrm>
          </p:grpSpPr>
          <p:grpSp>
            <p:nvGrpSpPr>
              <p:cNvPr id="10" name="Group 9">
                <a:extLst>
                  <a:ext uri="{FF2B5EF4-FFF2-40B4-BE49-F238E27FC236}">
                    <a16:creationId xmlns:a16="http://schemas.microsoft.com/office/drawing/2014/main" id="{CBFA6D64-B070-40A7-AB12-A03D7C536044}"/>
                  </a:ext>
                </a:extLst>
              </p:cNvPr>
              <p:cNvGrpSpPr/>
              <p:nvPr/>
            </p:nvGrpSpPr>
            <p:grpSpPr>
              <a:xfrm>
                <a:off x="3452273" y="2853463"/>
                <a:ext cx="370881" cy="1176359"/>
                <a:chOff x="3452273" y="2853463"/>
                <a:chExt cx="370881" cy="1176359"/>
              </a:xfrm>
            </p:grpSpPr>
            <p:sp>
              <p:nvSpPr>
                <p:cNvPr id="31" name="Rectangle 30">
                  <a:extLst>
                    <a:ext uri="{FF2B5EF4-FFF2-40B4-BE49-F238E27FC236}">
                      <a16:creationId xmlns:a16="http://schemas.microsoft.com/office/drawing/2014/main" id="{925FED7F-F4CF-4BE2-9E99-F074E716BC2A}"/>
                    </a:ext>
                  </a:extLst>
                </p:cNvPr>
                <p:cNvSpPr/>
                <p:nvPr/>
              </p:nvSpPr>
              <p:spPr>
                <a:xfrm>
                  <a:off x="3541148" y="285346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32" name="Rectangle: Rounded Corners 31">
                  <a:extLst>
                    <a:ext uri="{FF2B5EF4-FFF2-40B4-BE49-F238E27FC236}">
                      <a16:creationId xmlns:a16="http://schemas.microsoft.com/office/drawing/2014/main" id="{1C14627C-FDB2-413B-95FD-56E9DD05AD03}"/>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33" name="Straight Connector 32">
                  <a:extLst>
                    <a:ext uri="{FF2B5EF4-FFF2-40B4-BE49-F238E27FC236}">
                      <a16:creationId xmlns:a16="http://schemas.microsoft.com/office/drawing/2014/main" id="{45D940FA-1DF0-4122-8077-6D699FF73664}"/>
                    </a:ext>
                  </a:extLst>
                </p:cNvPr>
                <p:cNvCxnSpPr>
                  <a:cxnSpLocks/>
                  <a:stCxn id="34" idx="0"/>
                  <a:endCxn id="31" idx="2"/>
                </p:cNvCxnSpPr>
                <p:nvPr/>
              </p:nvCxnSpPr>
              <p:spPr>
                <a:xfrm flipV="1">
                  <a:off x="3637715" y="304659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FF408489-DE2C-4DE3-B024-ECBD2C2E2BCE}"/>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a:extLst>
                <a:ext uri="{FF2B5EF4-FFF2-40B4-BE49-F238E27FC236}">
                  <a16:creationId xmlns:a16="http://schemas.microsoft.com/office/drawing/2014/main" id="{030A0F0B-1225-4586-ADAC-B75DA8200CD1}"/>
                </a:ext>
              </a:extLst>
            </p:cNvPr>
            <p:cNvCxnSpPr>
              <a:cxnSpLocks/>
              <a:stCxn id="34" idx="0"/>
              <a:endCxn id="29" idx="5"/>
            </p:cNvCxnSpPr>
            <p:nvPr/>
          </p:nvCxnSpPr>
          <p:spPr>
            <a:xfrm flipH="1" flipV="1">
              <a:off x="2833443" y="2232928"/>
              <a:ext cx="804272" cy="375882"/>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DA3C79-46D9-4707-B7F3-DF21BB699ECB}"/>
                    </a:ext>
                  </a:extLst>
                </p:cNvPr>
                <p:cNvSpPr txBox="1"/>
                <p:nvPr/>
              </p:nvSpPr>
              <p:spPr>
                <a:xfrm>
                  <a:off x="2368440"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27" name="TextBox 26">
                  <a:extLst>
                    <a:ext uri="{FF2B5EF4-FFF2-40B4-BE49-F238E27FC236}">
                      <a16:creationId xmlns:a16="http://schemas.microsoft.com/office/drawing/2014/main" id="{A3DA3C79-46D9-4707-B7F3-DF21BB699ECB}"/>
                    </a:ext>
                  </a:extLst>
                </p:cNvPr>
                <p:cNvSpPr txBox="1">
                  <a:spLocks noRot="1" noChangeAspect="1" noMove="1" noResize="1" noEditPoints="1" noAdjustHandles="1" noChangeArrowheads="1" noChangeShapeType="1" noTextEdit="1"/>
                </p:cNvSpPr>
                <p:nvPr/>
              </p:nvSpPr>
              <p:spPr>
                <a:xfrm>
                  <a:off x="2368440" y="1377209"/>
                  <a:ext cx="1789612" cy="432362"/>
                </a:xfrm>
                <a:prstGeom prst="rect">
                  <a:avLst/>
                </a:prstGeom>
                <a:blipFill>
                  <a:blip r:embed="rId3"/>
                  <a:stretch>
                    <a:fillRect/>
                  </a:stretch>
                </a:blipFill>
                <a:ln>
                  <a:solidFill>
                    <a:schemeClr val="tx1">
                      <a:lumMod val="50000"/>
                      <a:lumOff val="50000"/>
                    </a:schemeClr>
                  </a:solidFill>
                </a:ln>
              </p:spPr>
              <p:txBody>
                <a:bodyPr/>
                <a:lstStyle/>
                <a:p>
                  <a:r>
                    <a:rPr lang="en-US">
                      <a:noFill/>
                    </a:rPr>
                    <a:t> </a:t>
                  </a:r>
                </a:p>
              </p:txBody>
            </p:sp>
          </mc:Fallback>
        </mc:AlternateContent>
      </p:grpSp>
      <p:sp>
        <p:nvSpPr>
          <p:cNvPr id="68" name="Rectangle 67">
            <a:extLst>
              <a:ext uri="{FF2B5EF4-FFF2-40B4-BE49-F238E27FC236}">
                <a16:creationId xmlns:a16="http://schemas.microsoft.com/office/drawing/2014/main" id="{56F3E6A7-7E1D-4B38-9C4E-233BE29AF9D4}"/>
              </a:ext>
            </a:extLst>
          </p:cNvPr>
          <p:cNvSpPr/>
          <p:nvPr/>
        </p:nvSpPr>
        <p:spPr>
          <a:xfrm>
            <a:off x="437856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A2285041-9293-4E90-BE8F-0411FA2B8A7E}"/>
              </a:ext>
            </a:extLst>
          </p:cNvPr>
          <p:cNvCxnSpPr>
            <a:cxnSpLocks/>
            <a:stCxn id="77" idx="0"/>
            <a:endCxn id="71" idx="0"/>
          </p:cNvCxnSpPr>
          <p:nvPr/>
        </p:nvCxnSpPr>
        <p:spPr>
          <a:xfrm flipH="1">
            <a:off x="5647838" y="2200324"/>
            <a:ext cx="2" cy="148615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2AB20521-2ABF-4858-AA84-BA9DC5DA31A3}"/>
              </a:ext>
            </a:extLst>
          </p:cNvPr>
          <p:cNvSpPr/>
          <p:nvPr/>
        </p:nvSpPr>
        <p:spPr>
          <a:xfrm>
            <a:off x="4672968" y="3686479"/>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grpSp>
        <p:nvGrpSpPr>
          <p:cNvPr id="72" name="Group 71">
            <a:extLst>
              <a:ext uri="{FF2B5EF4-FFF2-40B4-BE49-F238E27FC236}">
                <a16:creationId xmlns:a16="http://schemas.microsoft.com/office/drawing/2014/main" id="{07884436-99A1-43DE-8033-A84734A04998}"/>
              </a:ext>
            </a:extLst>
          </p:cNvPr>
          <p:cNvGrpSpPr/>
          <p:nvPr/>
        </p:nvGrpSpPr>
        <p:grpSpPr>
          <a:xfrm>
            <a:off x="5462398" y="2200324"/>
            <a:ext cx="370881" cy="1263445"/>
            <a:chOff x="3452273" y="2766377"/>
            <a:chExt cx="370881" cy="1263445"/>
          </a:xfrm>
        </p:grpSpPr>
        <p:grpSp>
          <p:nvGrpSpPr>
            <p:cNvPr id="75" name="Group 74">
              <a:extLst>
                <a:ext uri="{FF2B5EF4-FFF2-40B4-BE49-F238E27FC236}">
                  <a16:creationId xmlns:a16="http://schemas.microsoft.com/office/drawing/2014/main" id="{1F07E938-D928-4C12-82C8-0DC4736DC83C}"/>
                </a:ext>
              </a:extLst>
            </p:cNvPr>
            <p:cNvGrpSpPr/>
            <p:nvPr/>
          </p:nvGrpSpPr>
          <p:grpSpPr>
            <a:xfrm>
              <a:off x="3452273" y="2766377"/>
              <a:ext cx="370881" cy="1263445"/>
              <a:chOff x="3452273" y="2766377"/>
              <a:chExt cx="370881" cy="1263445"/>
            </a:xfrm>
          </p:grpSpPr>
          <p:cxnSp>
            <p:nvCxnSpPr>
              <p:cNvPr id="79" name="Straight Connector 78">
                <a:extLst>
                  <a:ext uri="{FF2B5EF4-FFF2-40B4-BE49-F238E27FC236}">
                    <a16:creationId xmlns:a16="http://schemas.microsoft.com/office/drawing/2014/main" id="{40377757-085C-4F20-B4F0-DB8771CDC24E}"/>
                  </a:ext>
                </a:extLst>
              </p:cNvPr>
              <p:cNvCxnSpPr>
                <a:cxnSpLocks/>
                <a:stCxn id="76" idx="0"/>
                <a:endCxn id="77" idx="2"/>
              </p:cNvCxnSpPr>
              <p:nvPr/>
            </p:nvCxnSpPr>
            <p:spPr>
              <a:xfrm flipV="1">
                <a:off x="3637715" y="2959510"/>
                <a:ext cx="0" cy="4330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68211A6-3ED1-4E56-AB0E-FA9D36470116}"/>
                  </a:ext>
                </a:extLst>
              </p:cNvPr>
              <p:cNvSpPr/>
              <p:nvPr/>
            </p:nvSpPr>
            <p:spPr>
              <a:xfrm>
                <a:off x="3541148" y="2766377"/>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78" name="Rectangle: Rounded Corners 77">
                <a:extLst>
                  <a:ext uri="{FF2B5EF4-FFF2-40B4-BE49-F238E27FC236}">
                    <a16:creationId xmlns:a16="http://schemas.microsoft.com/office/drawing/2014/main" id="{8CB9340B-3FC2-44DB-8679-A07AAB7C7450}"/>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grpSp>
        <p:sp>
          <p:nvSpPr>
            <p:cNvPr id="76" name="Oval 75">
              <a:extLst>
                <a:ext uri="{FF2B5EF4-FFF2-40B4-BE49-F238E27FC236}">
                  <a16:creationId xmlns:a16="http://schemas.microsoft.com/office/drawing/2014/main" id="{0C8BC1F6-80D7-4677-86ED-52E5C5CD315B}"/>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3" name="Straight Connector 72">
            <a:extLst>
              <a:ext uri="{FF2B5EF4-FFF2-40B4-BE49-F238E27FC236}">
                <a16:creationId xmlns:a16="http://schemas.microsoft.com/office/drawing/2014/main" id="{F72E8CE1-81C3-401F-97F5-46B288845E1F}"/>
              </a:ext>
            </a:extLst>
          </p:cNvPr>
          <p:cNvCxnSpPr>
            <a:cxnSpLocks/>
            <a:stCxn id="78" idx="0"/>
            <a:endCxn id="70" idx="7"/>
          </p:cNvCxnSpPr>
          <p:nvPr/>
        </p:nvCxnSpPr>
        <p:spPr>
          <a:xfrm flipH="1">
            <a:off x="4843568" y="2876491"/>
            <a:ext cx="804271" cy="839258"/>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4CF091A-EA1D-4226-AEFD-D8E7A07535D5}"/>
                  </a:ext>
                </a:extLst>
              </p:cNvPr>
              <p:cNvSpPr txBox="1"/>
              <p:nvPr/>
            </p:nvSpPr>
            <p:spPr>
              <a:xfrm>
                <a:off x="4378565"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a:t>
                </a:r>
                <a:endParaRPr lang="en-US" sz="1100" i="1">
                  <a:solidFill>
                    <a:schemeClr val="tx1">
                      <a:lumMod val="75000"/>
                      <a:lumOff val="25000"/>
                    </a:schemeClr>
                  </a:solidFill>
                </a:endParaRPr>
              </a:p>
            </p:txBody>
          </p:sp>
        </mc:Choice>
        <mc:Fallback xmlns="">
          <p:sp>
            <p:nvSpPr>
              <p:cNvPr id="74" name="TextBox 73">
                <a:extLst>
                  <a:ext uri="{FF2B5EF4-FFF2-40B4-BE49-F238E27FC236}">
                    <a16:creationId xmlns:a16="http://schemas.microsoft.com/office/drawing/2014/main" id="{F4CF091A-EA1D-4226-AEFD-D8E7A07535D5}"/>
                  </a:ext>
                </a:extLst>
              </p:cNvPr>
              <p:cNvSpPr txBox="1">
                <a:spLocks noRot="1" noChangeAspect="1" noMove="1" noResize="1" noEditPoints="1" noAdjustHandles="1" noChangeArrowheads="1" noChangeShapeType="1" noTextEdit="1"/>
              </p:cNvSpPr>
              <p:nvPr/>
            </p:nvSpPr>
            <p:spPr>
              <a:xfrm>
                <a:off x="4378565"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71" name="Oval 70">
            <a:extLst>
              <a:ext uri="{FF2B5EF4-FFF2-40B4-BE49-F238E27FC236}">
                <a16:creationId xmlns:a16="http://schemas.microsoft.com/office/drawing/2014/main" id="{611D2EFC-32E6-4092-BCC9-8B37FB9C9186}"/>
              </a:ext>
            </a:extLst>
          </p:cNvPr>
          <p:cNvSpPr/>
          <p:nvPr/>
        </p:nvSpPr>
        <p:spPr>
          <a:xfrm>
            <a:off x="5547903" y="3686479"/>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80" name="TextBox 79">
            <a:extLst>
              <a:ext uri="{FF2B5EF4-FFF2-40B4-BE49-F238E27FC236}">
                <a16:creationId xmlns:a16="http://schemas.microsoft.com/office/drawing/2014/main" id="{9067CF46-03F9-488F-9748-88D94B3FD03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front of the vehicle</a:t>
            </a:r>
          </a:p>
        </p:txBody>
      </p:sp>
    </p:spTree>
    <p:extLst>
      <p:ext uri="{BB962C8B-B14F-4D97-AF65-F5344CB8AC3E}">
        <p14:creationId xmlns:p14="http://schemas.microsoft.com/office/powerpoint/2010/main" val="101681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E569E47A-329E-45FC-A586-60984967015A}"/>
              </a:ext>
            </a:extLst>
          </p:cNvPr>
          <p:cNvCxnSpPr>
            <a:cxnSpLocks/>
            <a:stCxn id="89" idx="4"/>
            <a:endCxn id="84" idx="0"/>
          </p:cNvCxnSpPr>
          <p:nvPr/>
        </p:nvCxnSpPr>
        <p:spPr>
          <a:xfrm>
            <a:off x="5593044" y="2636390"/>
            <a:ext cx="3588" cy="91510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05A62D6-C9F9-4D71-A3BB-CDF4FB6EAEA2}"/>
              </a:ext>
            </a:extLst>
          </p:cNvPr>
          <p:cNvSpPr txBox="1"/>
          <p:nvPr/>
        </p:nvSpPr>
        <p:spPr>
          <a:xfrm>
            <a:off x="250334" y="829202"/>
            <a:ext cx="5342708" cy="307777"/>
          </a:xfrm>
          <a:prstGeom prst="rect">
            <a:avLst/>
          </a:prstGeom>
          <a:noFill/>
        </p:spPr>
        <p:txBody>
          <a:bodyPr wrap="square" rtlCol="0">
            <a:spAutoFit/>
          </a:bodyPr>
          <a:lstStyle/>
          <a:p>
            <a:r>
              <a:rPr lang="en-US" sz="1400"/>
              <a:t>When distanceToEgo &lt; 0    </a:t>
            </a:r>
            <a:r>
              <a:rPr lang="en-US" sz="1050" i="1"/>
              <a:t>(Z is behind the vehicle)</a:t>
            </a:r>
            <a:endParaRPr lang="en-US" sz="1400" i="1"/>
          </a:p>
        </p:txBody>
      </p:sp>
      <p:grpSp>
        <p:nvGrpSpPr>
          <p:cNvPr id="39" name="Group 38">
            <a:extLst>
              <a:ext uri="{FF2B5EF4-FFF2-40B4-BE49-F238E27FC236}">
                <a16:creationId xmlns:a16="http://schemas.microsoft.com/office/drawing/2014/main" id="{BAD2C748-E4E0-452D-9E5B-F8FE54964430}"/>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4898F11E-64F8-49B2-B106-776D1B6C0C15}"/>
                </a:ext>
              </a:extLst>
            </p:cNvPr>
            <p:cNvGrpSpPr/>
            <p:nvPr/>
          </p:nvGrpSpPr>
          <p:grpSpPr>
            <a:xfrm>
              <a:off x="652718" y="2062328"/>
              <a:ext cx="1074805" cy="199870"/>
              <a:chOff x="652718" y="2062328"/>
              <a:chExt cx="1074805" cy="199870"/>
            </a:xfrm>
          </p:grpSpPr>
          <p:sp>
            <p:nvSpPr>
              <p:cNvPr id="4" name="Oval 3">
                <a:extLst>
                  <a:ext uri="{FF2B5EF4-FFF2-40B4-BE49-F238E27FC236}">
                    <a16:creationId xmlns:a16="http://schemas.microsoft.com/office/drawing/2014/main" id="{927333D8-D8F4-4CEF-B5E4-4284CEF0C7EC}"/>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37" name="Group 36">
              <a:extLst>
                <a:ext uri="{FF2B5EF4-FFF2-40B4-BE49-F238E27FC236}">
                  <a16:creationId xmlns:a16="http://schemas.microsoft.com/office/drawing/2014/main" id="{4A337F4C-6FCF-40E8-902F-BBFA90B3E0B6}"/>
                </a:ext>
              </a:extLst>
            </p:cNvPr>
            <p:cNvGrpSpPr/>
            <p:nvPr/>
          </p:nvGrpSpPr>
          <p:grpSpPr>
            <a:xfrm>
              <a:off x="1442148" y="2758698"/>
              <a:ext cx="370881" cy="1180344"/>
              <a:chOff x="1442148" y="2758698"/>
              <a:chExt cx="370881" cy="1180344"/>
            </a:xfrm>
          </p:grpSpPr>
          <p:sp>
            <p:nvSpPr>
              <p:cNvPr id="7" name="Rectangle 6">
                <a:extLst>
                  <a:ext uri="{FF2B5EF4-FFF2-40B4-BE49-F238E27FC236}">
                    <a16:creationId xmlns:a16="http://schemas.microsoft.com/office/drawing/2014/main" id="{748D74BA-1CF3-43E4-9215-BAF55E74783E}"/>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4"/>
                <a:endCxn id="7"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823318" y="2232928"/>
              <a:ext cx="804270" cy="1063081"/>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3765E75F-1660-43BF-A2C5-6B49264E9867}"/>
                </a:ext>
              </a:extLst>
            </p:cNvPr>
            <p:cNvCxnSpPr>
              <a:cxnSpLocks/>
              <a:stCxn id="14" idx="0"/>
              <a:endCxn id="5" idx="4"/>
            </p:cNvCxnSpPr>
            <p:nvPr/>
          </p:nvCxnSpPr>
          <p:spPr>
            <a:xfrm flipV="1">
              <a:off x="1627588" y="2262198"/>
              <a:ext cx="0" cy="103381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DDAF44F-60C3-49C6-9AE9-CBA19EA50FE0}"/>
              </a:ext>
            </a:extLst>
          </p:cNvPr>
          <p:cNvGrpSpPr/>
          <p:nvPr/>
        </p:nvGrpSpPr>
        <p:grpSpPr>
          <a:xfrm>
            <a:off x="2336954" y="1377209"/>
            <a:ext cx="1789612" cy="2759362"/>
            <a:chOff x="2336954" y="1377209"/>
            <a:chExt cx="1789612" cy="2759362"/>
          </a:xfrm>
        </p:grpSpPr>
        <p:cxnSp>
          <p:nvCxnSpPr>
            <p:cNvPr id="62" name="Straight Connector 61">
              <a:extLst>
                <a:ext uri="{FF2B5EF4-FFF2-40B4-BE49-F238E27FC236}">
                  <a16:creationId xmlns:a16="http://schemas.microsoft.com/office/drawing/2014/main" id="{5052CF07-04A2-4753-AD22-8428668C3B6B}"/>
                </a:ext>
              </a:extLst>
            </p:cNvPr>
            <p:cNvCxnSpPr>
              <a:cxnSpLocks/>
              <a:stCxn id="66" idx="4"/>
              <a:endCxn id="63" idx="0"/>
            </p:cNvCxnSpPr>
            <p:nvPr/>
          </p:nvCxnSpPr>
          <p:spPr>
            <a:xfrm flipH="1">
              <a:off x="3602638" y="2980380"/>
              <a:ext cx="1" cy="349967"/>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AA57811-0891-4DED-93BC-3F25B037BC8B}"/>
                </a:ext>
              </a:extLst>
            </p:cNvPr>
            <p:cNvSpPr/>
            <p:nvPr/>
          </p:nvSpPr>
          <p:spPr>
            <a:xfrm>
              <a:off x="2336954"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2847AE34-C389-4439-9FCE-098E3FC2101E}"/>
                </a:ext>
              </a:extLst>
            </p:cNvPr>
            <p:cNvGrpSpPr/>
            <p:nvPr/>
          </p:nvGrpSpPr>
          <p:grpSpPr>
            <a:xfrm>
              <a:off x="2631357" y="3316361"/>
              <a:ext cx="1074805" cy="199870"/>
              <a:chOff x="652718" y="2062328"/>
              <a:chExt cx="1074805" cy="199870"/>
            </a:xfrm>
          </p:grpSpPr>
          <p:sp>
            <p:nvSpPr>
              <p:cNvPr id="67" name="Oval 66">
                <a:extLst>
                  <a:ext uri="{FF2B5EF4-FFF2-40B4-BE49-F238E27FC236}">
                    <a16:creationId xmlns:a16="http://schemas.microsoft.com/office/drawing/2014/main" id="{4D254728-231B-4E42-8BBE-C424EC084916}"/>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0" name="Oval 79">
                <a:extLst>
                  <a:ext uri="{FF2B5EF4-FFF2-40B4-BE49-F238E27FC236}">
                    <a16:creationId xmlns:a16="http://schemas.microsoft.com/office/drawing/2014/main" id="{7B509A5F-E2E1-460B-9A32-0D98CD781D2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59" name="Group 58">
              <a:extLst>
                <a:ext uri="{FF2B5EF4-FFF2-40B4-BE49-F238E27FC236}">
                  <a16:creationId xmlns:a16="http://schemas.microsoft.com/office/drawing/2014/main" id="{E72A2C47-3BE9-4228-AD59-EE1878310BCE}"/>
                </a:ext>
              </a:extLst>
            </p:cNvPr>
            <p:cNvGrpSpPr/>
            <p:nvPr/>
          </p:nvGrpSpPr>
          <p:grpSpPr>
            <a:xfrm>
              <a:off x="3417199" y="2343136"/>
              <a:ext cx="370881" cy="1180344"/>
              <a:chOff x="1442148" y="2758698"/>
              <a:chExt cx="370881" cy="1180344"/>
            </a:xfrm>
          </p:grpSpPr>
          <p:sp>
            <p:nvSpPr>
              <p:cNvPr id="63" name="Rectangle 62">
                <a:extLst>
                  <a:ext uri="{FF2B5EF4-FFF2-40B4-BE49-F238E27FC236}">
                    <a16:creationId xmlns:a16="http://schemas.microsoft.com/office/drawing/2014/main" id="{A4D3DC25-8200-4A64-9CE4-B7D0630BF8F1}"/>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64" name="Rectangle: Rounded Corners 63">
                <a:extLst>
                  <a:ext uri="{FF2B5EF4-FFF2-40B4-BE49-F238E27FC236}">
                    <a16:creationId xmlns:a16="http://schemas.microsoft.com/office/drawing/2014/main" id="{518553F4-2B26-462F-836E-1BEA4A0ABABA}"/>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65" name="Straight Connector 64">
                <a:extLst>
                  <a:ext uri="{FF2B5EF4-FFF2-40B4-BE49-F238E27FC236}">
                    <a16:creationId xmlns:a16="http://schemas.microsoft.com/office/drawing/2014/main" id="{18694A17-BB1F-42A6-A8B1-24839585ECD5}"/>
                  </a:ext>
                </a:extLst>
              </p:cNvPr>
              <p:cNvCxnSpPr>
                <a:cxnSpLocks/>
                <a:stCxn id="66" idx="4"/>
                <a:endCxn id="63"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7AD49581-4498-42F6-B199-0F75EB9BA1E1}"/>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Straight Connector 59">
              <a:extLst>
                <a:ext uri="{FF2B5EF4-FFF2-40B4-BE49-F238E27FC236}">
                  <a16:creationId xmlns:a16="http://schemas.microsoft.com/office/drawing/2014/main" id="{3CA58BAF-EB9F-4568-8936-CF8B4C7F475A}"/>
                </a:ext>
              </a:extLst>
            </p:cNvPr>
            <p:cNvCxnSpPr>
              <a:cxnSpLocks/>
              <a:stCxn id="66" idx="3"/>
              <a:endCxn id="67" idx="7"/>
            </p:cNvCxnSpPr>
            <p:nvPr/>
          </p:nvCxnSpPr>
          <p:spPr>
            <a:xfrm flipH="1">
              <a:off x="2801957" y="2965745"/>
              <a:ext cx="765350" cy="37988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7DDD2DE-4191-46AF-8DBC-3D78F3FD3ECE}"/>
                    </a:ext>
                  </a:extLst>
                </p:cNvPr>
                <p:cNvSpPr txBox="1"/>
                <p:nvPr/>
              </p:nvSpPr>
              <p:spPr>
                <a:xfrm>
                  <a:off x="2336954"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61" name="TextBox 60">
                  <a:extLst>
                    <a:ext uri="{FF2B5EF4-FFF2-40B4-BE49-F238E27FC236}">
                      <a16:creationId xmlns:a16="http://schemas.microsoft.com/office/drawing/2014/main" id="{07DDD2DE-4191-46AF-8DBC-3D78F3FD3ECE}"/>
                    </a:ext>
                  </a:extLst>
                </p:cNvPr>
                <p:cNvSpPr txBox="1">
                  <a:spLocks noRot="1" noChangeAspect="1" noMove="1" noResize="1" noEditPoints="1" noAdjustHandles="1" noChangeArrowheads="1" noChangeShapeType="1" noTextEdit="1"/>
                </p:cNvSpPr>
                <p:nvPr/>
              </p:nvSpPr>
              <p:spPr>
                <a:xfrm>
                  <a:off x="2336954" y="1377209"/>
                  <a:ext cx="1789612" cy="416974"/>
                </a:xfrm>
                <a:prstGeom prst="rect">
                  <a:avLst/>
                </a:prstGeom>
                <a:blipFill>
                  <a:blip r:embed="rId3"/>
                  <a:stretch>
                    <a:fillRect b="-2857"/>
                  </a:stretch>
                </a:blipFill>
                <a:ln>
                  <a:solidFill>
                    <a:schemeClr val="tx1">
                      <a:lumMod val="50000"/>
                      <a:lumOff val="50000"/>
                    </a:schemeClr>
                  </a:solidFill>
                </a:ln>
              </p:spPr>
              <p:txBody>
                <a:bodyPr/>
                <a:lstStyle/>
                <a:p>
                  <a:r>
                    <a:rPr lang="en-US">
                      <a:noFill/>
                    </a:rPr>
                    <a:t> </a:t>
                  </a:r>
                </a:p>
              </p:txBody>
            </p:sp>
          </mc:Fallback>
        </mc:AlternateContent>
      </p:grpSp>
      <p:sp>
        <p:nvSpPr>
          <p:cNvPr id="81" name="Rectangle 80">
            <a:extLst>
              <a:ext uri="{FF2B5EF4-FFF2-40B4-BE49-F238E27FC236}">
                <a16:creationId xmlns:a16="http://schemas.microsoft.com/office/drawing/2014/main" id="{2117360B-58CC-4C24-847A-33259351D3A5}"/>
              </a:ext>
            </a:extLst>
          </p:cNvPr>
          <p:cNvSpPr/>
          <p:nvPr/>
        </p:nvSpPr>
        <p:spPr>
          <a:xfrm>
            <a:off x="4327359"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E745EFC8-85D3-4764-ABE1-A829B7249045}"/>
              </a:ext>
            </a:extLst>
          </p:cNvPr>
          <p:cNvGrpSpPr/>
          <p:nvPr/>
        </p:nvGrpSpPr>
        <p:grpSpPr>
          <a:xfrm>
            <a:off x="4621762" y="3551491"/>
            <a:ext cx="1074805" cy="199870"/>
            <a:chOff x="652718" y="2062328"/>
            <a:chExt cx="1074805" cy="199870"/>
          </a:xfrm>
        </p:grpSpPr>
        <p:sp>
          <p:nvSpPr>
            <p:cNvPr id="83" name="Oval 82">
              <a:extLst>
                <a:ext uri="{FF2B5EF4-FFF2-40B4-BE49-F238E27FC236}">
                  <a16:creationId xmlns:a16="http://schemas.microsoft.com/office/drawing/2014/main" id="{B4E76217-ECDC-4F2F-8BA0-B8CD17352E95}"/>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4" name="Oval 83">
              <a:extLst>
                <a:ext uri="{FF2B5EF4-FFF2-40B4-BE49-F238E27FC236}">
                  <a16:creationId xmlns:a16="http://schemas.microsoft.com/office/drawing/2014/main" id="{BB0737C6-2B40-48CB-A5EA-64497E8D7DC3}"/>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85" name="Group 84">
            <a:extLst>
              <a:ext uri="{FF2B5EF4-FFF2-40B4-BE49-F238E27FC236}">
                <a16:creationId xmlns:a16="http://schemas.microsoft.com/office/drawing/2014/main" id="{4C1B633A-A226-488E-AA76-439A62241775}"/>
              </a:ext>
            </a:extLst>
          </p:cNvPr>
          <p:cNvGrpSpPr/>
          <p:nvPr/>
        </p:nvGrpSpPr>
        <p:grpSpPr>
          <a:xfrm>
            <a:off x="5407604" y="1999146"/>
            <a:ext cx="370881" cy="1180344"/>
            <a:chOff x="1442148" y="2758698"/>
            <a:chExt cx="370881" cy="1180344"/>
          </a:xfrm>
        </p:grpSpPr>
        <p:sp>
          <p:nvSpPr>
            <p:cNvPr id="86" name="Rectangle 85">
              <a:extLst>
                <a:ext uri="{FF2B5EF4-FFF2-40B4-BE49-F238E27FC236}">
                  <a16:creationId xmlns:a16="http://schemas.microsoft.com/office/drawing/2014/main" id="{0FCA9352-3E4D-43A8-91F3-BCABACEE9B48}"/>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7" name="Rectangle: Rounded Corners 86">
              <a:extLst>
                <a:ext uri="{FF2B5EF4-FFF2-40B4-BE49-F238E27FC236}">
                  <a16:creationId xmlns:a16="http://schemas.microsoft.com/office/drawing/2014/main" id="{0461EFBD-C65B-4943-84B2-968A77A4120C}"/>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88" name="Straight Connector 87">
              <a:extLst>
                <a:ext uri="{FF2B5EF4-FFF2-40B4-BE49-F238E27FC236}">
                  <a16:creationId xmlns:a16="http://schemas.microsoft.com/office/drawing/2014/main" id="{C8D831FB-9033-4A41-89B3-8CE52FC4F70F}"/>
                </a:ext>
              </a:extLst>
            </p:cNvPr>
            <p:cNvCxnSpPr>
              <a:cxnSpLocks/>
              <a:stCxn id="89" idx="4"/>
              <a:endCxn id="86"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4DA3E5A7-B70A-4A98-B8E4-EC0E641C3292}"/>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497CB552-B08C-4C37-8E86-223E2CBABA06}"/>
              </a:ext>
            </a:extLst>
          </p:cNvPr>
          <p:cNvCxnSpPr>
            <a:cxnSpLocks/>
            <a:stCxn id="89" idx="3"/>
            <a:endCxn id="83" idx="7"/>
          </p:cNvCxnSpPr>
          <p:nvPr/>
        </p:nvCxnSpPr>
        <p:spPr>
          <a:xfrm flipH="1">
            <a:off x="4792362" y="2621755"/>
            <a:ext cx="765350" cy="95900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BB63ED5-8F8E-4CF6-9CBC-AC7C1FBB24BB}"/>
                  </a:ext>
                </a:extLst>
              </p:cNvPr>
              <p:cNvSpPr txBox="1"/>
              <p:nvPr/>
            </p:nvSpPr>
            <p:spPr>
              <a:xfrm>
                <a:off x="4327359"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 </a:t>
                </a:r>
                <a:endParaRPr lang="en-US" sz="1100" i="1">
                  <a:solidFill>
                    <a:schemeClr val="tx1">
                      <a:lumMod val="75000"/>
                      <a:lumOff val="25000"/>
                    </a:schemeClr>
                  </a:solidFill>
                </a:endParaRPr>
              </a:p>
            </p:txBody>
          </p:sp>
        </mc:Choice>
        <mc:Fallback xmlns="">
          <p:sp>
            <p:nvSpPr>
              <p:cNvPr id="91" name="TextBox 90">
                <a:extLst>
                  <a:ext uri="{FF2B5EF4-FFF2-40B4-BE49-F238E27FC236}">
                    <a16:creationId xmlns:a16="http://schemas.microsoft.com/office/drawing/2014/main" id="{1BB63ED5-8F8E-4CF6-9CBC-AC7C1FBB24BB}"/>
                  </a:ext>
                </a:extLst>
              </p:cNvPr>
              <p:cNvSpPr txBox="1">
                <a:spLocks noRot="1" noChangeAspect="1" noMove="1" noResize="1" noEditPoints="1" noAdjustHandles="1" noChangeArrowheads="1" noChangeShapeType="1" noTextEdit="1"/>
              </p:cNvSpPr>
              <p:nvPr/>
            </p:nvSpPr>
            <p:spPr>
              <a:xfrm>
                <a:off x="4327359"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93" name="TextBox 92">
            <a:extLst>
              <a:ext uri="{FF2B5EF4-FFF2-40B4-BE49-F238E27FC236}">
                <a16:creationId xmlns:a16="http://schemas.microsoft.com/office/drawing/2014/main" id="{A22F2956-5237-475E-8B0A-C94FED133C8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back of the vehicle</a:t>
            </a:r>
          </a:p>
        </p:txBody>
      </p:sp>
    </p:spTree>
    <p:extLst>
      <p:ext uri="{BB962C8B-B14F-4D97-AF65-F5344CB8AC3E}">
        <p14:creationId xmlns:p14="http://schemas.microsoft.com/office/powerpoint/2010/main" val="181109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C96F3F10-B035-4C8D-A38A-DE6AA767656F}"/>
              </a:ext>
            </a:extLst>
          </p:cNvPr>
          <p:cNvGrpSpPr/>
          <p:nvPr/>
        </p:nvGrpSpPr>
        <p:grpSpPr>
          <a:xfrm>
            <a:off x="474994" y="1487695"/>
            <a:ext cx="2117755" cy="3308900"/>
            <a:chOff x="477961" y="1841441"/>
            <a:chExt cx="2117755" cy="3308900"/>
          </a:xfrm>
        </p:grpSpPr>
        <p:grpSp>
          <p:nvGrpSpPr>
            <p:cNvPr id="12" name="Group 11">
              <a:extLst>
                <a:ext uri="{FF2B5EF4-FFF2-40B4-BE49-F238E27FC236}">
                  <a16:creationId xmlns:a16="http://schemas.microsoft.com/office/drawing/2014/main" id="{10950F2A-C74F-40E7-A374-28F5BDCB5D52}"/>
                </a:ext>
              </a:extLst>
            </p:cNvPr>
            <p:cNvGrpSpPr/>
            <p:nvPr/>
          </p:nvGrpSpPr>
          <p:grpSpPr>
            <a:xfrm>
              <a:off x="1078739" y="1841441"/>
              <a:ext cx="1516977" cy="3265715"/>
              <a:chOff x="1078739" y="1841441"/>
              <a:chExt cx="1748737" cy="3265715"/>
            </a:xfrm>
          </p:grpSpPr>
          <p:sp>
            <p:nvSpPr>
              <p:cNvPr id="4" name="Rectangle 3">
                <a:extLst>
                  <a:ext uri="{FF2B5EF4-FFF2-40B4-BE49-F238E27FC236}">
                    <a16:creationId xmlns:a16="http://schemas.microsoft.com/office/drawing/2014/main" id="{7C8D9DDF-5146-4539-A9FB-023F56D73453}"/>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00F4991-FB91-4FEA-96E5-415F5FF910EE}"/>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960052F-F3E2-4724-8736-CF5BA70026FC}"/>
                  </a:ext>
                </a:extLst>
              </p:cNvPr>
              <p:cNvCxnSpPr>
                <a:cxnSpLocks/>
                <a:stCxn id="4" idx="0"/>
                <a:endCxn id="4"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53F374-CA97-473B-866A-9F4C1DA026C3}"/>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AA9A3F36-8EC1-4FC1-B761-16CE74EC1A9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7681" y="2401150"/>
              <a:ext cx="374016" cy="547791"/>
            </a:xfrm>
            <a:prstGeom prst="rect">
              <a:avLst/>
            </a:prstGeom>
          </p:spPr>
        </p:pic>
        <p:pic>
          <p:nvPicPr>
            <p:cNvPr id="19" name="Picture 18">
              <a:extLst>
                <a:ext uri="{FF2B5EF4-FFF2-40B4-BE49-F238E27FC236}">
                  <a16:creationId xmlns:a16="http://schemas.microsoft.com/office/drawing/2014/main" id="{AB4E4656-A586-41A5-9B57-12F0E57EA51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41277" y="3127185"/>
              <a:ext cx="235963" cy="603630"/>
            </a:xfrm>
            <a:prstGeom prst="rect">
              <a:avLst/>
            </a:prstGeom>
          </p:spPr>
        </p:pic>
        <p:pic>
          <p:nvPicPr>
            <p:cNvPr id="20" name="Picture 19">
              <a:extLst>
                <a:ext uri="{FF2B5EF4-FFF2-40B4-BE49-F238E27FC236}">
                  <a16:creationId xmlns:a16="http://schemas.microsoft.com/office/drawing/2014/main" id="{4495ADB9-8B04-4159-A109-25197A3F1957}"/>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11957" y="3869871"/>
              <a:ext cx="265464" cy="547791"/>
            </a:xfrm>
            <a:prstGeom prst="rect">
              <a:avLst/>
            </a:prstGeom>
          </p:spPr>
        </p:pic>
        <p:pic>
          <p:nvPicPr>
            <p:cNvPr id="21" name="Picture 20">
              <a:extLst>
                <a:ext uri="{FF2B5EF4-FFF2-40B4-BE49-F238E27FC236}">
                  <a16:creationId xmlns:a16="http://schemas.microsoft.com/office/drawing/2014/main" id="{80EF1C6F-339D-4827-ABA0-3B72F3EE1BE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5702" y="4602550"/>
              <a:ext cx="265464" cy="547791"/>
            </a:xfrm>
            <a:prstGeom prst="rect">
              <a:avLst/>
            </a:prstGeom>
            <a:noFill/>
          </p:spPr>
        </p:pic>
        <p:sp>
          <p:nvSpPr>
            <p:cNvPr id="5" name="TextBox 4">
              <a:extLst>
                <a:ext uri="{FF2B5EF4-FFF2-40B4-BE49-F238E27FC236}">
                  <a16:creationId xmlns:a16="http://schemas.microsoft.com/office/drawing/2014/main" id="{883D90AD-AACA-45A4-A0FE-168B636B1D8C}"/>
                </a:ext>
              </a:extLst>
            </p:cNvPr>
            <p:cNvSpPr txBox="1"/>
            <p:nvPr/>
          </p:nvSpPr>
          <p:spPr>
            <a:xfrm>
              <a:off x="1935849" y="3491820"/>
              <a:ext cx="128634" cy="276999"/>
            </a:xfrm>
            <a:prstGeom prst="rect">
              <a:avLst/>
            </a:prstGeom>
            <a:noFill/>
          </p:spPr>
          <p:txBody>
            <a:bodyPr wrap="square" rtlCol="0">
              <a:spAutoFit/>
            </a:bodyPr>
            <a:lstStyle/>
            <a:p>
              <a:r>
                <a:rPr lang="en-US" sz="1200"/>
                <a:t>1</a:t>
              </a:r>
            </a:p>
          </p:txBody>
        </p:sp>
        <p:sp>
          <p:nvSpPr>
            <p:cNvPr id="25" name="TextBox 24">
              <a:extLst>
                <a:ext uri="{FF2B5EF4-FFF2-40B4-BE49-F238E27FC236}">
                  <a16:creationId xmlns:a16="http://schemas.microsoft.com/office/drawing/2014/main" id="{AE67AC6C-3F6E-4B7F-A66C-AD855DEB1283}"/>
                </a:ext>
              </a:extLst>
            </p:cNvPr>
            <p:cNvSpPr txBox="1"/>
            <p:nvPr/>
          </p:nvSpPr>
          <p:spPr>
            <a:xfrm>
              <a:off x="1855817" y="3152608"/>
              <a:ext cx="128634" cy="276999"/>
            </a:xfrm>
            <a:prstGeom prst="rect">
              <a:avLst/>
            </a:prstGeom>
            <a:noFill/>
          </p:spPr>
          <p:txBody>
            <a:bodyPr wrap="square" rtlCol="0">
              <a:spAutoFit/>
            </a:bodyPr>
            <a:lstStyle/>
            <a:p>
              <a:r>
                <a:rPr lang="en-US" sz="1200"/>
                <a:t>2</a:t>
              </a:r>
            </a:p>
          </p:txBody>
        </p:sp>
        <p:sp>
          <p:nvSpPr>
            <p:cNvPr id="26" name="TextBox 25">
              <a:extLst>
                <a:ext uri="{FF2B5EF4-FFF2-40B4-BE49-F238E27FC236}">
                  <a16:creationId xmlns:a16="http://schemas.microsoft.com/office/drawing/2014/main" id="{DCE05020-B15F-4C56-856B-CA69EF64FB12}"/>
                </a:ext>
              </a:extLst>
            </p:cNvPr>
            <p:cNvSpPr txBox="1"/>
            <p:nvPr/>
          </p:nvSpPr>
          <p:spPr>
            <a:xfrm>
              <a:off x="2026857" y="2632585"/>
              <a:ext cx="128634" cy="276999"/>
            </a:xfrm>
            <a:prstGeom prst="rect">
              <a:avLst/>
            </a:prstGeom>
            <a:noFill/>
          </p:spPr>
          <p:txBody>
            <a:bodyPr wrap="square" rtlCol="0">
              <a:spAutoFit/>
            </a:bodyPr>
            <a:lstStyle/>
            <a:p>
              <a:r>
                <a:rPr lang="en-US" sz="1200"/>
                <a:t>3</a:t>
              </a:r>
            </a:p>
          </p:txBody>
        </p:sp>
        <p:sp>
          <p:nvSpPr>
            <p:cNvPr id="27" name="TextBox 26">
              <a:extLst>
                <a:ext uri="{FF2B5EF4-FFF2-40B4-BE49-F238E27FC236}">
                  <a16:creationId xmlns:a16="http://schemas.microsoft.com/office/drawing/2014/main" id="{770E2EBD-FFBD-4451-8FE5-67C1569E987D}"/>
                </a:ext>
              </a:extLst>
            </p:cNvPr>
            <p:cNvSpPr txBox="1"/>
            <p:nvPr/>
          </p:nvSpPr>
          <p:spPr>
            <a:xfrm>
              <a:off x="1898120" y="2070400"/>
              <a:ext cx="128634" cy="276999"/>
            </a:xfrm>
            <a:prstGeom prst="rect">
              <a:avLst/>
            </a:prstGeom>
            <a:noFill/>
          </p:spPr>
          <p:txBody>
            <a:bodyPr wrap="square" rtlCol="0">
              <a:spAutoFit/>
            </a:bodyPr>
            <a:lstStyle/>
            <a:p>
              <a:r>
                <a:rPr lang="en-US" sz="1200"/>
                <a:t>4</a:t>
              </a:r>
            </a:p>
          </p:txBody>
        </p:sp>
        <p:sp>
          <p:nvSpPr>
            <p:cNvPr id="28" name="TextBox 27">
              <a:extLst>
                <a:ext uri="{FF2B5EF4-FFF2-40B4-BE49-F238E27FC236}">
                  <a16:creationId xmlns:a16="http://schemas.microsoft.com/office/drawing/2014/main" id="{8599937F-F5B5-4DC0-A192-3229AFEC4021}"/>
                </a:ext>
              </a:extLst>
            </p:cNvPr>
            <p:cNvSpPr txBox="1"/>
            <p:nvPr/>
          </p:nvSpPr>
          <p:spPr>
            <a:xfrm>
              <a:off x="1295743" y="4737945"/>
              <a:ext cx="128634" cy="276999"/>
            </a:xfrm>
            <a:prstGeom prst="rect">
              <a:avLst/>
            </a:prstGeom>
            <a:noFill/>
          </p:spPr>
          <p:txBody>
            <a:bodyPr wrap="square" rtlCol="0">
              <a:spAutoFit/>
            </a:bodyPr>
            <a:lstStyle/>
            <a:p>
              <a:r>
                <a:rPr lang="en-US" sz="1200"/>
                <a:t>1</a:t>
              </a:r>
            </a:p>
          </p:txBody>
        </p:sp>
        <p:sp>
          <p:nvSpPr>
            <p:cNvPr id="29" name="TextBox 28">
              <a:extLst>
                <a:ext uri="{FF2B5EF4-FFF2-40B4-BE49-F238E27FC236}">
                  <a16:creationId xmlns:a16="http://schemas.microsoft.com/office/drawing/2014/main" id="{AC1DF77D-4153-43B0-AAC2-CDE7B33727ED}"/>
                </a:ext>
              </a:extLst>
            </p:cNvPr>
            <p:cNvSpPr txBox="1"/>
            <p:nvPr/>
          </p:nvSpPr>
          <p:spPr>
            <a:xfrm>
              <a:off x="1283533" y="4005266"/>
              <a:ext cx="128634" cy="276999"/>
            </a:xfrm>
            <a:prstGeom prst="rect">
              <a:avLst/>
            </a:prstGeom>
            <a:noFill/>
          </p:spPr>
          <p:txBody>
            <a:bodyPr wrap="square" rtlCol="0">
              <a:spAutoFit/>
            </a:bodyPr>
            <a:lstStyle/>
            <a:p>
              <a:r>
                <a:rPr lang="en-US" sz="1200"/>
                <a:t>2</a:t>
              </a:r>
            </a:p>
          </p:txBody>
        </p:sp>
        <p:sp>
          <p:nvSpPr>
            <p:cNvPr id="30" name="TextBox 29">
              <a:extLst>
                <a:ext uri="{FF2B5EF4-FFF2-40B4-BE49-F238E27FC236}">
                  <a16:creationId xmlns:a16="http://schemas.microsoft.com/office/drawing/2014/main" id="{F6C440D8-FF1C-4B96-B408-8F129F3798BB}"/>
                </a:ext>
              </a:extLst>
            </p:cNvPr>
            <p:cNvSpPr txBox="1"/>
            <p:nvPr/>
          </p:nvSpPr>
          <p:spPr>
            <a:xfrm>
              <a:off x="1294558" y="3235891"/>
              <a:ext cx="128634" cy="276999"/>
            </a:xfrm>
            <a:prstGeom prst="rect">
              <a:avLst/>
            </a:prstGeom>
            <a:noFill/>
          </p:spPr>
          <p:txBody>
            <a:bodyPr wrap="square" rtlCol="0">
              <a:spAutoFit/>
            </a:bodyPr>
            <a:lstStyle/>
            <a:p>
              <a:r>
                <a:rPr lang="en-US" sz="1200"/>
                <a:t>3</a:t>
              </a:r>
            </a:p>
          </p:txBody>
        </p:sp>
        <p:sp>
          <p:nvSpPr>
            <p:cNvPr id="31" name="TextBox 30">
              <a:extLst>
                <a:ext uri="{FF2B5EF4-FFF2-40B4-BE49-F238E27FC236}">
                  <a16:creationId xmlns:a16="http://schemas.microsoft.com/office/drawing/2014/main" id="{73115B2E-B428-45DD-B8CA-3D8452E6D71F}"/>
                </a:ext>
              </a:extLst>
            </p:cNvPr>
            <p:cNvSpPr txBox="1"/>
            <p:nvPr/>
          </p:nvSpPr>
          <p:spPr>
            <a:xfrm>
              <a:off x="1301233" y="2523264"/>
              <a:ext cx="128634" cy="276999"/>
            </a:xfrm>
            <a:prstGeom prst="rect">
              <a:avLst/>
            </a:prstGeom>
            <a:noFill/>
          </p:spPr>
          <p:txBody>
            <a:bodyPr wrap="square" rtlCol="0">
              <a:spAutoFit/>
            </a:bodyPr>
            <a:lstStyle/>
            <a:p>
              <a:r>
                <a:rPr lang="en-US" sz="1200"/>
                <a:t>4</a:t>
              </a:r>
            </a:p>
          </p:txBody>
        </p:sp>
        <p:sp>
          <p:nvSpPr>
            <p:cNvPr id="40" name="Freeform: Shape 39">
              <a:extLst>
                <a:ext uri="{FF2B5EF4-FFF2-40B4-BE49-F238E27FC236}">
                  <a16:creationId xmlns:a16="http://schemas.microsoft.com/office/drawing/2014/main" id="{70AF6E43-0D0F-42B5-A978-0DA0FD93F44F}"/>
                </a:ext>
              </a:extLst>
            </p:cNvPr>
            <p:cNvSpPr/>
            <p:nvPr/>
          </p:nvSpPr>
          <p:spPr>
            <a:xfrm>
              <a:off x="1115977" y="2009927"/>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FC7B9E-0298-4C04-B154-CC3407FE189B}"/>
                </a:ext>
              </a:extLst>
            </p:cNvPr>
            <p:cNvSpPr/>
            <p:nvPr/>
          </p:nvSpPr>
          <p:spPr>
            <a:xfrm>
              <a:off x="1805172" y="3263338"/>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FFD954-9D82-4DB1-A4C2-CD2C5EF3804F}"/>
                </a:ext>
              </a:extLst>
            </p:cNvPr>
            <p:cNvSpPr/>
            <p:nvPr/>
          </p:nvSpPr>
          <p:spPr>
            <a:xfrm>
              <a:off x="1889212" y="3595127"/>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8D75F5-1F47-4AF8-AFE5-16F4C4352BF6}"/>
                </a:ext>
              </a:extLst>
            </p:cNvPr>
            <p:cNvSpPr/>
            <p:nvPr/>
          </p:nvSpPr>
          <p:spPr>
            <a:xfrm>
              <a:off x="1947471" y="2719248"/>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5358CFA-A3A4-49F4-9C4D-F8534AB73DEA}"/>
                </a:ext>
              </a:extLst>
            </p:cNvPr>
            <p:cNvSpPr/>
            <p:nvPr/>
          </p:nvSpPr>
          <p:spPr>
            <a:xfrm>
              <a:off x="1844972" y="2151653"/>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3A68798-9904-4395-B4A5-798EC5B3729F}"/>
                </a:ext>
              </a:extLst>
            </p:cNvPr>
            <p:cNvSpPr/>
            <p:nvPr/>
          </p:nvSpPr>
          <p:spPr>
            <a:xfrm>
              <a:off x="1620476" y="2049824"/>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1AF5141-424C-4314-AB57-FAC2A8974040}"/>
                </a:ext>
              </a:extLst>
            </p:cNvPr>
            <p:cNvSpPr/>
            <p:nvPr/>
          </p:nvSpPr>
          <p:spPr>
            <a:xfrm>
              <a:off x="1252336" y="2004131"/>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AE2A65A-27D0-4B01-A1DD-8B934E419ED9}"/>
                </a:ext>
              </a:extLst>
            </p:cNvPr>
            <p:cNvSpPr/>
            <p:nvPr/>
          </p:nvSpPr>
          <p:spPr>
            <a:xfrm>
              <a:off x="1425933" y="201289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F2C0CC42-6626-47B5-B83B-E5D15532912C}"/>
                </a:ext>
              </a:extLst>
            </p:cNvPr>
            <p:cNvSpPr/>
            <p:nvPr/>
          </p:nvSpPr>
          <p:spPr>
            <a:xfrm rot="16200000">
              <a:off x="1580093" y="2296179"/>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7BA58725-13A9-4309-BFD6-552BEF674A7F}"/>
                </a:ext>
              </a:extLst>
            </p:cNvPr>
            <p:cNvCxnSpPr>
              <a:cxnSpLocks/>
              <a:stCxn id="44" idx="2"/>
            </p:cNvCxnSpPr>
            <p:nvPr/>
          </p:nvCxnSpPr>
          <p:spPr>
            <a:xfrm>
              <a:off x="837547" y="3851377"/>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C78489C-68CE-4E02-A8A2-3CDF5B805789}"/>
                </a:ext>
              </a:extLst>
            </p:cNvPr>
            <p:cNvSpPr txBox="1"/>
            <p:nvPr/>
          </p:nvSpPr>
          <p:spPr>
            <a:xfrm>
              <a:off x="477961" y="3389712"/>
              <a:ext cx="719172" cy="461665"/>
            </a:xfrm>
            <a:prstGeom prst="rect">
              <a:avLst/>
            </a:prstGeom>
            <a:noFill/>
          </p:spPr>
          <p:txBody>
            <a:bodyPr wrap="square" rtlCol="0">
              <a:spAutoFit/>
            </a:bodyPr>
            <a:lstStyle/>
            <a:p>
              <a:pPr algn="ctr"/>
              <a:r>
                <a:rPr lang="en-US" sz="1200"/>
                <a:t>25 meter</a:t>
              </a:r>
            </a:p>
          </p:txBody>
        </p:sp>
        <p:cxnSp>
          <p:nvCxnSpPr>
            <p:cNvPr id="45" name="Straight Arrow Connector 44">
              <a:extLst>
                <a:ext uri="{FF2B5EF4-FFF2-40B4-BE49-F238E27FC236}">
                  <a16:creationId xmlns:a16="http://schemas.microsoft.com/office/drawing/2014/main" id="{056924B7-B736-4327-B6D5-F8ACE863EC2D}"/>
                </a:ext>
              </a:extLst>
            </p:cNvPr>
            <p:cNvCxnSpPr>
              <a:cxnSpLocks/>
              <a:stCxn id="44" idx="0"/>
            </p:cNvCxnSpPr>
            <p:nvPr/>
          </p:nvCxnSpPr>
          <p:spPr>
            <a:xfrm flipV="1">
              <a:off x="837547" y="1841441"/>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404C40B1-6663-4361-BCEB-EB9A49AE9E9E}"/>
              </a:ext>
            </a:extLst>
          </p:cNvPr>
          <p:cNvSpPr txBox="1"/>
          <p:nvPr/>
        </p:nvSpPr>
        <p:spPr>
          <a:xfrm>
            <a:off x="566616" y="5304576"/>
            <a:ext cx="7424598" cy="1015663"/>
          </a:xfrm>
          <a:prstGeom prst="rect">
            <a:avLst/>
          </a:prstGeom>
          <a:noFill/>
        </p:spPr>
        <p:txBody>
          <a:bodyPr wrap="square" rtlCol="0">
            <a:spAutoFit/>
          </a:bodyPr>
          <a:lstStyle/>
          <a:p>
            <a:pPr algn="just"/>
            <a:r>
              <a:rPr lang="en-US" sz="1200">
                <a:latin typeface="Times New Roman" panose="02020603050405020304" pitchFamily="18" charset="0"/>
                <a:cs typeface="Times New Roman" panose="02020603050405020304" pitchFamily="18" charset="0"/>
              </a:rPr>
              <a:t>Fig. 1: </a:t>
            </a:r>
            <a:r>
              <a:rPr lang="en-US" sz="1200" b="1">
                <a:latin typeface="Times New Roman" panose="02020603050405020304" pitchFamily="18" charset="0"/>
                <a:cs typeface="Times New Roman" panose="02020603050405020304" pitchFamily="18" charset="0"/>
              </a:rPr>
              <a:t>PSI 2.0, Video 0019</a:t>
            </a:r>
            <a:r>
              <a:rPr lang="en-US" sz="1200">
                <a:latin typeface="Times New Roman" panose="02020603050405020304" pitchFamily="18" charset="0"/>
                <a:cs typeface="Times New Roman" panose="02020603050405020304" pitchFamily="18" charset="0"/>
              </a:rPr>
              <a:t>. (a) In a 4-lane unidirectional road, the vehicle drives along the second lane from the left at 20 mph. The pedestrian walks over 10 meter along the right lane of the vehicle in a wavering fasion  and suddenly stops crossing in front of the vehicle. (b) Existing simulation models’s low expressiveness and limitation in capturing spatial and temporal variance produces simple behaviors. The circular area shows the trajectory envelope. (c) Our modeling approach captures the behavior and produces variations.</a:t>
            </a:r>
          </a:p>
        </p:txBody>
      </p:sp>
      <p:grpSp>
        <p:nvGrpSpPr>
          <p:cNvPr id="156" name="Group 155">
            <a:extLst>
              <a:ext uri="{FF2B5EF4-FFF2-40B4-BE49-F238E27FC236}">
                <a16:creationId xmlns:a16="http://schemas.microsoft.com/office/drawing/2014/main" id="{0E5A8AAC-2E15-4652-BBB5-0F566498A202}"/>
              </a:ext>
            </a:extLst>
          </p:cNvPr>
          <p:cNvGrpSpPr/>
          <p:nvPr/>
        </p:nvGrpSpPr>
        <p:grpSpPr>
          <a:xfrm>
            <a:off x="6367437" y="1487695"/>
            <a:ext cx="1516977" cy="3308900"/>
            <a:chOff x="4910103" y="1848392"/>
            <a:chExt cx="1516977" cy="3308900"/>
          </a:xfrm>
        </p:grpSpPr>
        <p:grpSp>
          <p:nvGrpSpPr>
            <p:cNvPr id="120" name="Group 119">
              <a:extLst>
                <a:ext uri="{FF2B5EF4-FFF2-40B4-BE49-F238E27FC236}">
                  <a16:creationId xmlns:a16="http://schemas.microsoft.com/office/drawing/2014/main" id="{23FF29AF-7625-4EB9-B59A-BA62FA9C65ED}"/>
                </a:ext>
              </a:extLst>
            </p:cNvPr>
            <p:cNvGrpSpPr/>
            <p:nvPr/>
          </p:nvGrpSpPr>
          <p:grpSpPr>
            <a:xfrm>
              <a:off x="4910103" y="1848392"/>
              <a:ext cx="1516977" cy="3265715"/>
              <a:chOff x="1078739" y="1841441"/>
              <a:chExt cx="1748737" cy="3265715"/>
            </a:xfrm>
          </p:grpSpPr>
          <p:sp>
            <p:nvSpPr>
              <p:cNvPr id="145" name="Rectangle 144">
                <a:extLst>
                  <a:ext uri="{FF2B5EF4-FFF2-40B4-BE49-F238E27FC236}">
                    <a16:creationId xmlns:a16="http://schemas.microsoft.com/office/drawing/2014/main" id="{88D0AFFB-6E57-4FE7-BED4-3C42F0A8879E}"/>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40130180-5599-47AA-908E-C2705563E93B}"/>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BF259A6-B307-4122-A61C-D419C1E95070}"/>
                  </a:ext>
                </a:extLst>
              </p:cNvPr>
              <p:cNvCxnSpPr>
                <a:cxnSpLocks/>
                <a:stCxn id="145" idx="0"/>
                <a:endCxn id="145"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4E2D0D7-4B38-4AE9-84CA-9D7B44EB21DF}"/>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21" name="Picture 120">
              <a:extLst>
                <a:ext uri="{FF2B5EF4-FFF2-40B4-BE49-F238E27FC236}">
                  <a16:creationId xmlns:a16="http://schemas.microsoft.com/office/drawing/2014/main" id="{287CA217-B0CC-4784-B526-21D3FF33692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5289045" y="2408101"/>
              <a:ext cx="374016" cy="547791"/>
            </a:xfrm>
            <a:prstGeom prst="rect">
              <a:avLst/>
            </a:prstGeom>
          </p:spPr>
        </p:pic>
        <p:pic>
          <p:nvPicPr>
            <p:cNvPr id="122" name="Picture 121">
              <a:extLst>
                <a:ext uri="{FF2B5EF4-FFF2-40B4-BE49-F238E27FC236}">
                  <a16:creationId xmlns:a16="http://schemas.microsoft.com/office/drawing/2014/main" id="{358481EB-B758-4A32-B0FA-E07715F8111A}"/>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5372641" y="3134136"/>
              <a:ext cx="235963" cy="603630"/>
            </a:xfrm>
            <a:prstGeom prst="rect">
              <a:avLst/>
            </a:prstGeom>
          </p:spPr>
        </p:pic>
        <p:pic>
          <p:nvPicPr>
            <p:cNvPr id="123" name="Picture 122">
              <a:extLst>
                <a:ext uri="{FF2B5EF4-FFF2-40B4-BE49-F238E27FC236}">
                  <a16:creationId xmlns:a16="http://schemas.microsoft.com/office/drawing/2014/main" id="{B19A00EF-B7F9-43C6-8980-8F2CF6AD4626}"/>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5343321" y="3876822"/>
              <a:ext cx="265464" cy="547791"/>
            </a:xfrm>
            <a:prstGeom prst="rect">
              <a:avLst/>
            </a:prstGeom>
          </p:spPr>
        </p:pic>
        <p:pic>
          <p:nvPicPr>
            <p:cNvPr id="124" name="Picture 123">
              <a:extLst>
                <a:ext uri="{FF2B5EF4-FFF2-40B4-BE49-F238E27FC236}">
                  <a16:creationId xmlns:a16="http://schemas.microsoft.com/office/drawing/2014/main" id="{E1D3481E-51F5-42CD-85CF-AFD3CFFA42E8}"/>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5347066" y="4609501"/>
              <a:ext cx="265464" cy="547791"/>
            </a:xfrm>
            <a:prstGeom prst="rect">
              <a:avLst/>
            </a:prstGeom>
            <a:noFill/>
          </p:spPr>
        </p:pic>
        <p:sp>
          <p:nvSpPr>
            <p:cNvPr id="125" name="TextBox 124">
              <a:extLst>
                <a:ext uri="{FF2B5EF4-FFF2-40B4-BE49-F238E27FC236}">
                  <a16:creationId xmlns:a16="http://schemas.microsoft.com/office/drawing/2014/main" id="{D04CC968-ACC3-47AF-83A5-B56901CB44B9}"/>
                </a:ext>
              </a:extLst>
            </p:cNvPr>
            <p:cNvSpPr txBox="1"/>
            <p:nvPr/>
          </p:nvSpPr>
          <p:spPr>
            <a:xfrm>
              <a:off x="5767213" y="3498771"/>
              <a:ext cx="128634" cy="276999"/>
            </a:xfrm>
            <a:prstGeom prst="rect">
              <a:avLst/>
            </a:prstGeom>
            <a:noFill/>
          </p:spPr>
          <p:txBody>
            <a:bodyPr wrap="square" rtlCol="0">
              <a:spAutoFit/>
            </a:bodyPr>
            <a:lstStyle/>
            <a:p>
              <a:r>
                <a:rPr lang="en-US" sz="1200"/>
                <a:t>1</a:t>
              </a:r>
            </a:p>
          </p:txBody>
        </p:sp>
        <p:sp>
          <p:nvSpPr>
            <p:cNvPr id="126" name="TextBox 125">
              <a:extLst>
                <a:ext uri="{FF2B5EF4-FFF2-40B4-BE49-F238E27FC236}">
                  <a16:creationId xmlns:a16="http://schemas.microsoft.com/office/drawing/2014/main" id="{083354CA-AF2E-4E98-B77B-724599C5540F}"/>
                </a:ext>
              </a:extLst>
            </p:cNvPr>
            <p:cNvSpPr txBox="1"/>
            <p:nvPr/>
          </p:nvSpPr>
          <p:spPr>
            <a:xfrm>
              <a:off x="5687181" y="3159559"/>
              <a:ext cx="128634" cy="276999"/>
            </a:xfrm>
            <a:prstGeom prst="rect">
              <a:avLst/>
            </a:prstGeom>
            <a:noFill/>
          </p:spPr>
          <p:txBody>
            <a:bodyPr wrap="square" rtlCol="0">
              <a:spAutoFit/>
            </a:bodyPr>
            <a:lstStyle/>
            <a:p>
              <a:r>
                <a:rPr lang="en-US" sz="1200"/>
                <a:t>2</a:t>
              </a:r>
            </a:p>
          </p:txBody>
        </p:sp>
        <p:sp>
          <p:nvSpPr>
            <p:cNvPr id="127" name="TextBox 126">
              <a:extLst>
                <a:ext uri="{FF2B5EF4-FFF2-40B4-BE49-F238E27FC236}">
                  <a16:creationId xmlns:a16="http://schemas.microsoft.com/office/drawing/2014/main" id="{45F2B500-B292-43AE-9548-D6EF8A5E867B}"/>
                </a:ext>
              </a:extLst>
            </p:cNvPr>
            <p:cNvSpPr txBox="1"/>
            <p:nvPr/>
          </p:nvSpPr>
          <p:spPr>
            <a:xfrm>
              <a:off x="5858221" y="2639536"/>
              <a:ext cx="128634" cy="276999"/>
            </a:xfrm>
            <a:prstGeom prst="rect">
              <a:avLst/>
            </a:prstGeom>
            <a:noFill/>
          </p:spPr>
          <p:txBody>
            <a:bodyPr wrap="square" rtlCol="0">
              <a:spAutoFit/>
            </a:bodyPr>
            <a:lstStyle/>
            <a:p>
              <a:r>
                <a:rPr lang="en-US" sz="1200"/>
                <a:t>3</a:t>
              </a:r>
            </a:p>
          </p:txBody>
        </p:sp>
        <p:sp>
          <p:nvSpPr>
            <p:cNvPr id="128" name="TextBox 127">
              <a:extLst>
                <a:ext uri="{FF2B5EF4-FFF2-40B4-BE49-F238E27FC236}">
                  <a16:creationId xmlns:a16="http://schemas.microsoft.com/office/drawing/2014/main" id="{7D042439-90BF-4D0C-8CF4-ADA8C4FB3B86}"/>
                </a:ext>
              </a:extLst>
            </p:cNvPr>
            <p:cNvSpPr txBox="1"/>
            <p:nvPr/>
          </p:nvSpPr>
          <p:spPr>
            <a:xfrm>
              <a:off x="5729484" y="2077351"/>
              <a:ext cx="128634" cy="276999"/>
            </a:xfrm>
            <a:prstGeom prst="rect">
              <a:avLst/>
            </a:prstGeom>
            <a:noFill/>
          </p:spPr>
          <p:txBody>
            <a:bodyPr wrap="square" rtlCol="0">
              <a:spAutoFit/>
            </a:bodyPr>
            <a:lstStyle/>
            <a:p>
              <a:r>
                <a:rPr lang="en-US" sz="1200"/>
                <a:t>4</a:t>
              </a:r>
            </a:p>
          </p:txBody>
        </p:sp>
        <p:sp>
          <p:nvSpPr>
            <p:cNvPr id="129" name="TextBox 128">
              <a:extLst>
                <a:ext uri="{FF2B5EF4-FFF2-40B4-BE49-F238E27FC236}">
                  <a16:creationId xmlns:a16="http://schemas.microsoft.com/office/drawing/2014/main" id="{29A51779-7F76-4B8B-816C-9417ECECA479}"/>
                </a:ext>
              </a:extLst>
            </p:cNvPr>
            <p:cNvSpPr txBox="1"/>
            <p:nvPr/>
          </p:nvSpPr>
          <p:spPr>
            <a:xfrm>
              <a:off x="5127107" y="4744896"/>
              <a:ext cx="128634" cy="276999"/>
            </a:xfrm>
            <a:prstGeom prst="rect">
              <a:avLst/>
            </a:prstGeom>
            <a:noFill/>
          </p:spPr>
          <p:txBody>
            <a:bodyPr wrap="square" rtlCol="0">
              <a:spAutoFit/>
            </a:bodyPr>
            <a:lstStyle/>
            <a:p>
              <a:r>
                <a:rPr lang="en-US" sz="1200"/>
                <a:t>1</a:t>
              </a:r>
            </a:p>
          </p:txBody>
        </p:sp>
        <p:sp>
          <p:nvSpPr>
            <p:cNvPr id="130" name="TextBox 129">
              <a:extLst>
                <a:ext uri="{FF2B5EF4-FFF2-40B4-BE49-F238E27FC236}">
                  <a16:creationId xmlns:a16="http://schemas.microsoft.com/office/drawing/2014/main" id="{B65E4A2D-CA0A-409C-A77B-875F99EA84B5}"/>
                </a:ext>
              </a:extLst>
            </p:cNvPr>
            <p:cNvSpPr txBox="1"/>
            <p:nvPr/>
          </p:nvSpPr>
          <p:spPr>
            <a:xfrm>
              <a:off x="5114897" y="4012217"/>
              <a:ext cx="128634" cy="276999"/>
            </a:xfrm>
            <a:prstGeom prst="rect">
              <a:avLst/>
            </a:prstGeom>
            <a:noFill/>
          </p:spPr>
          <p:txBody>
            <a:bodyPr wrap="square" rtlCol="0">
              <a:spAutoFit/>
            </a:bodyPr>
            <a:lstStyle/>
            <a:p>
              <a:r>
                <a:rPr lang="en-US" sz="1200"/>
                <a:t>2</a:t>
              </a:r>
            </a:p>
          </p:txBody>
        </p:sp>
        <p:sp>
          <p:nvSpPr>
            <p:cNvPr id="131" name="TextBox 130">
              <a:extLst>
                <a:ext uri="{FF2B5EF4-FFF2-40B4-BE49-F238E27FC236}">
                  <a16:creationId xmlns:a16="http://schemas.microsoft.com/office/drawing/2014/main" id="{922A17EF-3B8A-4E40-90CC-AD7A9D072B83}"/>
                </a:ext>
              </a:extLst>
            </p:cNvPr>
            <p:cNvSpPr txBox="1"/>
            <p:nvPr/>
          </p:nvSpPr>
          <p:spPr>
            <a:xfrm>
              <a:off x="5125922" y="3242842"/>
              <a:ext cx="128634" cy="276999"/>
            </a:xfrm>
            <a:prstGeom prst="rect">
              <a:avLst/>
            </a:prstGeom>
            <a:noFill/>
          </p:spPr>
          <p:txBody>
            <a:bodyPr wrap="square" rtlCol="0">
              <a:spAutoFit/>
            </a:bodyPr>
            <a:lstStyle/>
            <a:p>
              <a:r>
                <a:rPr lang="en-US" sz="1200"/>
                <a:t>3</a:t>
              </a:r>
            </a:p>
          </p:txBody>
        </p:sp>
        <p:sp>
          <p:nvSpPr>
            <p:cNvPr id="132" name="TextBox 131">
              <a:extLst>
                <a:ext uri="{FF2B5EF4-FFF2-40B4-BE49-F238E27FC236}">
                  <a16:creationId xmlns:a16="http://schemas.microsoft.com/office/drawing/2014/main" id="{BF4ED4DA-06FC-443C-92E2-A84AF3FEB8BA}"/>
                </a:ext>
              </a:extLst>
            </p:cNvPr>
            <p:cNvSpPr txBox="1"/>
            <p:nvPr/>
          </p:nvSpPr>
          <p:spPr>
            <a:xfrm>
              <a:off x="5132597" y="2530215"/>
              <a:ext cx="128634" cy="276999"/>
            </a:xfrm>
            <a:prstGeom prst="rect">
              <a:avLst/>
            </a:prstGeom>
            <a:noFill/>
          </p:spPr>
          <p:txBody>
            <a:bodyPr wrap="square" rtlCol="0">
              <a:spAutoFit/>
            </a:bodyPr>
            <a:lstStyle/>
            <a:p>
              <a:r>
                <a:rPr lang="en-US" sz="1200"/>
                <a:t>4</a:t>
              </a:r>
            </a:p>
          </p:txBody>
        </p:sp>
        <p:sp>
          <p:nvSpPr>
            <p:cNvPr id="149" name="Freeform: Shape 148">
              <a:extLst>
                <a:ext uri="{FF2B5EF4-FFF2-40B4-BE49-F238E27FC236}">
                  <a16:creationId xmlns:a16="http://schemas.microsoft.com/office/drawing/2014/main" id="{0684C97C-A6C7-42CF-BDD1-4C6FDAD92B23}"/>
                </a:ext>
              </a:extLst>
            </p:cNvPr>
            <p:cNvSpPr/>
            <p:nvPr/>
          </p:nvSpPr>
          <p:spPr>
            <a:xfrm>
              <a:off x="4929301" y="1917895"/>
              <a:ext cx="898736" cy="1731096"/>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819837 w 899049"/>
                <a:gd name="connsiteY0" fmla="*/ 1792177 h 1792177"/>
                <a:gd name="connsiteX1" fmla="*/ 749723 w 899049"/>
                <a:gd name="connsiteY1" fmla="*/ 1254639 h 1792177"/>
                <a:gd name="connsiteX2" fmla="*/ 898715 w 899049"/>
                <a:gd name="connsiteY2" fmla="*/ 720021 h 1792177"/>
                <a:gd name="connsiteX3" fmla="*/ 781859 w 899049"/>
                <a:gd name="connsiteY3" fmla="*/ 156190 h 1792177"/>
                <a:gd name="connsiteX4" fmla="*/ 524775 w 899049"/>
                <a:gd name="connsiteY4" fmla="*/ 36412 h 1792177"/>
                <a:gd name="connsiteX5" fmla="*/ 203420 w 899049"/>
                <a:gd name="connsiteY5" fmla="*/ 4277 h 1792177"/>
                <a:gd name="connsiteX6" fmla="*/ 0 w 899049"/>
                <a:gd name="connsiteY6" fmla="*/ 116962 h 1792177"/>
                <a:gd name="connsiteX0" fmla="*/ 819837 w 899045"/>
                <a:gd name="connsiteY0" fmla="*/ 1798032 h 1798032"/>
                <a:gd name="connsiteX1" fmla="*/ 749723 w 899045"/>
                <a:gd name="connsiteY1" fmla="*/ 1260494 h 1798032"/>
                <a:gd name="connsiteX2" fmla="*/ 898715 w 899045"/>
                <a:gd name="connsiteY2" fmla="*/ 725876 h 1798032"/>
                <a:gd name="connsiteX3" fmla="*/ 781859 w 899045"/>
                <a:gd name="connsiteY3" fmla="*/ 162045 h 1798032"/>
                <a:gd name="connsiteX4" fmla="*/ 529465 w 899045"/>
                <a:gd name="connsiteY4" fmla="*/ 22568 h 1798032"/>
                <a:gd name="connsiteX5" fmla="*/ 203420 w 899045"/>
                <a:gd name="connsiteY5" fmla="*/ 10132 h 1798032"/>
                <a:gd name="connsiteX6" fmla="*/ 0 w 899045"/>
                <a:gd name="connsiteY6" fmla="*/ 122817 h 1798032"/>
                <a:gd name="connsiteX0" fmla="*/ 819837 w 899045"/>
                <a:gd name="connsiteY0" fmla="*/ 1778139 h 1778139"/>
                <a:gd name="connsiteX1" fmla="*/ 749723 w 899045"/>
                <a:gd name="connsiteY1" fmla="*/ 1240601 h 1778139"/>
                <a:gd name="connsiteX2" fmla="*/ 898715 w 899045"/>
                <a:gd name="connsiteY2" fmla="*/ 705983 h 1778139"/>
                <a:gd name="connsiteX3" fmla="*/ 781859 w 899045"/>
                <a:gd name="connsiteY3" fmla="*/ 142152 h 1778139"/>
                <a:gd name="connsiteX4" fmla="*/ 529465 w 899045"/>
                <a:gd name="connsiteY4" fmla="*/ 2675 h 1778139"/>
                <a:gd name="connsiteX5" fmla="*/ 255002 w 899045"/>
                <a:gd name="connsiteY5" fmla="*/ 54260 h 1778139"/>
                <a:gd name="connsiteX6" fmla="*/ 0 w 899045"/>
                <a:gd name="connsiteY6" fmla="*/ 102924 h 1778139"/>
                <a:gd name="connsiteX0" fmla="*/ 819837 w 899045"/>
                <a:gd name="connsiteY0" fmla="*/ 1785446 h 1785446"/>
                <a:gd name="connsiteX1" fmla="*/ 749723 w 899045"/>
                <a:gd name="connsiteY1" fmla="*/ 1247908 h 1785446"/>
                <a:gd name="connsiteX2" fmla="*/ 898715 w 899045"/>
                <a:gd name="connsiteY2" fmla="*/ 713290 h 1785446"/>
                <a:gd name="connsiteX3" fmla="*/ 781859 w 899045"/>
                <a:gd name="connsiteY3" fmla="*/ 149459 h 1785446"/>
                <a:gd name="connsiteX4" fmla="*/ 529465 w 899045"/>
                <a:gd name="connsiteY4" fmla="*/ 9982 h 1785446"/>
                <a:gd name="connsiteX5" fmla="*/ 245624 w 899045"/>
                <a:gd name="connsiteY5" fmla="*/ 22169 h 1785446"/>
                <a:gd name="connsiteX6" fmla="*/ 0 w 899045"/>
                <a:gd name="connsiteY6" fmla="*/ 110231 h 1785446"/>
                <a:gd name="connsiteX0" fmla="*/ 819837 w 898736"/>
                <a:gd name="connsiteY0" fmla="*/ 1785446 h 1785446"/>
                <a:gd name="connsiteX1" fmla="*/ 791927 w 898736"/>
                <a:gd name="connsiteY1" fmla="*/ 1252744 h 1785446"/>
                <a:gd name="connsiteX2" fmla="*/ 898715 w 898736"/>
                <a:gd name="connsiteY2" fmla="*/ 713290 h 1785446"/>
                <a:gd name="connsiteX3" fmla="*/ 781859 w 898736"/>
                <a:gd name="connsiteY3" fmla="*/ 149459 h 1785446"/>
                <a:gd name="connsiteX4" fmla="*/ 529465 w 898736"/>
                <a:gd name="connsiteY4" fmla="*/ 9982 h 1785446"/>
                <a:gd name="connsiteX5" fmla="*/ 245624 w 898736"/>
                <a:gd name="connsiteY5" fmla="*/ 22169 h 1785446"/>
                <a:gd name="connsiteX6" fmla="*/ 0 w 898736"/>
                <a:gd name="connsiteY6" fmla="*/ 110231 h 178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736" h="1785446">
                  <a:moveTo>
                    <a:pt x="819837" y="1785446"/>
                  </a:moveTo>
                  <a:cubicBezTo>
                    <a:pt x="778207" y="1606023"/>
                    <a:pt x="778781" y="1431437"/>
                    <a:pt x="791927" y="1252744"/>
                  </a:cubicBezTo>
                  <a:cubicBezTo>
                    <a:pt x="805073" y="1074051"/>
                    <a:pt x="900393" y="897171"/>
                    <a:pt x="898715" y="713290"/>
                  </a:cubicBezTo>
                  <a:cubicBezTo>
                    <a:pt x="897037" y="529409"/>
                    <a:pt x="843401" y="266677"/>
                    <a:pt x="781859" y="149459"/>
                  </a:cubicBezTo>
                  <a:cubicBezTo>
                    <a:pt x="720317" y="32241"/>
                    <a:pt x="618838" y="31197"/>
                    <a:pt x="529465" y="9982"/>
                  </a:cubicBezTo>
                  <a:cubicBezTo>
                    <a:pt x="440093" y="-11233"/>
                    <a:pt x="333868" y="5461"/>
                    <a:pt x="245624" y="22169"/>
                  </a:cubicBezTo>
                  <a:cubicBezTo>
                    <a:pt x="157380" y="38877"/>
                    <a:pt x="37491" y="118995"/>
                    <a:pt x="0" y="110231"/>
                  </a:cubicBezTo>
                </a:path>
              </a:pathLst>
            </a:custGeom>
            <a:noFill/>
            <a:ln>
              <a:gradFill>
                <a:gsLst>
                  <a:gs pos="0">
                    <a:schemeClr val="tx1">
                      <a:lumMod val="50000"/>
                      <a:lumOff val="50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Right 140">
              <a:extLst>
                <a:ext uri="{FF2B5EF4-FFF2-40B4-BE49-F238E27FC236}">
                  <a16:creationId xmlns:a16="http://schemas.microsoft.com/office/drawing/2014/main" id="{88CFBF4E-D91D-4D3B-A667-5FFB4AFEE910}"/>
                </a:ext>
              </a:extLst>
            </p:cNvPr>
            <p:cNvSpPr/>
            <p:nvPr/>
          </p:nvSpPr>
          <p:spPr>
            <a:xfrm rot="16200000">
              <a:off x="5411457" y="2303130"/>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58D281F0-4E50-47FF-A0BC-5707F49A9B59}"/>
                </a:ext>
              </a:extLst>
            </p:cNvPr>
            <p:cNvSpPr/>
            <p:nvPr/>
          </p:nvSpPr>
          <p:spPr>
            <a:xfrm>
              <a:off x="4942936" y="2049824"/>
              <a:ext cx="809675" cy="1572157"/>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791701 w 810963"/>
                <a:gd name="connsiteY0" fmla="*/ 1822957 h 1822957"/>
                <a:gd name="connsiteX1" fmla="*/ 721587 w 810963"/>
                <a:gd name="connsiteY1" fmla="*/ 1285419 h 1822957"/>
                <a:gd name="connsiteX2" fmla="*/ 809619 w 810963"/>
                <a:gd name="connsiteY2" fmla="*/ 756089 h 1822957"/>
                <a:gd name="connsiteX3" fmla="*/ 753723 w 810963"/>
                <a:gd name="connsiteY3" fmla="*/ 186970 h 1822957"/>
                <a:gd name="connsiteX4" fmla="*/ 496639 w 810963"/>
                <a:gd name="connsiteY4" fmla="*/ 67192 h 1822957"/>
                <a:gd name="connsiteX5" fmla="*/ 175284 w 810963"/>
                <a:gd name="connsiteY5" fmla="*/ 35057 h 1822957"/>
                <a:gd name="connsiteX6" fmla="*/ 0 w 810963"/>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96639 w 809625"/>
                <a:gd name="connsiteY4" fmla="*/ 6719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65905 w 809625"/>
                <a:gd name="connsiteY5" fmla="*/ 93232 h 1822957"/>
                <a:gd name="connsiteX6" fmla="*/ 0 w 809625"/>
                <a:gd name="connsiteY6" fmla="*/ 0 h 1822957"/>
                <a:gd name="connsiteX0" fmla="*/ 791701 w 816010"/>
                <a:gd name="connsiteY0" fmla="*/ 1822957 h 1822957"/>
                <a:gd name="connsiteX1" fmla="*/ 805994 w 816010"/>
                <a:gd name="connsiteY1" fmla="*/ 1285419 h 1822957"/>
                <a:gd name="connsiteX2" fmla="*/ 809619 w 816010"/>
                <a:gd name="connsiteY2" fmla="*/ 756089 h 1822957"/>
                <a:gd name="connsiteX3" fmla="*/ 716210 w 816010"/>
                <a:gd name="connsiteY3" fmla="*/ 276878 h 1822957"/>
                <a:gd name="connsiteX4" fmla="*/ 482572 w 816010"/>
                <a:gd name="connsiteY4" fmla="*/ 146522 h 1822957"/>
                <a:gd name="connsiteX5" fmla="*/ 165905 w 816010"/>
                <a:gd name="connsiteY5" fmla="*/ 93232 h 1822957"/>
                <a:gd name="connsiteX6" fmla="*/ 0 w 816010"/>
                <a:gd name="connsiteY6" fmla="*/ 0 h 1822957"/>
                <a:gd name="connsiteX0" fmla="*/ 791701 w 809675"/>
                <a:gd name="connsiteY0" fmla="*/ 1822957 h 1822957"/>
                <a:gd name="connsiteX1" fmla="*/ 730966 w 809675"/>
                <a:gd name="connsiteY1" fmla="*/ 1073365 h 1822957"/>
                <a:gd name="connsiteX2" fmla="*/ 809619 w 809675"/>
                <a:gd name="connsiteY2" fmla="*/ 756089 h 1822957"/>
                <a:gd name="connsiteX3" fmla="*/ 716210 w 809675"/>
                <a:gd name="connsiteY3" fmla="*/ 276878 h 1822957"/>
                <a:gd name="connsiteX4" fmla="*/ 482572 w 809675"/>
                <a:gd name="connsiteY4" fmla="*/ 146522 h 1822957"/>
                <a:gd name="connsiteX5" fmla="*/ 165905 w 809675"/>
                <a:gd name="connsiteY5" fmla="*/ 93232 h 1822957"/>
                <a:gd name="connsiteX6" fmla="*/ 0 w 809675"/>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75" h="1822957">
                  <a:moveTo>
                    <a:pt x="791701" y="1822957"/>
                  </a:moveTo>
                  <a:cubicBezTo>
                    <a:pt x="750071" y="1643534"/>
                    <a:pt x="727980" y="1251176"/>
                    <a:pt x="730966" y="1073365"/>
                  </a:cubicBezTo>
                  <a:cubicBezTo>
                    <a:pt x="733952" y="895554"/>
                    <a:pt x="812078" y="888837"/>
                    <a:pt x="809619" y="756089"/>
                  </a:cubicBezTo>
                  <a:cubicBezTo>
                    <a:pt x="807160" y="623341"/>
                    <a:pt x="770718" y="378472"/>
                    <a:pt x="716210" y="276878"/>
                  </a:cubicBezTo>
                  <a:cubicBezTo>
                    <a:pt x="661702" y="175284"/>
                    <a:pt x="574289" y="177130"/>
                    <a:pt x="482572" y="146522"/>
                  </a:cubicBezTo>
                  <a:cubicBezTo>
                    <a:pt x="390855" y="115914"/>
                    <a:pt x="246334" y="117652"/>
                    <a:pt x="165905" y="93232"/>
                  </a:cubicBezTo>
                  <a:cubicBezTo>
                    <a:pt x="85476" y="68812"/>
                    <a:pt x="37491" y="8764"/>
                    <a:pt x="0" y="0"/>
                  </a:cubicBezTo>
                </a:path>
              </a:pathLst>
            </a:custGeom>
            <a:noFill/>
            <a:ln>
              <a:gradFill>
                <a:gsLst>
                  <a:gs pos="0">
                    <a:schemeClr val="tx1">
                      <a:lumMod val="75000"/>
                      <a:lumOff val="25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3E12845F-7ACD-45C7-B9E8-8C3477192A3B}"/>
                </a:ext>
              </a:extLst>
            </p:cNvPr>
            <p:cNvSpPr/>
            <p:nvPr/>
          </p:nvSpPr>
          <p:spPr>
            <a:xfrm>
              <a:off x="4947341" y="2016878"/>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B8570813-F9C3-42DC-8D7C-10409ADE3ED9}"/>
                </a:ext>
              </a:extLst>
            </p:cNvPr>
            <p:cNvGrpSpPr/>
            <p:nvPr/>
          </p:nvGrpSpPr>
          <p:grpSpPr>
            <a:xfrm>
              <a:off x="5083700" y="2011082"/>
              <a:ext cx="768993" cy="1664854"/>
              <a:chOff x="5083700" y="2011082"/>
              <a:chExt cx="768993" cy="1664854"/>
            </a:xfrm>
          </p:grpSpPr>
          <p:sp>
            <p:nvSpPr>
              <p:cNvPr id="136" name="Oval 135">
                <a:extLst>
                  <a:ext uri="{FF2B5EF4-FFF2-40B4-BE49-F238E27FC236}">
                    <a16:creationId xmlns:a16="http://schemas.microsoft.com/office/drawing/2014/main" id="{BFCA6DF5-FB76-4E1B-B20F-3A10C560BA51}"/>
                  </a:ext>
                </a:extLst>
              </p:cNvPr>
              <p:cNvSpPr/>
              <p:nvPr/>
            </p:nvSpPr>
            <p:spPr>
              <a:xfrm>
                <a:off x="5778835" y="2726199"/>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15F3625-5F48-484E-A79A-4F5F3CFD235E}"/>
                  </a:ext>
                </a:extLst>
              </p:cNvPr>
              <p:cNvSpPr/>
              <p:nvPr/>
            </p:nvSpPr>
            <p:spPr>
              <a:xfrm>
                <a:off x="5636536" y="3270289"/>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AC9C891-3E41-4DCB-8713-6B70CD1A0144}"/>
                  </a:ext>
                </a:extLst>
              </p:cNvPr>
              <p:cNvSpPr/>
              <p:nvPr/>
            </p:nvSpPr>
            <p:spPr>
              <a:xfrm>
                <a:off x="5720576" y="3602078"/>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09AE938-4018-4D73-84D6-A8294A5D395A}"/>
                  </a:ext>
                </a:extLst>
              </p:cNvPr>
              <p:cNvSpPr/>
              <p:nvPr/>
            </p:nvSpPr>
            <p:spPr>
              <a:xfrm>
                <a:off x="5676336" y="2158604"/>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9BB8422A-8ED9-4CCF-A377-CF4B62D232BF}"/>
                  </a:ext>
                </a:extLst>
              </p:cNvPr>
              <p:cNvSpPr/>
              <p:nvPr/>
            </p:nvSpPr>
            <p:spPr>
              <a:xfrm>
                <a:off x="5451840" y="205677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9E033E9-71F1-4907-8F2D-1B6F00AC5052}"/>
                  </a:ext>
                </a:extLst>
              </p:cNvPr>
              <p:cNvSpPr/>
              <p:nvPr/>
            </p:nvSpPr>
            <p:spPr>
              <a:xfrm>
                <a:off x="5083700" y="2011082"/>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A111C6A-F902-4B09-A6DC-24743676CA43}"/>
                  </a:ext>
                </a:extLst>
              </p:cNvPr>
              <p:cNvSpPr/>
              <p:nvPr/>
            </p:nvSpPr>
            <p:spPr>
              <a:xfrm>
                <a:off x="5257297" y="2019846"/>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0" name="Group 179">
            <a:extLst>
              <a:ext uri="{FF2B5EF4-FFF2-40B4-BE49-F238E27FC236}">
                <a16:creationId xmlns:a16="http://schemas.microsoft.com/office/drawing/2014/main" id="{E1FED753-6820-4327-BFFB-DBCFFD5FEB3E}"/>
              </a:ext>
            </a:extLst>
          </p:cNvPr>
          <p:cNvGrpSpPr/>
          <p:nvPr/>
        </p:nvGrpSpPr>
        <p:grpSpPr>
          <a:xfrm>
            <a:off x="2854164" y="1493206"/>
            <a:ext cx="1528187" cy="3297878"/>
            <a:chOff x="3045854" y="1848392"/>
            <a:chExt cx="1528187" cy="3297878"/>
          </a:xfrm>
        </p:grpSpPr>
        <p:sp>
          <p:nvSpPr>
            <p:cNvPr id="115" name="Oval 114">
              <a:extLst>
                <a:ext uri="{FF2B5EF4-FFF2-40B4-BE49-F238E27FC236}">
                  <a16:creationId xmlns:a16="http://schemas.microsoft.com/office/drawing/2014/main" id="{960AD992-15D8-4CAF-B494-1490B10483DA}"/>
                </a:ext>
              </a:extLst>
            </p:cNvPr>
            <p:cNvSpPr/>
            <p:nvPr/>
          </p:nvSpPr>
          <p:spPr>
            <a:xfrm>
              <a:off x="3045854" y="3174491"/>
              <a:ext cx="783519" cy="783519"/>
            </a:xfrm>
            <a:prstGeom prst="ellipse">
              <a:avLst/>
            </a:prstGeom>
            <a:noFill/>
            <a:ln w="9525">
              <a:solidFill>
                <a:srgbClr val="E3898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1D3434A8-9030-4374-9C08-B0A32EF4E737}"/>
                </a:ext>
              </a:extLst>
            </p:cNvPr>
            <p:cNvGrpSpPr/>
            <p:nvPr/>
          </p:nvGrpSpPr>
          <p:grpSpPr>
            <a:xfrm>
              <a:off x="3057064" y="1848392"/>
              <a:ext cx="1516977" cy="3265715"/>
              <a:chOff x="1078739" y="1841441"/>
              <a:chExt cx="1748737" cy="3265715"/>
            </a:xfrm>
            <a:noFill/>
          </p:grpSpPr>
          <p:sp>
            <p:nvSpPr>
              <p:cNvPr id="81" name="Rectangle 80">
                <a:extLst>
                  <a:ext uri="{FF2B5EF4-FFF2-40B4-BE49-F238E27FC236}">
                    <a16:creationId xmlns:a16="http://schemas.microsoft.com/office/drawing/2014/main" id="{21C55B86-29C8-472D-93EC-B0C1E95B44EE}"/>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47032253-B46B-4C6D-9D3C-C60E88DA8D56}"/>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71288FE-0087-4DCE-9395-11321AB2BA4E}"/>
                  </a:ext>
                </a:extLst>
              </p:cNvPr>
              <p:cNvCxnSpPr>
                <a:cxnSpLocks/>
                <a:stCxn id="81" idx="0"/>
                <a:endCxn id="81"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2A889D-5CAD-4C7D-B189-ACC169A4592D}"/>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59" name="Picture 58">
              <a:extLst>
                <a:ext uri="{FF2B5EF4-FFF2-40B4-BE49-F238E27FC236}">
                  <a16:creationId xmlns:a16="http://schemas.microsoft.com/office/drawing/2014/main" id="{52C69148-6D64-48DB-A2F4-B0AF1CF6B8EA}"/>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3494784" y="3865800"/>
              <a:ext cx="265464" cy="547791"/>
            </a:xfrm>
            <a:prstGeom prst="rect">
              <a:avLst/>
            </a:prstGeom>
          </p:spPr>
        </p:pic>
        <p:pic>
          <p:nvPicPr>
            <p:cNvPr id="60" name="Picture 59">
              <a:extLst>
                <a:ext uri="{FF2B5EF4-FFF2-40B4-BE49-F238E27FC236}">
                  <a16:creationId xmlns:a16="http://schemas.microsoft.com/office/drawing/2014/main" id="{B612BB78-E13F-4136-95C8-F0430A3BE11F}"/>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3498529" y="4598479"/>
              <a:ext cx="265464" cy="547791"/>
            </a:xfrm>
            <a:prstGeom prst="rect">
              <a:avLst/>
            </a:prstGeom>
            <a:noFill/>
          </p:spPr>
        </p:pic>
        <p:sp>
          <p:nvSpPr>
            <p:cNvPr id="61" name="TextBox 60">
              <a:extLst>
                <a:ext uri="{FF2B5EF4-FFF2-40B4-BE49-F238E27FC236}">
                  <a16:creationId xmlns:a16="http://schemas.microsoft.com/office/drawing/2014/main" id="{AB4E4D15-EF31-48C5-AF2E-0AA9076CE362}"/>
                </a:ext>
              </a:extLst>
            </p:cNvPr>
            <p:cNvSpPr txBox="1"/>
            <p:nvPr/>
          </p:nvSpPr>
          <p:spPr>
            <a:xfrm>
              <a:off x="3918676" y="3487749"/>
              <a:ext cx="128634" cy="276999"/>
            </a:xfrm>
            <a:prstGeom prst="rect">
              <a:avLst/>
            </a:prstGeom>
            <a:noFill/>
          </p:spPr>
          <p:txBody>
            <a:bodyPr wrap="square" rtlCol="0">
              <a:spAutoFit/>
            </a:bodyPr>
            <a:lstStyle/>
            <a:p>
              <a:r>
                <a:rPr lang="en-US" sz="1200"/>
                <a:t>1</a:t>
              </a:r>
            </a:p>
          </p:txBody>
        </p:sp>
        <p:sp>
          <p:nvSpPr>
            <p:cNvPr id="62" name="TextBox 61">
              <a:extLst>
                <a:ext uri="{FF2B5EF4-FFF2-40B4-BE49-F238E27FC236}">
                  <a16:creationId xmlns:a16="http://schemas.microsoft.com/office/drawing/2014/main" id="{17AFDB92-A9D7-41B8-A660-3E8BB4F40316}"/>
                </a:ext>
              </a:extLst>
            </p:cNvPr>
            <p:cNvSpPr txBox="1"/>
            <p:nvPr/>
          </p:nvSpPr>
          <p:spPr>
            <a:xfrm>
              <a:off x="3538305" y="3242195"/>
              <a:ext cx="128634" cy="276999"/>
            </a:xfrm>
            <a:prstGeom prst="rect">
              <a:avLst/>
            </a:prstGeom>
            <a:noFill/>
          </p:spPr>
          <p:txBody>
            <a:bodyPr wrap="square" rtlCol="0">
              <a:spAutoFit/>
            </a:bodyPr>
            <a:lstStyle/>
            <a:p>
              <a:r>
                <a:rPr lang="en-US" sz="1200"/>
                <a:t>2</a:t>
              </a:r>
            </a:p>
          </p:txBody>
        </p:sp>
        <p:sp>
          <p:nvSpPr>
            <p:cNvPr id="63" name="TextBox 62">
              <a:extLst>
                <a:ext uri="{FF2B5EF4-FFF2-40B4-BE49-F238E27FC236}">
                  <a16:creationId xmlns:a16="http://schemas.microsoft.com/office/drawing/2014/main" id="{0EDA2051-0ACF-4E84-AAC3-9CFF982B2DCA}"/>
                </a:ext>
              </a:extLst>
            </p:cNvPr>
            <p:cNvSpPr txBox="1"/>
            <p:nvPr/>
          </p:nvSpPr>
          <p:spPr>
            <a:xfrm>
              <a:off x="3197202" y="3154095"/>
              <a:ext cx="128634" cy="276999"/>
            </a:xfrm>
            <a:prstGeom prst="rect">
              <a:avLst/>
            </a:prstGeom>
            <a:noFill/>
          </p:spPr>
          <p:txBody>
            <a:bodyPr wrap="square" rtlCol="0">
              <a:spAutoFit/>
            </a:bodyPr>
            <a:lstStyle/>
            <a:p>
              <a:r>
                <a:rPr lang="en-US" sz="1200"/>
                <a:t>3</a:t>
              </a:r>
            </a:p>
          </p:txBody>
        </p:sp>
        <p:sp>
          <p:nvSpPr>
            <p:cNvPr id="65" name="TextBox 64">
              <a:extLst>
                <a:ext uri="{FF2B5EF4-FFF2-40B4-BE49-F238E27FC236}">
                  <a16:creationId xmlns:a16="http://schemas.microsoft.com/office/drawing/2014/main" id="{DF2E9352-2D46-494C-BD74-6F913F800324}"/>
                </a:ext>
              </a:extLst>
            </p:cNvPr>
            <p:cNvSpPr txBox="1"/>
            <p:nvPr/>
          </p:nvSpPr>
          <p:spPr>
            <a:xfrm>
              <a:off x="3278570" y="4733874"/>
              <a:ext cx="128634" cy="276999"/>
            </a:xfrm>
            <a:prstGeom prst="rect">
              <a:avLst/>
            </a:prstGeom>
            <a:noFill/>
          </p:spPr>
          <p:txBody>
            <a:bodyPr wrap="square" rtlCol="0">
              <a:spAutoFit/>
            </a:bodyPr>
            <a:lstStyle/>
            <a:p>
              <a:r>
                <a:rPr lang="en-US" sz="1200"/>
                <a:t>1</a:t>
              </a:r>
            </a:p>
          </p:txBody>
        </p:sp>
        <p:sp>
          <p:nvSpPr>
            <p:cNvPr id="66" name="TextBox 65">
              <a:extLst>
                <a:ext uri="{FF2B5EF4-FFF2-40B4-BE49-F238E27FC236}">
                  <a16:creationId xmlns:a16="http://schemas.microsoft.com/office/drawing/2014/main" id="{BD756D36-0EFD-4C2F-B6A9-62F2541D553D}"/>
                </a:ext>
              </a:extLst>
            </p:cNvPr>
            <p:cNvSpPr txBox="1"/>
            <p:nvPr/>
          </p:nvSpPr>
          <p:spPr>
            <a:xfrm>
              <a:off x="3266360" y="4001195"/>
              <a:ext cx="128634" cy="276999"/>
            </a:xfrm>
            <a:prstGeom prst="rect">
              <a:avLst/>
            </a:prstGeom>
            <a:noFill/>
          </p:spPr>
          <p:txBody>
            <a:bodyPr wrap="square" rtlCol="0">
              <a:spAutoFit/>
            </a:bodyPr>
            <a:lstStyle/>
            <a:p>
              <a:r>
                <a:rPr lang="en-US" sz="1200"/>
                <a:t>2</a:t>
              </a:r>
            </a:p>
          </p:txBody>
        </p:sp>
        <p:sp>
          <p:nvSpPr>
            <p:cNvPr id="114" name="Freeform: Shape 113">
              <a:extLst>
                <a:ext uri="{FF2B5EF4-FFF2-40B4-BE49-F238E27FC236}">
                  <a16:creationId xmlns:a16="http://schemas.microsoft.com/office/drawing/2014/main" id="{C426BB96-7C6F-4831-A721-9AA32B25F579}"/>
                </a:ext>
              </a:extLst>
            </p:cNvPr>
            <p:cNvSpPr/>
            <p:nvPr/>
          </p:nvSpPr>
          <p:spPr>
            <a:xfrm>
              <a:off x="3090203" y="3409071"/>
              <a:ext cx="815926" cy="220394"/>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3B3FA44-EA26-40C8-9AA0-1941A115E6A3}"/>
                </a:ext>
              </a:extLst>
            </p:cNvPr>
            <p:cNvSpPr/>
            <p:nvPr/>
          </p:nvSpPr>
          <p:spPr>
            <a:xfrm rot="20863310">
              <a:off x="3084337" y="3491343"/>
              <a:ext cx="815926" cy="220394"/>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5162FB44-40BC-4462-933A-4FA9B74E356C}"/>
                </a:ext>
              </a:extLst>
            </p:cNvPr>
            <p:cNvSpPr/>
            <p:nvPr/>
          </p:nvSpPr>
          <p:spPr>
            <a:xfrm rot="20863310">
              <a:off x="3083686" y="3629437"/>
              <a:ext cx="816334" cy="83732"/>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06721 w 806721"/>
                <a:gd name="connsiteY0" fmla="*/ 190172 h 190172"/>
                <a:gd name="connsiteX1" fmla="*/ 497232 w 806721"/>
                <a:gd name="connsiteY1" fmla="*/ 44805 h 190172"/>
                <a:gd name="connsiteX2" fmla="*/ 122094 w 806721"/>
                <a:gd name="connsiteY2" fmla="*/ 7292 h 190172"/>
                <a:gd name="connsiteX3" fmla="*/ 0 w 806721"/>
                <a:gd name="connsiteY3" fmla="*/ 170798 h 190172"/>
                <a:gd name="connsiteX0" fmla="*/ 822360 w 822360"/>
                <a:gd name="connsiteY0" fmla="*/ 183342 h 183342"/>
                <a:gd name="connsiteX1" fmla="*/ 512871 w 822360"/>
                <a:gd name="connsiteY1" fmla="*/ 37975 h 183342"/>
                <a:gd name="connsiteX2" fmla="*/ 137733 w 822360"/>
                <a:gd name="connsiteY2" fmla="*/ 462 h 183342"/>
                <a:gd name="connsiteX3" fmla="*/ 0 w 822360"/>
                <a:gd name="connsiteY3" fmla="*/ 54899 h 183342"/>
                <a:gd name="connsiteX0" fmla="*/ 822360 w 822360"/>
                <a:gd name="connsiteY0" fmla="*/ 149796 h 149796"/>
                <a:gd name="connsiteX1" fmla="*/ 512871 w 822360"/>
                <a:gd name="connsiteY1" fmla="*/ 4429 h 149796"/>
                <a:gd name="connsiteX2" fmla="*/ 250114 w 822360"/>
                <a:gd name="connsiteY2" fmla="*/ 36108 h 149796"/>
                <a:gd name="connsiteX3" fmla="*/ 0 w 822360"/>
                <a:gd name="connsiteY3" fmla="*/ 21353 h 149796"/>
              </a:gdLst>
              <a:ahLst/>
              <a:cxnLst>
                <a:cxn ang="0">
                  <a:pos x="connsiteX0" y="connsiteY0"/>
                </a:cxn>
                <a:cxn ang="0">
                  <a:pos x="connsiteX1" y="connsiteY1"/>
                </a:cxn>
                <a:cxn ang="0">
                  <a:pos x="connsiteX2" y="connsiteY2"/>
                </a:cxn>
                <a:cxn ang="0">
                  <a:pos x="connsiteX3" y="connsiteY3"/>
                </a:cxn>
              </a:cxnLst>
              <a:rect l="l" t="t" r="r" b="b"/>
              <a:pathLst>
                <a:path w="822360" h="149796">
                  <a:moveTo>
                    <a:pt x="822360" y="149796"/>
                  </a:moveTo>
                  <a:cubicBezTo>
                    <a:pt x="724667" y="92352"/>
                    <a:pt x="608245" y="23377"/>
                    <a:pt x="512871" y="4429"/>
                  </a:cubicBezTo>
                  <a:cubicBezTo>
                    <a:pt x="417497" y="-14519"/>
                    <a:pt x="335592" y="33287"/>
                    <a:pt x="250114" y="36108"/>
                  </a:cubicBezTo>
                  <a:cubicBezTo>
                    <a:pt x="164636" y="38929"/>
                    <a:pt x="23446" y="33858"/>
                    <a:pt x="0" y="21353"/>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1F532B25-5987-4A64-9461-2C1220638D10}"/>
                </a:ext>
              </a:extLst>
            </p:cNvPr>
            <p:cNvSpPr/>
            <p:nvPr/>
          </p:nvSpPr>
          <p:spPr>
            <a:xfrm rot="20863310">
              <a:off x="3185949" y="3187162"/>
              <a:ext cx="670720" cy="516320"/>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908882 w 908882"/>
                <a:gd name="connsiteY0" fmla="*/ 206473 h 206473"/>
                <a:gd name="connsiteX1" fmla="*/ 599393 w 908882"/>
                <a:gd name="connsiteY1" fmla="*/ 61106 h 206473"/>
                <a:gd name="connsiteX2" fmla="*/ 224255 w 908882"/>
                <a:gd name="connsiteY2" fmla="*/ 23593 h 206473"/>
                <a:gd name="connsiteX3" fmla="*/ 0 w 908882"/>
                <a:gd name="connsiteY3" fmla="*/ 0 h 206473"/>
                <a:gd name="connsiteX0" fmla="*/ 908882 w 908882"/>
                <a:gd name="connsiteY0" fmla="*/ 206473 h 206473"/>
                <a:gd name="connsiteX1" fmla="*/ 444051 w 908882"/>
                <a:gd name="connsiteY1" fmla="*/ 113433 h 206473"/>
                <a:gd name="connsiteX2" fmla="*/ 224255 w 908882"/>
                <a:gd name="connsiteY2" fmla="*/ 23593 h 206473"/>
                <a:gd name="connsiteX3" fmla="*/ 0 w 908882"/>
                <a:gd name="connsiteY3" fmla="*/ 0 h 206473"/>
                <a:gd name="connsiteX0" fmla="*/ 841168 w 841168"/>
                <a:gd name="connsiteY0" fmla="*/ 225621 h 225621"/>
                <a:gd name="connsiteX1" fmla="*/ 376337 w 841168"/>
                <a:gd name="connsiteY1" fmla="*/ 132581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28297 w 841168"/>
                <a:gd name="connsiteY2" fmla="*/ 52255 h 225621"/>
                <a:gd name="connsiteX3" fmla="*/ 0 w 841168"/>
                <a:gd name="connsiteY3" fmla="*/ 0 h 225621"/>
              </a:gdLst>
              <a:ahLst/>
              <a:cxnLst>
                <a:cxn ang="0">
                  <a:pos x="connsiteX0" y="connsiteY0"/>
                </a:cxn>
                <a:cxn ang="0">
                  <a:pos x="connsiteX1" y="connsiteY1"/>
                </a:cxn>
                <a:cxn ang="0">
                  <a:pos x="connsiteX2" y="connsiteY2"/>
                </a:cxn>
                <a:cxn ang="0">
                  <a:pos x="connsiteX3" y="connsiteY3"/>
                </a:cxn>
              </a:cxnLst>
              <a:rect l="l" t="t" r="r" b="b"/>
              <a:pathLst>
                <a:path w="841168" h="225621">
                  <a:moveTo>
                    <a:pt x="841168" y="225621"/>
                  </a:moveTo>
                  <a:cubicBezTo>
                    <a:pt x="743475" y="168177"/>
                    <a:pt x="534165" y="139179"/>
                    <a:pt x="415353" y="110285"/>
                  </a:cubicBezTo>
                  <a:cubicBezTo>
                    <a:pt x="296541" y="81391"/>
                    <a:pt x="223982" y="71598"/>
                    <a:pt x="128297" y="52255"/>
                  </a:cubicBezTo>
                  <a:cubicBezTo>
                    <a:pt x="59072" y="33874"/>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7E5C8742-07EA-49A4-A178-580D053EDD10}"/>
                </a:ext>
              </a:extLst>
            </p:cNvPr>
            <p:cNvGrpSpPr/>
            <p:nvPr/>
          </p:nvGrpSpPr>
          <p:grpSpPr>
            <a:xfrm>
              <a:off x="3198234" y="3407392"/>
              <a:ext cx="747663" cy="257522"/>
              <a:chOff x="3198234" y="3407392"/>
              <a:chExt cx="747663" cy="257522"/>
            </a:xfrm>
          </p:grpSpPr>
          <p:sp>
            <p:nvSpPr>
              <p:cNvPr id="71" name="Oval 70">
                <a:extLst>
                  <a:ext uri="{FF2B5EF4-FFF2-40B4-BE49-F238E27FC236}">
                    <a16:creationId xmlns:a16="http://schemas.microsoft.com/office/drawing/2014/main" id="{12252F41-FEB2-46E1-9575-2E784C0D383A}"/>
                  </a:ext>
                </a:extLst>
              </p:cNvPr>
              <p:cNvSpPr/>
              <p:nvPr/>
            </p:nvSpPr>
            <p:spPr>
              <a:xfrm>
                <a:off x="3872039" y="3591056"/>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9C423D9-9CE5-4F9E-B560-9C922F50C7D1}"/>
                  </a:ext>
                </a:extLst>
              </p:cNvPr>
              <p:cNvSpPr/>
              <p:nvPr/>
            </p:nvSpPr>
            <p:spPr>
              <a:xfrm>
                <a:off x="3566374" y="3450820"/>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9CEB6B8B-A05D-4167-950E-4AE5E6589B2B}"/>
                  </a:ext>
                </a:extLst>
              </p:cNvPr>
              <p:cNvSpPr/>
              <p:nvPr/>
            </p:nvSpPr>
            <p:spPr>
              <a:xfrm>
                <a:off x="3198234" y="3407392"/>
                <a:ext cx="73858" cy="73858"/>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8" name="Group 157">
            <a:extLst>
              <a:ext uri="{FF2B5EF4-FFF2-40B4-BE49-F238E27FC236}">
                <a16:creationId xmlns:a16="http://schemas.microsoft.com/office/drawing/2014/main" id="{F6E1932F-2FA1-4F4A-86CF-B9E72C25B027}"/>
              </a:ext>
            </a:extLst>
          </p:cNvPr>
          <p:cNvGrpSpPr/>
          <p:nvPr/>
        </p:nvGrpSpPr>
        <p:grpSpPr>
          <a:xfrm>
            <a:off x="4725393" y="1493582"/>
            <a:ext cx="1516977" cy="3265715"/>
            <a:chOff x="1078739" y="1841441"/>
            <a:chExt cx="1748737" cy="3265715"/>
          </a:xfrm>
          <a:noFill/>
        </p:grpSpPr>
        <p:sp>
          <p:nvSpPr>
            <p:cNvPr id="159" name="Rectangle 158">
              <a:extLst>
                <a:ext uri="{FF2B5EF4-FFF2-40B4-BE49-F238E27FC236}">
                  <a16:creationId xmlns:a16="http://schemas.microsoft.com/office/drawing/2014/main" id="{946349C1-2B91-4B79-A8BA-65103E1094C9}"/>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4E924B4F-B3D5-4F9C-8F92-C6CEFA2E3E9A}"/>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C1B8FB-9CE1-46F8-9987-7B2CE313B538}"/>
                </a:ext>
              </a:extLst>
            </p:cNvPr>
            <p:cNvCxnSpPr>
              <a:cxnSpLocks/>
              <a:stCxn id="159" idx="0"/>
              <a:endCxn id="159"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5FB3232-05B3-4607-B7F1-E6DDB2B5470E}"/>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163" name="Picture 162">
            <a:extLst>
              <a:ext uri="{FF2B5EF4-FFF2-40B4-BE49-F238E27FC236}">
                <a16:creationId xmlns:a16="http://schemas.microsoft.com/office/drawing/2014/main" id="{849241D5-E6D4-41AD-9DBC-36ADE1AA394D}"/>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5163113" y="3510990"/>
            <a:ext cx="265464" cy="547791"/>
          </a:xfrm>
          <a:prstGeom prst="rect">
            <a:avLst/>
          </a:prstGeom>
        </p:spPr>
      </p:pic>
      <p:pic>
        <p:nvPicPr>
          <p:cNvPr id="164" name="Picture 163">
            <a:extLst>
              <a:ext uri="{FF2B5EF4-FFF2-40B4-BE49-F238E27FC236}">
                <a16:creationId xmlns:a16="http://schemas.microsoft.com/office/drawing/2014/main" id="{162C35FE-64BC-49A5-A463-CCFF607BCF4C}"/>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5166858" y="4243669"/>
            <a:ext cx="265464" cy="547791"/>
          </a:xfrm>
          <a:prstGeom prst="rect">
            <a:avLst/>
          </a:prstGeom>
          <a:noFill/>
        </p:spPr>
      </p:pic>
      <p:sp>
        <p:nvSpPr>
          <p:cNvPr id="165" name="TextBox 164">
            <a:extLst>
              <a:ext uri="{FF2B5EF4-FFF2-40B4-BE49-F238E27FC236}">
                <a16:creationId xmlns:a16="http://schemas.microsoft.com/office/drawing/2014/main" id="{A36628EF-47A5-435F-9CAD-AC3D5C57B021}"/>
              </a:ext>
            </a:extLst>
          </p:cNvPr>
          <p:cNvSpPr txBox="1"/>
          <p:nvPr/>
        </p:nvSpPr>
        <p:spPr>
          <a:xfrm>
            <a:off x="5587005" y="3132939"/>
            <a:ext cx="128634" cy="276999"/>
          </a:xfrm>
          <a:prstGeom prst="rect">
            <a:avLst/>
          </a:prstGeom>
          <a:noFill/>
        </p:spPr>
        <p:txBody>
          <a:bodyPr wrap="square" rtlCol="0">
            <a:spAutoFit/>
          </a:bodyPr>
          <a:lstStyle/>
          <a:p>
            <a:r>
              <a:rPr lang="en-US" sz="1200"/>
              <a:t>1</a:t>
            </a:r>
          </a:p>
        </p:txBody>
      </p:sp>
      <p:sp>
        <p:nvSpPr>
          <p:cNvPr id="166" name="TextBox 165">
            <a:extLst>
              <a:ext uri="{FF2B5EF4-FFF2-40B4-BE49-F238E27FC236}">
                <a16:creationId xmlns:a16="http://schemas.microsoft.com/office/drawing/2014/main" id="{0E86E59C-5229-4F92-B94C-D6310DB0B137}"/>
              </a:ext>
            </a:extLst>
          </p:cNvPr>
          <p:cNvSpPr txBox="1"/>
          <p:nvPr/>
        </p:nvSpPr>
        <p:spPr>
          <a:xfrm>
            <a:off x="5499685" y="2534639"/>
            <a:ext cx="128634" cy="276999"/>
          </a:xfrm>
          <a:prstGeom prst="rect">
            <a:avLst/>
          </a:prstGeom>
          <a:noFill/>
        </p:spPr>
        <p:txBody>
          <a:bodyPr wrap="square" rtlCol="0">
            <a:spAutoFit/>
          </a:bodyPr>
          <a:lstStyle/>
          <a:p>
            <a:r>
              <a:rPr lang="en-US" sz="1200"/>
              <a:t>2</a:t>
            </a:r>
          </a:p>
        </p:txBody>
      </p:sp>
      <p:sp>
        <p:nvSpPr>
          <p:cNvPr id="167" name="TextBox 166">
            <a:extLst>
              <a:ext uri="{FF2B5EF4-FFF2-40B4-BE49-F238E27FC236}">
                <a16:creationId xmlns:a16="http://schemas.microsoft.com/office/drawing/2014/main" id="{251CDCF1-363A-43C2-9551-B0A4F7DB1907}"/>
              </a:ext>
            </a:extLst>
          </p:cNvPr>
          <p:cNvSpPr txBox="1"/>
          <p:nvPr/>
        </p:nvSpPr>
        <p:spPr>
          <a:xfrm>
            <a:off x="5300704" y="2024751"/>
            <a:ext cx="128634" cy="276999"/>
          </a:xfrm>
          <a:prstGeom prst="rect">
            <a:avLst/>
          </a:prstGeom>
          <a:noFill/>
        </p:spPr>
        <p:txBody>
          <a:bodyPr wrap="square" rtlCol="0">
            <a:spAutoFit/>
          </a:bodyPr>
          <a:lstStyle/>
          <a:p>
            <a:r>
              <a:rPr lang="en-US" sz="1200"/>
              <a:t>3</a:t>
            </a:r>
          </a:p>
        </p:txBody>
      </p:sp>
      <p:sp>
        <p:nvSpPr>
          <p:cNvPr id="168" name="TextBox 167">
            <a:extLst>
              <a:ext uri="{FF2B5EF4-FFF2-40B4-BE49-F238E27FC236}">
                <a16:creationId xmlns:a16="http://schemas.microsoft.com/office/drawing/2014/main" id="{FB37A1AF-068B-4F42-9BAA-36AEE42C6586}"/>
              </a:ext>
            </a:extLst>
          </p:cNvPr>
          <p:cNvSpPr txBox="1"/>
          <p:nvPr/>
        </p:nvSpPr>
        <p:spPr>
          <a:xfrm>
            <a:off x="4946899" y="4379064"/>
            <a:ext cx="128634" cy="276999"/>
          </a:xfrm>
          <a:prstGeom prst="rect">
            <a:avLst/>
          </a:prstGeom>
          <a:noFill/>
        </p:spPr>
        <p:txBody>
          <a:bodyPr wrap="square" rtlCol="0">
            <a:spAutoFit/>
          </a:bodyPr>
          <a:lstStyle/>
          <a:p>
            <a:r>
              <a:rPr lang="en-US" sz="1200"/>
              <a:t>1</a:t>
            </a:r>
          </a:p>
        </p:txBody>
      </p:sp>
      <p:sp>
        <p:nvSpPr>
          <p:cNvPr id="169" name="TextBox 168">
            <a:extLst>
              <a:ext uri="{FF2B5EF4-FFF2-40B4-BE49-F238E27FC236}">
                <a16:creationId xmlns:a16="http://schemas.microsoft.com/office/drawing/2014/main" id="{56F03D3F-6061-4282-8DDA-1145EFEE3724}"/>
              </a:ext>
            </a:extLst>
          </p:cNvPr>
          <p:cNvSpPr txBox="1"/>
          <p:nvPr/>
        </p:nvSpPr>
        <p:spPr>
          <a:xfrm>
            <a:off x="4934689" y="3646385"/>
            <a:ext cx="128634" cy="276999"/>
          </a:xfrm>
          <a:prstGeom prst="rect">
            <a:avLst/>
          </a:prstGeom>
          <a:noFill/>
        </p:spPr>
        <p:txBody>
          <a:bodyPr wrap="square" rtlCol="0">
            <a:spAutoFit/>
          </a:bodyPr>
          <a:lstStyle/>
          <a:p>
            <a:r>
              <a:rPr lang="en-US" sz="1200"/>
              <a:t>2</a:t>
            </a:r>
          </a:p>
        </p:txBody>
      </p:sp>
      <p:sp>
        <p:nvSpPr>
          <p:cNvPr id="170" name="Freeform: Shape 169">
            <a:extLst>
              <a:ext uri="{FF2B5EF4-FFF2-40B4-BE49-F238E27FC236}">
                <a16:creationId xmlns:a16="http://schemas.microsoft.com/office/drawing/2014/main" id="{97FB516D-8464-4346-A617-8418344D8E97}"/>
              </a:ext>
            </a:extLst>
          </p:cNvPr>
          <p:cNvSpPr/>
          <p:nvPr/>
        </p:nvSpPr>
        <p:spPr>
          <a:xfrm>
            <a:off x="4722954" y="1740239"/>
            <a:ext cx="851504" cy="153441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4139 w 815926"/>
              <a:gd name="connsiteY2" fmla="*/ 22715 h 220394"/>
              <a:gd name="connsiteX3" fmla="*/ 0 w 815926"/>
              <a:gd name="connsiteY3" fmla="*/ 0 h 220394"/>
              <a:gd name="connsiteX0" fmla="*/ 815926 w 815926"/>
              <a:gd name="connsiteY0" fmla="*/ 220394 h 220394"/>
              <a:gd name="connsiteX1" fmla="*/ 580481 w 815926"/>
              <a:gd name="connsiteY1" fmla="*/ 83043 h 220394"/>
              <a:gd name="connsiteX2" fmla="*/ 234139 w 815926"/>
              <a:gd name="connsiteY2" fmla="*/ 22715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77446" y="115990"/>
                  <a:pt x="580481" y="83043"/>
                </a:cubicBezTo>
                <a:cubicBezTo>
                  <a:pt x="483516" y="50096"/>
                  <a:pt x="330886" y="36556"/>
                  <a:pt x="234139" y="22715"/>
                </a:cubicBezTo>
                <a:cubicBezTo>
                  <a:pt x="137392" y="8874"/>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78">
            <a:extLst>
              <a:ext uri="{FF2B5EF4-FFF2-40B4-BE49-F238E27FC236}">
                <a16:creationId xmlns:a16="http://schemas.microsoft.com/office/drawing/2014/main" id="{0741932C-F4BE-45DD-B259-9D34E26F2B06}"/>
              </a:ext>
            </a:extLst>
          </p:cNvPr>
          <p:cNvSpPr/>
          <p:nvPr/>
        </p:nvSpPr>
        <p:spPr>
          <a:xfrm>
            <a:off x="4721009" y="1743849"/>
            <a:ext cx="860391" cy="153441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595144" y="115803"/>
                  <a:pt x="480486" y="85145"/>
                </a:cubicBezTo>
                <a:cubicBezTo>
                  <a:pt x="365828" y="54487"/>
                  <a:pt x="281335" y="43241"/>
                  <a:pt x="201254" y="29050"/>
                </a:cubicBezTo>
                <a:cubicBezTo>
                  <a:pt x="121173" y="14859"/>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878B89FE-6F6D-4118-BD6C-DD0031DA25CA}"/>
              </a:ext>
            </a:extLst>
          </p:cNvPr>
          <p:cNvSpPr/>
          <p:nvPr/>
        </p:nvSpPr>
        <p:spPr>
          <a:xfrm>
            <a:off x="4890863" y="1838280"/>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182">
            <a:extLst>
              <a:ext uri="{FF2B5EF4-FFF2-40B4-BE49-F238E27FC236}">
                <a16:creationId xmlns:a16="http://schemas.microsoft.com/office/drawing/2014/main" id="{E284B791-AC58-4309-94E7-0328E2BC1EDB}"/>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5195936" y="2795032"/>
            <a:ext cx="235963" cy="603630"/>
          </a:xfrm>
          <a:prstGeom prst="rect">
            <a:avLst/>
          </a:prstGeom>
        </p:spPr>
      </p:pic>
      <p:sp>
        <p:nvSpPr>
          <p:cNvPr id="184" name="Freeform: Shape 183">
            <a:extLst>
              <a:ext uri="{FF2B5EF4-FFF2-40B4-BE49-F238E27FC236}">
                <a16:creationId xmlns:a16="http://schemas.microsoft.com/office/drawing/2014/main" id="{1C5D077E-1094-485C-9605-73685013B334}"/>
              </a:ext>
            </a:extLst>
          </p:cNvPr>
          <p:cNvSpPr/>
          <p:nvPr/>
        </p:nvSpPr>
        <p:spPr>
          <a:xfrm>
            <a:off x="4746967" y="1724243"/>
            <a:ext cx="806416" cy="150436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627045 w 815926"/>
              <a:gd name="connsiteY1" fmla="*/ 75896 h 220394"/>
              <a:gd name="connsiteX2" fmla="*/ 290818 w 815926"/>
              <a:gd name="connsiteY2" fmla="*/ 2103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714563" y="109123"/>
                  <a:pt x="627045" y="75896"/>
                </a:cubicBezTo>
                <a:cubicBezTo>
                  <a:pt x="539527" y="42669"/>
                  <a:pt x="395325" y="33683"/>
                  <a:pt x="290818" y="21034"/>
                </a:cubicBezTo>
                <a:cubicBezTo>
                  <a:pt x="186311" y="8385"/>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560C9A80-3A5C-4D33-A003-20DE7C1D6695}"/>
              </a:ext>
            </a:extLst>
          </p:cNvPr>
          <p:cNvGrpSpPr/>
          <p:nvPr/>
        </p:nvGrpSpPr>
        <p:grpSpPr>
          <a:xfrm>
            <a:off x="4891160" y="1653029"/>
            <a:ext cx="723066" cy="1657075"/>
            <a:chOff x="4891160" y="1985182"/>
            <a:chExt cx="723066" cy="1657075"/>
          </a:xfrm>
        </p:grpSpPr>
        <p:sp>
          <p:nvSpPr>
            <p:cNvPr id="175" name="Oval 174">
              <a:extLst>
                <a:ext uri="{FF2B5EF4-FFF2-40B4-BE49-F238E27FC236}">
                  <a16:creationId xmlns:a16="http://schemas.microsoft.com/office/drawing/2014/main" id="{7296A4BD-010F-47C0-9131-E4D73F94312E}"/>
                </a:ext>
              </a:extLst>
            </p:cNvPr>
            <p:cNvSpPr/>
            <p:nvPr/>
          </p:nvSpPr>
          <p:spPr>
            <a:xfrm>
              <a:off x="5540368" y="3568399"/>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23CC9D9C-142E-4303-9544-6EE10F19BDD5}"/>
                </a:ext>
              </a:extLst>
            </p:cNvPr>
            <p:cNvSpPr/>
            <p:nvPr/>
          </p:nvSpPr>
          <p:spPr>
            <a:xfrm>
              <a:off x="5415321" y="3021624"/>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CFF3811B-CFAF-4C70-BF2F-56DBE5966766}"/>
                </a:ext>
              </a:extLst>
            </p:cNvPr>
            <p:cNvSpPr/>
            <p:nvPr/>
          </p:nvSpPr>
          <p:spPr>
            <a:xfrm>
              <a:off x="5222602" y="2500470"/>
              <a:ext cx="73858" cy="73858"/>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a:extLst>
                <a:ext uri="{FF2B5EF4-FFF2-40B4-BE49-F238E27FC236}">
                  <a16:creationId xmlns:a16="http://schemas.microsoft.com/office/drawing/2014/main" id="{D02C29CC-E49B-4B9E-B6AC-F0E7C030E5B1}"/>
                </a:ext>
              </a:extLst>
            </p:cNvPr>
            <p:cNvSpPr txBox="1"/>
            <p:nvPr/>
          </p:nvSpPr>
          <p:spPr>
            <a:xfrm>
              <a:off x="4891160" y="1985182"/>
              <a:ext cx="128634" cy="276999"/>
            </a:xfrm>
            <a:prstGeom prst="rect">
              <a:avLst/>
            </a:prstGeom>
            <a:noFill/>
          </p:spPr>
          <p:txBody>
            <a:bodyPr wrap="square" rtlCol="0">
              <a:spAutoFit/>
            </a:bodyPr>
            <a:lstStyle/>
            <a:p>
              <a:r>
                <a:rPr lang="en-US" sz="1200"/>
                <a:t>4</a:t>
              </a:r>
            </a:p>
          </p:txBody>
        </p:sp>
      </p:grpSp>
      <p:sp>
        <p:nvSpPr>
          <p:cNvPr id="186" name="TextBox 185">
            <a:extLst>
              <a:ext uri="{FF2B5EF4-FFF2-40B4-BE49-F238E27FC236}">
                <a16:creationId xmlns:a16="http://schemas.microsoft.com/office/drawing/2014/main" id="{98D3B39C-7E18-460C-B3BA-B655F998AFEC}"/>
              </a:ext>
            </a:extLst>
          </p:cNvPr>
          <p:cNvSpPr txBox="1"/>
          <p:nvPr/>
        </p:nvSpPr>
        <p:spPr>
          <a:xfrm>
            <a:off x="1646720" y="4760116"/>
            <a:ext cx="369253"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(a)</a:t>
            </a:r>
          </a:p>
        </p:txBody>
      </p:sp>
      <p:sp>
        <p:nvSpPr>
          <p:cNvPr id="187" name="TextBox 186">
            <a:extLst>
              <a:ext uri="{FF2B5EF4-FFF2-40B4-BE49-F238E27FC236}">
                <a16:creationId xmlns:a16="http://schemas.microsoft.com/office/drawing/2014/main" id="{8210DAA4-6465-411A-97DB-6925A4AA865F}"/>
              </a:ext>
            </a:extLst>
          </p:cNvPr>
          <p:cNvSpPr txBox="1"/>
          <p:nvPr/>
        </p:nvSpPr>
        <p:spPr>
          <a:xfrm>
            <a:off x="3432964" y="4756109"/>
            <a:ext cx="369253"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(b)</a:t>
            </a:r>
          </a:p>
        </p:txBody>
      </p:sp>
      <p:sp>
        <p:nvSpPr>
          <p:cNvPr id="188" name="TextBox 187">
            <a:extLst>
              <a:ext uri="{FF2B5EF4-FFF2-40B4-BE49-F238E27FC236}">
                <a16:creationId xmlns:a16="http://schemas.microsoft.com/office/drawing/2014/main" id="{DC1FCCE7-016E-48B2-815F-69888CFBC3AD}"/>
              </a:ext>
            </a:extLst>
          </p:cNvPr>
          <p:cNvSpPr txBox="1"/>
          <p:nvPr/>
        </p:nvSpPr>
        <p:spPr>
          <a:xfrm>
            <a:off x="5295845" y="4765680"/>
            <a:ext cx="369253"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(c)</a:t>
            </a:r>
          </a:p>
        </p:txBody>
      </p:sp>
      <p:sp>
        <p:nvSpPr>
          <p:cNvPr id="189" name="TextBox 188">
            <a:extLst>
              <a:ext uri="{FF2B5EF4-FFF2-40B4-BE49-F238E27FC236}">
                <a16:creationId xmlns:a16="http://schemas.microsoft.com/office/drawing/2014/main" id="{A36F02B7-558C-451D-AD29-379DAF41BCA6}"/>
              </a:ext>
            </a:extLst>
          </p:cNvPr>
          <p:cNvSpPr txBox="1"/>
          <p:nvPr/>
        </p:nvSpPr>
        <p:spPr>
          <a:xfrm>
            <a:off x="6935768" y="4755347"/>
            <a:ext cx="369253"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426767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4804EF7-6CD9-45E1-A00F-35AED9DCDD52}"/>
              </a:ext>
            </a:extLst>
          </p:cNvPr>
          <p:cNvGrpSpPr/>
          <p:nvPr/>
        </p:nvGrpSpPr>
        <p:grpSpPr>
          <a:xfrm>
            <a:off x="1075772" y="1487695"/>
            <a:ext cx="1516977" cy="3265715"/>
            <a:chOff x="1078739" y="1841441"/>
            <a:chExt cx="1748737" cy="3265715"/>
          </a:xfrm>
        </p:grpSpPr>
        <p:sp>
          <p:nvSpPr>
            <p:cNvPr id="30" name="Rectangle 29">
              <a:extLst>
                <a:ext uri="{FF2B5EF4-FFF2-40B4-BE49-F238E27FC236}">
                  <a16:creationId xmlns:a16="http://schemas.microsoft.com/office/drawing/2014/main" id="{DC6D848B-201E-4966-B8FC-4DD94BAF5CC6}"/>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DC07FF8-73FA-4895-A298-AAEA642D6A4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6B3136-891A-45F5-BC9E-325227F34309}"/>
                </a:ext>
              </a:extLst>
            </p:cNvPr>
            <p:cNvCxnSpPr>
              <a:cxnSpLocks/>
              <a:stCxn id="30" idx="0"/>
              <a:endCxn id="30"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111B77-6D26-4135-83C2-648ABC772BB7}"/>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AF6A83B-73D3-4098-855B-E178407DB044}"/>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7" name="Picture 6">
            <a:extLst>
              <a:ext uri="{FF2B5EF4-FFF2-40B4-BE49-F238E27FC236}">
                <a16:creationId xmlns:a16="http://schemas.microsoft.com/office/drawing/2014/main" id="{1F8C739E-8849-4EAB-B257-D187099112F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8" name="Picture 7">
            <a:extLst>
              <a:ext uri="{FF2B5EF4-FFF2-40B4-BE49-F238E27FC236}">
                <a16:creationId xmlns:a16="http://schemas.microsoft.com/office/drawing/2014/main" id="{B56FEC7F-ACEC-407E-83A7-CA4A1205E069}"/>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9" name="Picture 8">
            <a:extLst>
              <a:ext uri="{FF2B5EF4-FFF2-40B4-BE49-F238E27FC236}">
                <a16:creationId xmlns:a16="http://schemas.microsoft.com/office/drawing/2014/main" id="{916CDA04-B404-4ED1-9949-ED690ED559E6}"/>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0" name="TextBox 9">
            <a:extLst>
              <a:ext uri="{FF2B5EF4-FFF2-40B4-BE49-F238E27FC236}">
                <a16:creationId xmlns:a16="http://schemas.microsoft.com/office/drawing/2014/main" id="{BA502188-1004-4123-B7D0-54ED9CD62313}"/>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1" name="TextBox 10">
            <a:extLst>
              <a:ext uri="{FF2B5EF4-FFF2-40B4-BE49-F238E27FC236}">
                <a16:creationId xmlns:a16="http://schemas.microsoft.com/office/drawing/2014/main" id="{DC32BA9C-4F9A-4D97-9B55-B673CB8C5A3C}"/>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2" name="TextBox 11">
            <a:extLst>
              <a:ext uri="{FF2B5EF4-FFF2-40B4-BE49-F238E27FC236}">
                <a16:creationId xmlns:a16="http://schemas.microsoft.com/office/drawing/2014/main" id="{0A1C03EA-9D4F-40C1-A387-D928CF0C82C8}"/>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3" name="TextBox 12">
            <a:extLst>
              <a:ext uri="{FF2B5EF4-FFF2-40B4-BE49-F238E27FC236}">
                <a16:creationId xmlns:a16="http://schemas.microsoft.com/office/drawing/2014/main" id="{AFB6EC67-97B3-4895-9898-2274D6FDDDD5}"/>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4" name="TextBox 13">
            <a:extLst>
              <a:ext uri="{FF2B5EF4-FFF2-40B4-BE49-F238E27FC236}">
                <a16:creationId xmlns:a16="http://schemas.microsoft.com/office/drawing/2014/main" id="{6C3BC6C6-945D-4C38-A8A6-2441DDC2C904}"/>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5" name="TextBox 14">
            <a:extLst>
              <a:ext uri="{FF2B5EF4-FFF2-40B4-BE49-F238E27FC236}">
                <a16:creationId xmlns:a16="http://schemas.microsoft.com/office/drawing/2014/main" id="{F3265225-B37B-4B51-9395-D480323CBC8D}"/>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6" name="TextBox 15">
            <a:extLst>
              <a:ext uri="{FF2B5EF4-FFF2-40B4-BE49-F238E27FC236}">
                <a16:creationId xmlns:a16="http://schemas.microsoft.com/office/drawing/2014/main" id="{5F622BE2-E0C2-4B01-BDE6-B682EE62534B}"/>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17" name="TextBox 16">
            <a:extLst>
              <a:ext uri="{FF2B5EF4-FFF2-40B4-BE49-F238E27FC236}">
                <a16:creationId xmlns:a16="http://schemas.microsoft.com/office/drawing/2014/main" id="{00CC1FCD-7BEB-473D-B78B-C5AAA97DB865}"/>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18" name="Freeform: Shape 17">
            <a:extLst>
              <a:ext uri="{FF2B5EF4-FFF2-40B4-BE49-F238E27FC236}">
                <a16:creationId xmlns:a16="http://schemas.microsoft.com/office/drawing/2014/main" id="{51075809-81FD-450F-9A57-C146D465F473}"/>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340FE49-BA1A-4654-8EF7-E0C8857D336B}"/>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8D03D38-B669-44BD-9D39-25BF4CCF584B}"/>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B2AA9E-B911-4BE6-B5D2-A7970FFD43C4}"/>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872171-0D48-4418-B0E1-F2762CF53C34}"/>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A9E1FB-3F14-480F-A43C-22AACC0CF034}"/>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58668C0-C9C8-4171-A372-222EB0D2D72D}"/>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782D270-CEF3-498B-8DCE-25C23ECABBC5}"/>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7DDFF08-6884-4BB1-A326-0370246AC698}"/>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CF9570F-C5A2-443B-B0DA-B97C59781B77}"/>
              </a:ext>
            </a:extLst>
          </p:cNvPr>
          <p:cNvCxnSpPr>
            <a:cxnSpLocks/>
            <a:stCxn id="28" idx="2"/>
          </p:cNvCxnSpPr>
          <p:nvPr/>
        </p:nvCxnSpPr>
        <p:spPr>
          <a:xfrm>
            <a:off x="834580" y="3497631"/>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0DEFD7-3D8A-4012-A4E4-1668B44B93CA}"/>
              </a:ext>
            </a:extLst>
          </p:cNvPr>
          <p:cNvSpPr txBox="1"/>
          <p:nvPr/>
        </p:nvSpPr>
        <p:spPr>
          <a:xfrm>
            <a:off x="474994" y="3035966"/>
            <a:ext cx="719172" cy="461665"/>
          </a:xfrm>
          <a:prstGeom prst="rect">
            <a:avLst/>
          </a:prstGeom>
          <a:noFill/>
        </p:spPr>
        <p:txBody>
          <a:bodyPr wrap="square" rtlCol="0">
            <a:spAutoFit/>
          </a:bodyPr>
          <a:lstStyle/>
          <a:p>
            <a:pPr algn="ctr"/>
            <a:r>
              <a:rPr lang="en-US" sz="1200"/>
              <a:t>25 meter</a:t>
            </a:r>
          </a:p>
        </p:txBody>
      </p:sp>
      <p:cxnSp>
        <p:nvCxnSpPr>
          <p:cNvPr id="29" name="Straight Arrow Connector 28">
            <a:extLst>
              <a:ext uri="{FF2B5EF4-FFF2-40B4-BE49-F238E27FC236}">
                <a16:creationId xmlns:a16="http://schemas.microsoft.com/office/drawing/2014/main" id="{F00585F3-D770-4249-850F-00028DC5C005}"/>
              </a:ext>
            </a:extLst>
          </p:cNvPr>
          <p:cNvCxnSpPr>
            <a:cxnSpLocks/>
            <a:stCxn id="28" idx="0"/>
          </p:cNvCxnSpPr>
          <p:nvPr/>
        </p:nvCxnSpPr>
        <p:spPr>
          <a:xfrm flipV="1">
            <a:off x="834580" y="1487695"/>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6F1BB08-6F79-4191-8B9A-0550EBB0166A}"/>
              </a:ext>
            </a:extLst>
          </p:cNvPr>
          <p:cNvCxnSpPr/>
          <p:nvPr/>
        </p:nvCxnSpPr>
        <p:spPr>
          <a:xfrm>
            <a:off x="4999901" y="140310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574F97-BA00-422B-9F05-67A14740006B}"/>
              </a:ext>
            </a:extLst>
          </p:cNvPr>
          <p:cNvCxnSpPr/>
          <p:nvPr/>
        </p:nvCxnSpPr>
        <p:spPr>
          <a:xfrm>
            <a:off x="5522364" y="140310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A832C192-FF4F-42F9-86EC-D12624693379}"/>
              </a:ext>
            </a:extLst>
          </p:cNvPr>
          <p:cNvGrpSpPr/>
          <p:nvPr/>
        </p:nvGrpSpPr>
        <p:grpSpPr>
          <a:xfrm>
            <a:off x="6573227" y="4008719"/>
            <a:ext cx="374016" cy="660104"/>
            <a:chOff x="6573227" y="4008719"/>
            <a:chExt cx="374016" cy="660104"/>
          </a:xfrm>
        </p:grpSpPr>
        <p:pic>
          <p:nvPicPr>
            <p:cNvPr id="39" name="Picture 38">
              <a:extLst>
                <a:ext uri="{FF2B5EF4-FFF2-40B4-BE49-F238E27FC236}">
                  <a16:creationId xmlns:a16="http://schemas.microsoft.com/office/drawing/2014/main" id="{26B4ED0A-17C3-4CE8-8AA1-12C2A900A5C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573227" y="4121032"/>
              <a:ext cx="374016" cy="547791"/>
            </a:xfrm>
            <a:prstGeom prst="rect">
              <a:avLst/>
            </a:prstGeom>
          </p:spPr>
        </p:pic>
        <p:sp>
          <p:nvSpPr>
            <p:cNvPr id="40" name="Arrow: Right 39">
              <a:extLst>
                <a:ext uri="{FF2B5EF4-FFF2-40B4-BE49-F238E27FC236}">
                  <a16:creationId xmlns:a16="http://schemas.microsoft.com/office/drawing/2014/main" id="{C4B71638-D197-43AB-8BA8-00C7C547AFD4}"/>
                </a:ext>
              </a:extLst>
            </p:cNvPr>
            <p:cNvSpPr/>
            <p:nvPr/>
          </p:nvSpPr>
          <p:spPr>
            <a:xfrm rot="16200000">
              <a:off x="6695639" y="40160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cxnSp>
        <p:nvCxnSpPr>
          <p:cNvPr id="45" name="Straight Connector 44">
            <a:extLst>
              <a:ext uri="{FF2B5EF4-FFF2-40B4-BE49-F238E27FC236}">
                <a16:creationId xmlns:a16="http://schemas.microsoft.com/office/drawing/2014/main" id="{F8BBCC68-8F5C-4853-91EF-27A08D7ACBE4}"/>
              </a:ext>
            </a:extLst>
          </p:cNvPr>
          <p:cNvCxnSpPr/>
          <p:nvPr/>
        </p:nvCxnSpPr>
        <p:spPr>
          <a:xfrm>
            <a:off x="6510017" y="139862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9074EDF-4880-4888-9492-12D823093D62}"/>
              </a:ext>
            </a:extLst>
          </p:cNvPr>
          <p:cNvCxnSpPr/>
          <p:nvPr/>
        </p:nvCxnSpPr>
        <p:spPr>
          <a:xfrm>
            <a:off x="7032480" y="139862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5DF81257-268C-4D0C-AE08-38C01D5C64EC}"/>
              </a:ext>
            </a:extLst>
          </p:cNvPr>
          <p:cNvGrpSpPr/>
          <p:nvPr/>
        </p:nvGrpSpPr>
        <p:grpSpPr>
          <a:xfrm>
            <a:off x="4635206" y="2798129"/>
            <a:ext cx="1264155" cy="238612"/>
            <a:chOff x="4635206" y="2798129"/>
            <a:chExt cx="1264155" cy="238612"/>
          </a:xfrm>
        </p:grpSpPr>
        <p:sp>
          <p:nvSpPr>
            <p:cNvPr id="51" name="Oval 50">
              <a:extLst>
                <a:ext uri="{FF2B5EF4-FFF2-40B4-BE49-F238E27FC236}">
                  <a16:creationId xmlns:a16="http://schemas.microsoft.com/office/drawing/2014/main" id="{A0A3BA3A-F647-46B5-A844-4C7D78212F8E}"/>
                </a:ext>
              </a:extLst>
            </p:cNvPr>
            <p:cNvSpPr/>
            <p:nvPr/>
          </p:nvSpPr>
          <p:spPr>
            <a:xfrm>
              <a:off x="4635206"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2" name="Oval 51">
              <a:extLst>
                <a:ext uri="{FF2B5EF4-FFF2-40B4-BE49-F238E27FC236}">
                  <a16:creationId xmlns:a16="http://schemas.microsoft.com/office/drawing/2014/main" id="{9EF9E50F-B6F8-4ACA-988E-88DAEC3A01EA}"/>
                </a:ext>
              </a:extLst>
            </p:cNvPr>
            <p:cNvSpPr/>
            <p:nvPr/>
          </p:nvSpPr>
          <p:spPr>
            <a:xfrm>
              <a:off x="5151918"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3" name="Oval 52">
              <a:extLst>
                <a:ext uri="{FF2B5EF4-FFF2-40B4-BE49-F238E27FC236}">
                  <a16:creationId xmlns:a16="http://schemas.microsoft.com/office/drawing/2014/main" id="{46ECDDE1-3177-4363-801C-055524BE3D4F}"/>
                </a:ext>
              </a:extLst>
            </p:cNvPr>
            <p:cNvSpPr/>
            <p:nvPr/>
          </p:nvSpPr>
          <p:spPr>
            <a:xfrm>
              <a:off x="5666005"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grpSp>
        <p:nvGrpSpPr>
          <p:cNvPr id="55" name="Group 54">
            <a:extLst>
              <a:ext uri="{FF2B5EF4-FFF2-40B4-BE49-F238E27FC236}">
                <a16:creationId xmlns:a16="http://schemas.microsoft.com/office/drawing/2014/main" id="{4E93F57F-E372-46CB-A261-63EEEC4BE886}"/>
              </a:ext>
            </a:extLst>
          </p:cNvPr>
          <p:cNvGrpSpPr/>
          <p:nvPr/>
        </p:nvGrpSpPr>
        <p:grpSpPr>
          <a:xfrm>
            <a:off x="6152733" y="2798129"/>
            <a:ext cx="1264155" cy="238612"/>
            <a:chOff x="4635206" y="2798129"/>
            <a:chExt cx="1264155" cy="238612"/>
          </a:xfrm>
        </p:grpSpPr>
        <p:sp>
          <p:nvSpPr>
            <p:cNvPr id="56" name="Oval 55">
              <a:extLst>
                <a:ext uri="{FF2B5EF4-FFF2-40B4-BE49-F238E27FC236}">
                  <a16:creationId xmlns:a16="http://schemas.microsoft.com/office/drawing/2014/main" id="{97BA7500-8100-4382-A33A-42E2044F2C8E}"/>
                </a:ext>
              </a:extLst>
            </p:cNvPr>
            <p:cNvSpPr/>
            <p:nvPr/>
          </p:nvSpPr>
          <p:spPr>
            <a:xfrm>
              <a:off x="4635206"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7" name="Oval 56">
              <a:extLst>
                <a:ext uri="{FF2B5EF4-FFF2-40B4-BE49-F238E27FC236}">
                  <a16:creationId xmlns:a16="http://schemas.microsoft.com/office/drawing/2014/main" id="{0847F2BD-C056-49A4-9EC8-D6522CA9A8E1}"/>
                </a:ext>
              </a:extLst>
            </p:cNvPr>
            <p:cNvSpPr/>
            <p:nvPr/>
          </p:nvSpPr>
          <p:spPr>
            <a:xfrm>
              <a:off x="5151918"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8" name="Oval 57">
              <a:extLst>
                <a:ext uri="{FF2B5EF4-FFF2-40B4-BE49-F238E27FC236}">
                  <a16:creationId xmlns:a16="http://schemas.microsoft.com/office/drawing/2014/main" id="{7580D91C-C08E-45FB-991B-1404741D29DC}"/>
                </a:ext>
              </a:extLst>
            </p:cNvPr>
            <p:cNvSpPr/>
            <p:nvPr/>
          </p:nvSpPr>
          <p:spPr>
            <a:xfrm>
              <a:off x="5666005"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60" name="Arrow: Right 59">
            <a:extLst>
              <a:ext uri="{FF2B5EF4-FFF2-40B4-BE49-F238E27FC236}">
                <a16:creationId xmlns:a16="http://schemas.microsoft.com/office/drawing/2014/main" id="{5C662C65-A7B6-49B4-803F-E5FC08172D95}"/>
              </a:ext>
            </a:extLst>
          </p:cNvPr>
          <p:cNvSpPr/>
          <p:nvPr/>
        </p:nvSpPr>
        <p:spPr>
          <a:xfrm rot="5400000">
            <a:off x="5193359" y="173158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A789AFA-486B-4AEA-BE51-982C726B86DB}"/>
              </a:ext>
            </a:extLst>
          </p:cNvPr>
          <p:cNvSpPr/>
          <p:nvPr/>
        </p:nvSpPr>
        <p:spPr>
          <a:xfrm>
            <a:off x="6015100" y="1405111"/>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0</a:t>
            </a:r>
          </a:p>
        </p:txBody>
      </p:sp>
      <p:sp>
        <p:nvSpPr>
          <p:cNvPr id="63" name="Rectangle 62">
            <a:extLst>
              <a:ext uri="{FF2B5EF4-FFF2-40B4-BE49-F238E27FC236}">
                <a16:creationId xmlns:a16="http://schemas.microsoft.com/office/drawing/2014/main" id="{487324C6-D2FD-495A-8722-C8220A883FBF}"/>
              </a:ext>
            </a:extLst>
          </p:cNvPr>
          <p:cNvSpPr/>
          <p:nvPr/>
        </p:nvSpPr>
        <p:spPr>
          <a:xfrm>
            <a:off x="4483521" y="1405111"/>
            <a:ext cx="1526060"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-1</a:t>
            </a:r>
          </a:p>
        </p:txBody>
      </p:sp>
      <p:cxnSp>
        <p:nvCxnSpPr>
          <p:cNvPr id="44" name="Straight Connector 43">
            <a:extLst>
              <a:ext uri="{FF2B5EF4-FFF2-40B4-BE49-F238E27FC236}">
                <a16:creationId xmlns:a16="http://schemas.microsoft.com/office/drawing/2014/main" id="{4F64A771-3BC4-4162-BA9E-07AB4B974979}"/>
              </a:ext>
            </a:extLst>
          </p:cNvPr>
          <p:cNvCxnSpPr/>
          <p:nvPr/>
        </p:nvCxnSpPr>
        <p:spPr>
          <a:xfrm>
            <a:off x="6015100" y="1408437"/>
            <a:ext cx="0" cy="32657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641C54C8-BFFF-473B-9CFE-F27359FE60B3}"/>
              </a:ext>
            </a:extLst>
          </p:cNvPr>
          <p:cNvSpPr/>
          <p:nvPr/>
        </p:nvSpPr>
        <p:spPr>
          <a:xfrm>
            <a:off x="5659885" y="2111464"/>
            <a:ext cx="233355" cy="2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P</a:t>
            </a:r>
          </a:p>
        </p:txBody>
      </p:sp>
      <p:cxnSp>
        <p:nvCxnSpPr>
          <p:cNvPr id="69" name="Straight Connector 68">
            <a:extLst>
              <a:ext uri="{FF2B5EF4-FFF2-40B4-BE49-F238E27FC236}">
                <a16:creationId xmlns:a16="http://schemas.microsoft.com/office/drawing/2014/main" id="{58AAE8E5-F341-427C-9B59-93BB06787B33}"/>
              </a:ext>
            </a:extLst>
          </p:cNvPr>
          <p:cNvCxnSpPr>
            <a:cxnSpLocks/>
            <a:stCxn id="67" idx="3"/>
          </p:cNvCxnSpPr>
          <p:nvPr/>
        </p:nvCxnSpPr>
        <p:spPr>
          <a:xfrm>
            <a:off x="5893240" y="2238483"/>
            <a:ext cx="2176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CC0DE6-7816-47C5-9353-B913D9E7395B}"/>
              </a:ext>
            </a:extLst>
          </p:cNvPr>
          <p:cNvCxnSpPr>
            <a:cxnSpLocks/>
          </p:cNvCxnSpPr>
          <p:nvPr/>
        </p:nvCxnSpPr>
        <p:spPr>
          <a:xfrm>
            <a:off x="6824431" y="4394928"/>
            <a:ext cx="12456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E2FE08B-FFAB-4C13-B452-3262FBC48C1C}"/>
              </a:ext>
            </a:extLst>
          </p:cNvPr>
          <p:cNvCxnSpPr>
            <a:cxnSpLocks/>
            <a:stCxn id="77" idx="2"/>
          </p:cNvCxnSpPr>
          <p:nvPr/>
        </p:nvCxnSpPr>
        <p:spPr>
          <a:xfrm>
            <a:off x="7983222" y="3610416"/>
            <a:ext cx="0" cy="7845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0E271B5-3F1C-4AAC-AEBA-C1EFE579BB33}"/>
              </a:ext>
            </a:extLst>
          </p:cNvPr>
          <p:cNvCxnSpPr>
            <a:cxnSpLocks/>
            <a:stCxn id="77" idx="0"/>
          </p:cNvCxnSpPr>
          <p:nvPr/>
        </p:nvCxnSpPr>
        <p:spPr>
          <a:xfrm flipV="1">
            <a:off x="7983222" y="2238483"/>
            <a:ext cx="0" cy="91026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138DB6D-39CF-4972-AF04-07796F8CB48C}"/>
              </a:ext>
            </a:extLst>
          </p:cNvPr>
          <p:cNvSpPr txBox="1"/>
          <p:nvPr/>
        </p:nvSpPr>
        <p:spPr>
          <a:xfrm>
            <a:off x="7482881" y="3148751"/>
            <a:ext cx="1000681" cy="461665"/>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Distance </a:t>
            </a:r>
          </a:p>
          <a:p>
            <a:pPr algn="ctr"/>
            <a:r>
              <a:rPr lang="en-US" sz="1200">
                <a:latin typeface="Arial" panose="020B0604020202020204" pitchFamily="34" charset="0"/>
                <a:cs typeface="Arial" panose="020B0604020202020204" pitchFamily="34" charset="0"/>
              </a:rPr>
              <a:t>to Ego</a:t>
            </a:r>
          </a:p>
        </p:txBody>
      </p:sp>
      <p:cxnSp>
        <p:nvCxnSpPr>
          <p:cNvPr id="88" name="Straight Connector 87">
            <a:extLst>
              <a:ext uri="{FF2B5EF4-FFF2-40B4-BE49-F238E27FC236}">
                <a16:creationId xmlns:a16="http://schemas.microsoft.com/office/drawing/2014/main" id="{C41F6EFD-0E35-4D42-8BA4-88E26FE457F9}"/>
              </a:ext>
            </a:extLst>
          </p:cNvPr>
          <p:cNvCxnSpPr>
            <a:cxnSpLocks/>
          </p:cNvCxnSpPr>
          <p:nvPr/>
        </p:nvCxnSpPr>
        <p:spPr>
          <a:xfrm>
            <a:off x="5862856" y="2238482"/>
            <a:ext cx="2176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399BAF-0780-4429-B56D-29B1268D8566}"/>
              </a:ext>
            </a:extLst>
          </p:cNvPr>
          <p:cNvCxnSpPr>
            <a:cxnSpLocks/>
          </p:cNvCxnSpPr>
          <p:nvPr/>
        </p:nvCxnSpPr>
        <p:spPr>
          <a:xfrm>
            <a:off x="6794047" y="4394927"/>
            <a:ext cx="124568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F21755A-8062-48FF-89D9-6539E5A2073D}"/>
              </a:ext>
            </a:extLst>
          </p:cNvPr>
          <p:cNvSpPr/>
          <p:nvPr/>
        </p:nvSpPr>
        <p:spPr>
          <a:xfrm>
            <a:off x="7519696" y="1411468"/>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1</a:t>
            </a:r>
          </a:p>
        </p:txBody>
      </p:sp>
      <p:sp>
        <p:nvSpPr>
          <p:cNvPr id="35" name="Rectangle 34">
            <a:extLst>
              <a:ext uri="{FF2B5EF4-FFF2-40B4-BE49-F238E27FC236}">
                <a16:creationId xmlns:a16="http://schemas.microsoft.com/office/drawing/2014/main" id="{393DEA9A-6F98-46FC-B1DF-5C459FBB2000}"/>
              </a:ext>
            </a:extLst>
          </p:cNvPr>
          <p:cNvSpPr/>
          <p:nvPr/>
        </p:nvSpPr>
        <p:spPr>
          <a:xfrm>
            <a:off x="4493886" y="1403108"/>
            <a:ext cx="4539625"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a:extLst>
              <a:ext uri="{FF2B5EF4-FFF2-40B4-BE49-F238E27FC236}">
                <a16:creationId xmlns:a16="http://schemas.microsoft.com/office/drawing/2014/main" id="{356DB7E2-9C39-43FA-B6F9-4C7D88C1CF16}"/>
              </a:ext>
            </a:extLst>
          </p:cNvPr>
          <p:cNvCxnSpPr/>
          <p:nvPr/>
        </p:nvCxnSpPr>
        <p:spPr>
          <a:xfrm>
            <a:off x="7523156" y="1406664"/>
            <a:ext cx="0" cy="32657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4" name="Arrow: Right 93">
            <a:extLst>
              <a:ext uri="{FF2B5EF4-FFF2-40B4-BE49-F238E27FC236}">
                <a16:creationId xmlns:a16="http://schemas.microsoft.com/office/drawing/2014/main" id="{C1FA9E92-449B-445F-BDFF-901035DEF966}"/>
              </a:ext>
            </a:extLst>
          </p:cNvPr>
          <p:cNvSpPr/>
          <p:nvPr/>
        </p:nvSpPr>
        <p:spPr>
          <a:xfrm rot="16200000">
            <a:off x="8210532" y="17263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Arrow: Right 94">
            <a:extLst>
              <a:ext uri="{FF2B5EF4-FFF2-40B4-BE49-F238E27FC236}">
                <a16:creationId xmlns:a16="http://schemas.microsoft.com/office/drawing/2014/main" id="{3D05FE57-13AE-4E34-B6D9-AE4E326F322F}"/>
              </a:ext>
            </a:extLst>
          </p:cNvPr>
          <p:cNvSpPr/>
          <p:nvPr/>
        </p:nvSpPr>
        <p:spPr>
          <a:xfrm rot="16200000">
            <a:off x="6719076" y="170921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96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Shape 83">
            <a:extLst>
              <a:ext uri="{FF2B5EF4-FFF2-40B4-BE49-F238E27FC236}">
                <a16:creationId xmlns:a16="http://schemas.microsoft.com/office/drawing/2014/main" id="{401B9555-AD87-4B97-AEBA-0F08D7597657}"/>
              </a:ext>
            </a:extLst>
          </p:cNvPr>
          <p:cNvSpPr/>
          <p:nvPr/>
        </p:nvSpPr>
        <p:spPr>
          <a:xfrm>
            <a:off x="8001484" y="1386021"/>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01DD7A43-A488-42DA-AC7E-8146C8998B90}"/>
              </a:ext>
            </a:extLst>
          </p:cNvPr>
          <p:cNvSpPr/>
          <p:nvPr/>
        </p:nvSpPr>
        <p:spPr>
          <a:xfrm>
            <a:off x="6535930" y="139606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2531FB85-0B9B-4859-A804-F2DE863611A1}"/>
              </a:ext>
            </a:extLst>
          </p:cNvPr>
          <p:cNvSpPr/>
          <p:nvPr/>
        </p:nvSpPr>
        <p:spPr>
          <a:xfrm>
            <a:off x="7065284" y="139606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D0FAC10F-5DF1-45D4-A639-1902479F7E35}"/>
              </a:ext>
            </a:extLst>
          </p:cNvPr>
          <p:cNvSpPr/>
          <p:nvPr/>
        </p:nvSpPr>
        <p:spPr>
          <a:xfrm>
            <a:off x="4999560" y="139195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A06F7026-8E06-42CD-BC2A-47DB1E00670F}"/>
              </a:ext>
            </a:extLst>
          </p:cNvPr>
          <p:cNvSpPr/>
          <p:nvPr/>
        </p:nvSpPr>
        <p:spPr>
          <a:xfrm>
            <a:off x="5528914" y="139195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A86BD2B9-0395-438C-9DA7-A6C0848C64B7}"/>
              </a:ext>
            </a:extLst>
          </p:cNvPr>
          <p:cNvSpPr/>
          <p:nvPr/>
        </p:nvSpPr>
        <p:spPr>
          <a:xfrm>
            <a:off x="4487268" y="1398079"/>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4804EF7-6CD9-45E1-A00F-35AED9DCDD52}"/>
              </a:ext>
            </a:extLst>
          </p:cNvPr>
          <p:cNvGrpSpPr/>
          <p:nvPr/>
        </p:nvGrpSpPr>
        <p:grpSpPr>
          <a:xfrm>
            <a:off x="1075772" y="1487695"/>
            <a:ext cx="1516977" cy="3265715"/>
            <a:chOff x="1078739" y="1841441"/>
            <a:chExt cx="1748737" cy="3265715"/>
          </a:xfrm>
        </p:grpSpPr>
        <p:sp>
          <p:nvSpPr>
            <p:cNvPr id="30" name="Rectangle 29">
              <a:extLst>
                <a:ext uri="{FF2B5EF4-FFF2-40B4-BE49-F238E27FC236}">
                  <a16:creationId xmlns:a16="http://schemas.microsoft.com/office/drawing/2014/main" id="{DC6D848B-201E-4966-B8FC-4DD94BAF5CC6}"/>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DC07FF8-73FA-4895-A298-AAEA642D6A4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6B3136-891A-45F5-BC9E-325227F34309}"/>
                </a:ext>
              </a:extLst>
            </p:cNvPr>
            <p:cNvCxnSpPr>
              <a:cxnSpLocks/>
              <a:stCxn id="30" idx="0"/>
              <a:endCxn id="30"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111B77-6D26-4135-83C2-648ABC772BB7}"/>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AF6A83B-73D3-4098-855B-E178407DB044}"/>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7" name="Picture 6">
            <a:extLst>
              <a:ext uri="{FF2B5EF4-FFF2-40B4-BE49-F238E27FC236}">
                <a16:creationId xmlns:a16="http://schemas.microsoft.com/office/drawing/2014/main" id="{1F8C739E-8849-4EAB-B257-D187099112F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8" name="Picture 7">
            <a:extLst>
              <a:ext uri="{FF2B5EF4-FFF2-40B4-BE49-F238E27FC236}">
                <a16:creationId xmlns:a16="http://schemas.microsoft.com/office/drawing/2014/main" id="{B56FEC7F-ACEC-407E-83A7-CA4A1205E069}"/>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9" name="Picture 8">
            <a:extLst>
              <a:ext uri="{FF2B5EF4-FFF2-40B4-BE49-F238E27FC236}">
                <a16:creationId xmlns:a16="http://schemas.microsoft.com/office/drawing/2014/main" id="{916CDA04-B404-4ED1-9949-ED690ED559E6}"/>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0" name="TextBox 9">
            <a:extLst>
              <a:ext uri="{FF2B5EF4-FFF2-40B4-BE49-F238E27FC236}">
                <a16:creationId xmlns:a16="http://schemas.microsoft.com/office/drawing/2014/main" id="{BA502188-1004-4123-B7D0-54ED9CD62313}"/>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1" name="TextBox 10">
            <a:extLst>
              <a:ext uri="{FF2B5EF4-FFF2-40B4-BE49-F238E27FC236}">
                <a16:creationId xmlns:a16="http://schemas.microsoft.com/office/drawing/2014/main" id="{DC32BA9C-4F9A-4D97-9B55-B673CB8C5A3C}"/>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2" name="TextBox 11">
            <a:extLst>
              <a:ext uri="{FF2B5EF4-FFF2-40B4-BE49-F238E27FC236}">
                <a16:creationId xmlns:a16="http://schemas.microsoft.com/office/drawing/2014/main" id="{0A1C03EA-9D4F-40C1-A387-D928CF0C82C8}"/>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3" name="TextBox 12">
            <a:extLst>
              <a:ext uri="{FF2B5EF4-FFF2-40B4-BE49-F238E27FC236}">
                <a16:creationId xmlns:a16="http://schemas.microsoft.com/office/drawing/2014/main" id="{AFB6EC67-97B3-4895-9898-2274D6FDDDD5}"/>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4" name="TextBox 13">
            <a:extLst>
              <a:ext uri="{FF2B5EF4-FFF2-40B4-BE49-F238E27FC236}">
                <a16:creationId xmlns:a16="http://schemas.microsoft.com/office/drawing/2014/main" id="{6C3BC6C6-945D-4C38-A8A6-2441DDC2C904}"/>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5" name="TextBox 14">
            <a:extLst>
              <a:ext uri="{FF2B5EF4-FFF2-40B4-BE49-F238E27FC236}">
                <a16:creationId xmlns:a16="http://schemas.microsoft.com/office/drawing/2014/main" id="{F3265225-B37B-4B51-9395-D480323CBC8D}"/>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6" name="TextBox 15">
            <a:extLst>
              <a:ext uri="{FF2B5EF4-FFF2-40B4-BE49-F238E27FC236}">
                <a16:creationId xmlns:a16="http://schemas.microsoft.com/office/drawing/2014/main" id="{5F622BE2-E0C2-4B01-BDE6-B682EE62534B}"/>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17" name="TextBox 16">
            <a:extLst>
              <a:ext uri="{FF2B5EF4-FFF2-40B4-BE49-F238E27FC236}">
                <a16:creationId xmlns:a16="http://schemas.microsoft.com/office/drawing/2014/main" id="{00CC1FCD-7BEB-473D-B78B-C5AAA97DB865}"/>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18" name="Freeform: Shape 17">
            <a:extLst>
              <a:ext uri="{FF2B5EF4-FFF2-40B4-BE49-F238E27FC236}">
                <a16:creationId xmlns:a16="http://schemas.microsoft.com/office/drawing/2014/main" id="{51075809-81FD-450F-9A57-C146D465F473}"/>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340FE49-BA1A-4654-8EF7-E0C8857D336B}"/>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8D03D38-B669-44BD-9D39-25BF4CCF584B}"/>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B2AA9E-B911-4BE6-B5D2-A7970FFD43C4}"/>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872171-0D48-4418-B0E1-F2762CF53C34}"/>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A9E1FB-3F14-480F-A43C-22AACC0CF034}"/>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58668C0-C9C8-4171-A372-222EB0D2D72D}"/>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782D270-CEF3-498B-8DCE-25C23ECABBC5}"/>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7DDFF08-6884-4BB1-A326-0370246AC698}"/>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CF9570F-C5A2-443B-B0DA-B97C59781B77}"/>
              </a:ext>
            </a:extLst>
          </p:cNvPr>
          <p:cNvCxnSpPr>
            <a:cxnSpLocks/>
            <a:stCxn id="28" idx="2"/>
          </p:cNvCxnSpPr>
          <p:nvPr/>
        </p:nvCxnSpPr>
        <p:spPr>
          <a:xfrm>
            <a:off x="834580" y="3497631"/>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0DEFD7-3D8A-4012-A4E4-1668B44B93CA}"/>
              </a:ext>
            </a:extLst>
          </p:cNvPr>
          <p:cNvSpPr txBox="1"/>
          <p:nvPr/>
        </p:nvSpPr>
        <p:spPr>
          <a:xfrm>
            <a:off x="474994" y="3035966"/>
            <a:ext cx="719172" cy="461665"/>
          </a:xfrm>
          <a:prstGeom prst="rect">
            <a:avLst/>
          </a:prstGeom>
          <a:noFill/>
        </p:spPr>
        <p:txBody>
          <a:bodyPr wrap="square" rtlCol="0">
            <a:spAutoFit/>
          </a:bodyPr>
          <a:lstStyle/>
          <a:p>
            <a:pPr algn="ctr"/>
            <a:r>
              <a:rPr lang="en-US" sz="1200"/>
              <a:t>25 meter</a:t>
            </a:r>
          </a:p>
        </p:txBody>
      </p:sp>
      <p:cxnSp>
        <p:nvCxnSpPr>
          <p:cNvPr id="29" name="Straight Arrow Connector 28">
            <a:extLst>
              <a:ext uri="{FF2B5EF4-FFF2-40B4-BE49-F238E27FC236}">
                <a16:creationId xmlns:a16="http://schemas.microsoft.com/office/drawing/2014/main" id="{F00585F3-D770-4249-850F-00028DC5C005}"/>
              </a:ext>
            </a:extLst>
          </p:cNvPr>
          <p:cNvCxnSpPr>
            <a:cxnSpLocks/>
            <a:stCxn id="28" idx="0"/>
          </p:cNvCxnSpPr>
          <p:nvPr/>
        </p:nvCxnSpPr>
        <p:spPr>
          <a:xfrm flipV="1">
            <a:off x="834580" y="1487695"/>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A832C192-FF4F-42F9-86EC-D12624693379}"/>
              </a:ext>
            </a:extLst>
          </p:cNvPr>
          <p:cNvGrpSpPr/>
          <p:nvPr/>
        </p:nvGrpSpPr>
        <p:grpSpPr>
          <a:xfrm rot="781389">
            <a:off x="6668557" y="3991064"/>
            <a:ext cx="374016" cy="660104"/>
            <a:chOff x="6573227" y="4008719"/>
            <a:chExt cx="374016" cy="660104"/>
          </a:xfrm>
        </p:grpSpPr>
        <p:pic>
          <p:nvPicPr>
            <p:cNvPr id="39" name="Picture 38">
              <a:extLst>
                <a:ext uri="{FF2B5EF4-FFF2-40B4-BE49-F238E27FC236}">
                  <a16:creationId xmlns:a16="http://schemas.microsoft.com/office/drawing/2014/main" id="{26B4ED0A-17C3-4CE8-8AA1-12C2A900A5C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573227" y="4121032"/>
              <a:ext cx="374016" cy="547791"/>
            </a:xfrm>
            <a:prstGeom prst="rect">
              <a:avLst/>
            </a:prstGeom>
          </p:spPr>
        </p:pic>
        <p:sp>
          <p:nvSpPr>
            <p:cNvPr id="40" name="Arrow: Right 39">
              <a:extLst>
                <a:ext uri="{FF2B5EF4-FFF2-40B4-BE49-F238E27FC236}">
                  <a16:creationId xmlns:a16="http://schemas.microsoft.com/office/drawing/2014/main" id="{C4B71638-D197-43AB-8BA8-00C7C547AFD4}"/>
                </a:ext>
              </a:extLst>
            </p:cNvPr>
            <p:cNvSpPr/>
            <p:nvPr/>
          </p:nvSpPr>
          <p:spPr>
            <a:xfrm rot="16200000">
              <a:off x="6695639" y="40160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nvGrpSpPr>
          <p:cNvPr id="54" name="Group 53">
            <a:extLst>
              <a:ext uri="{FF2B5EF4-FFF2-40B4-BE49-F238E27FC236}">
                <a16:creationId xmlns:a16="http://schemas.microsoft.com/office/drawing/2014/main" id="{5DF81257-268C-4D0C-AE08-38C01D5C64EC}"/>
              </a:ext>
            </a:extLst>
          </p:cNvPr>
          <p:cNvGrpSpPr/>
          <p:nvPr/>
        </p:nvGrpSpPr>
        <p:grpSpPr>
          <a:xfrm>
            <a:off x="4836445" y="2798129"/>
            <a:ext cx="1264155" cy="238612"/>
            <a:chOff x="4836445" y="2798129"/>
            <a:chExt cx="1264155" cy="238612"/>
          </a:xfrm>
        </p:grpSpPr>
        <p:sp>
          <p:nvSpPr>
            <p:cNvPr id="51" name="Oval 50">
              <a:extLst>
                <a:ext uri="{FF2B5EF4-FFF2-40B4-BE49-F238E27FC236}">
                  <a16:creationId xmlns:a16="http://schemas.microsoft.com/office/drawing/2014/main" id="{A0A3BA3A-F647-46B5-A844-4C7D78212F8E}"/>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2" name="Oval 51">
              <a:extLst>
                <a:ext uri="{FF2B5EF4-FFF2-40B4-BE49-F238E27FC236}">
                  <a16:creationId xmlns:a16="http://schemas.microsoft.com/office/drawing/2014/main" id="{9EF9E50F-B6F8-4ACA-988E-88DAEC3A01EA}"/>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3" name="Oval 52">
              <a:extLst>
                <a:ext uri="{FF2B5EF4-FFF2-40B4-BE49-F238E27FC236}">
                  <a16:creationId xmlns:a16="http://schemas.microsoft.com/office/drawing/2014/main" id="{46ECDDE1-3177-4363-801C-055524BE3D4F}"/>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grpSp>
        <p:nvGrpSpPr>
          <p:cNvPr id="55" name="Group 54">
            <a:extLst>
              <a:ext uri="{FF2B5EF4-FFF2-40B4-BE49-F238E27FC236}">
                <a16:creationId xmlns:a16="http://schemas.microsoft.com/office/drawing/2014/main" id="{4E93F57F-E372-46CB-A261-63EEEC4BE886}"/>
              </a:ext>
            </a:extLst>
          </p:cNvPr>
          <p:cNvGrpSpPr/>
          <p:nvPr/>
        </p:nvGrpSpPr>
        <p:grpSpPr>
          <a:xfrm>
            <a:off x="6353972" y="2798129"/>
            <a:ext cx="1264155" cy="238612"/>
            <a:chOff x="4836445" y="2798129"/>
            <a:chExt cx="1264155" cy="238612"/>
          </a:xfrm>
        </p:grpSpPr>
        <p:sp>
          <p:nvSpPr>
            <p:cNvPr id="56" name="Oval 55">
              <a:extLst>
                <a:ext uri="{FF2B5EF4-FFF2-40B4-BE49-F238E27FC236}">
                  <a16:creationId xmlns:a16="http://schemas.microsoft.com/office/drawing/2014/main" id="{97BA7500-8100-4382-A33A-42E2044F2C8E}"/>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7" name="Oval 56">
              <a:extLst>
                <a:ext uri="{FF2B5EF4-FFF2-40B4-BE49-F238E27FC236}">
                  <a16:creationId xmlns:a16="http://schemas.microsoft.com/office/drawing/2014/main" id="{0847F2BD-C056-49A4-9EC8-D6522CA9A8E1}"/>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8" name="Oval 57">
              <a:extLst>
                <a:ext uri="{FF2B5EF4-FFF2-40B4-BE49-F238E27FC236}">
                  <a16:creationId xmlns:a16="http://schemas.microsoft.com/office/drawing/2014/main" id="{7580D91C-C08E-45FB-991B-1404741D29DC}"/>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60" name="Arrow: Right 59">
            <a:extLst>
              <a:ext uri="{FF2B5EF4-FFF2-40B4-BE49-F238E27FC236}">
                <a16:creationId xmlns:a16="http://schemas.microsoft.com/office/drawing/2014/main" id="{5C662C65-A7B6-49B4-803F-E5FC08172D95}"/>
              </a:ext>
            </a:extLst>
          </p:cNvPr>
          <p:cNvSpPr/>
          <p:nvPr/>
        </p:nvSpPr>
        <p:spPr>
          <a:xfrm rot="5400000">
            <a:off x="5309864" y="1710399"/>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A789AFA-486B-4AEA-BE51-982C726B86DB}"/>
              </a:ext>
            </a:extLst>
          </p:cNvPr>
          <p:cNvSpPr/>
          <p:nvPr/>
        </p:nvSpPr>
        <p:spPr>
          <a:xfrm>
            <a:off x="6198359" y="1405111"/>
            <a:ext cx="1525203"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0</a:t>
            </a:r>
          </a:p>
        </p:txBody>
      </p:sp>
      <p:sp>
        <p:nvSpPr>
          <p:cNvPr id="63" name="Rectangle 62">
            <a:extLst>
              <a:ext uri="{FF2B5EF4-FFF2-40B4-BE49-F238E27FC236}">
                <a16:creationId xmlns:a16="http://schemas.microsoft.com/office/drawing/2014/main" id="{487324C6-D2FD-495A-8722-C8220A883FBF}"/>
              </a:ext>
            </a:extLst>
          </p:cNvPr>
          <p:cNvSpPr/>
          <p:nvPr/>
        </p:nvSpPr>
        <p:spPr>
          <a:xfrm>
            <a:off x="4660918" y="1405111"/>
            <a:ext cx="1539318"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-1</a:t>
            </a:r>
          </a:p>
        </p:txBody>
      </p:sp>
      <p:sp>
        <p:nvSpPr>
          <p:cNvPr id="67" name="Rectangle 66">
            <a:extLst>
              <a:ext uri="{FF2B5EF4-FFF2-40B4-BE49-F238E27FC236}">
                <a16:creationId xmlns:a16="http://schemas.microsoft.com/office/drawing/2014/main" id="{641C54C8-BFFF-473B-9CFE-F27359FE60B3}"/>
              </a:ext>
            </a:extLst>
          </p:cNvPr>
          <p:cNvSpPr/>
          <p:nvPr/>
        </p:nvSpPr>
        <p:spPr>
          <a:xfrm>
            <a:off x="5751800" y="2111464"/>
            <a:ext cx="233355" cy="2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P</a:t>
            </a:r>
          </a:p>
        </p:txBody>
      </p:sp>
      <p:cxnSp>
        <p:nvCxnSpPr>
          <p:cNvPr id="69" name="Straight Connector 68">
            <a:extLst>
              <a:ext uri="{FF2B5EF4-FFF2-40B4-BE49-F238E27FC236}">
                <a16:creationId xmlns:a16="http://schemas.microsoft.com/office/drawing/2014/main" id="{58AAE8E5-F341-427C-9B59-93BB06787B33}"/>
              </a:ext>
            </a:extLst>
          </p:cNvPr>
          <p:cNvCxnSpPr>
            <a:cxnSpLocks/>
            <a:stCxn id="67" idx="3"/>
          </p:cNvCxnSpPr>
          <p:nvPr/>
        </p:nvCxnSpPr>
        <p:spPr>
          <a:xfrm>
            <a:off x="5985155" y="2238483"/>
            <a:ext cx="2176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CC0DE6-7816-47C5-9353-B913D9E7395B}"/>
              </a:ext>
            </a:extLst>
          </p:cNvPr>
          <p:cNvCxnSpPr>
            <a:cxnSpLocks/>
          </p:cNvCxnSpPr>
          <p:nvPr/>
        </p:nvCxnSpPr>
        <p:spPr>
          <a:xfrm>
            <a:off x="6824431" y="4394928"/>
            <a:ext cx="1245681"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138DB6D-39CF-4972-AF04-07796F8CB48C}"/>
              </a:ext>
            </a:extLst>
          </p:cNvPr>
          <p:cNvSpPr txBox="1"/>
          <p:nvPr/>
        </p:nvSpPr>
        <p:spPr>
          <a:xfrm>
            <a:off x="3102938" y="5296687"/>
            <a:ext cx="1000681" cy="461665"/>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Distance </a:t>
            </a:r>
          </a:p>
          <a:p>
            <a:pPr algn="ctr"/>
            <a:r>
              <a:rPr lang="en-US" sz="1200">
                <a:latin typeface="Arial" panose="020B0604020202020204" pitchFamily="34" charset="0"/>
                <a:cs typeface="Arial" panose="020B0604020202020204" pitchFamily="34" charset="0"/>
              </a:rPr>
              <a:t>to Ego</a:t>
            </a:r>
          </a:p>
        </p:txBody>
      </p:sp>
      <p:cxnSp>
        <p:nvCxnSpPr>
          <p:cNvPr id="88" name="Straight Connector 87">
            <a:extLst>
              <a:ext uri="{FF2B5EF4-FFF2-40B4-BE49-F238E27FC236}">
                <a16:creationId xmlns:a16="http://schemas.microsoft.com/office/drawing/2014/main" id="{C41F6EFD-0E35-4D42-8BA4-88E26FE457F9}"/>
              </a:ext>
            </a:extLst>
          </p:cNvPr>
          <p:cNvCxnSpPr>
            <a:cxnSpLocks/>
            <a:stCxn id="67" idx="3"/>
          </p:cNvCxnSpPr>
          <p:nvPr/>
        </p:nvCxnSpPr>
        <p:spPr>
          <a:xfrm>
            <a:off x="5985155" y="2238483"/>
            <a:ext cx="205457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399BAF-0780-4429-B56D-29B1268D8566}"/>
              </a:ext>
            </a:extLst>
          </p:cNvPr>
          <p:cNvCxnSpPr>
            <a:cxnSpLocks/>
          </p:cNvCxnSpPr>
          <p:nvPr/>
        </p:nvCxnSpPr>
        <p:spPr>
          <a:xfrm>
            <a:off x="6870684" y="4394927"/>
            <a:ext cx="116904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F21755A-8062-48FF-89D9-6539E5A2073D}"/>
              </a:ext>
            </a:extLst>
          </p:cNvPr>
          <p:cNvSpPr/>
          <p:nvPr/>
        </p:nvSpPr>
        <p:spPr>
          <a:xfrm>
            <a:off x="7710351" y="1404406"/>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1</a:t>
            </a:r>
          </a:p>
        </p:txBody>
      </p:sp>
      <p:sp>
        <p:nvSpPr>
          <p:cNvPr id="94" name="Arrow: Right 93">
            <a:extLst>
              <a:ext uri="{FF2B5EF4-FFF2-40B4-BE49-F238E27FC236}">
                <a16:creationId xmlns:a16="http://schemas.microsoft.com/office/drawing/2014/main" id="{C1FA9E92-449B-445F-BDFF-901035DEF966}"/>
              </a:ext>
            </a:extLst>
          </p:cNvPr>
          <p:cNvSpPr/>
          <p:nvPr/>
        </p:nvSpPr>
        <p:spPr>
          <a:xfrm rot="16200000">
            <a:off x="8327037" y="170517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Arrow: Right 94">
            <a:extLst>
              <a:ext uri="{FF2B5EF4-FFF2-40B4-BE49-F238E27FC236}">
                <a16:creationId xmlns:a16="http://schemas.microsoft.com/office/drawing/2014/main" id="{3D05FE57-13AE-4E34-B6D9-AE4E326F322F}"/>
              </a:ext>
            </a:extLst>
          </p:cNvPr>
          <p:cNvSpPr/>
          <p:nvPr/>
        </p:nvSpPr>
        <p:spPr>
          <a:xfrm rot="16200000">
            <a:off x="6835581" y="168802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1D6B5840-1277-4F21-9E62-6DE5CBA7CBCD}"/>
              </a:ext>
            </a:extLst>
          </p:cNvPr>
          <p:cNvCxnSpPr>
            <a:cxnSpLocks/>
            <a:stCxn id="3" idx="3"/>
            <a:endCxn id="79" idx="3"/>
          </p:cNvCxnSpPr>
          <p:nvPr/>
        </p:nvCxnSpPr>
        <p:spPr>
          <a:xfrm>
            <a:off x="4663793" y="1398079"/>
            <a:ext cx="4599439" cy="9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A0DB2EBD-9EE6-47EA-9389-043876171AAE}"/>
              </a:ext>
            </a:extLst>
          </p:cNvPr>
          <p:cNvSpPr/>
          <p:nvPr/>
        </p:nvSpPr>
        <p:spPr>
          <a:xfrm>
            <a:off x="9086707" y="1399015"/>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388DE580-B931-472D-ADEC-85440025555D}"/>
              </a:ext>
            </a:extLst>
          </p:cNvPr>
          <p:cNvCxnSpPr>
            <a:cxnSpLocks/>
            <a:stCxn id="3" idx="0"/>
            <a:endCxn id="79" idx="0"/>
          </p:cNvCxnSpPr>
          <p:nvPr/>
        </p:nvCxnSpPr>
        <p:spPr>
          <a:xfrm>
            <a:off x="4487268" y="4667324"/>
            <a:ext cx="4599439" cy="9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AF11F0-D475-4B51-B750-A33F4343D6C5}"/>
              </a:ext>
            </a:extLst>
          </p:cNvPr>
          <p:cNvSpPr/>
          <p:nvPr/>
        </p:nvSpPr>
        <p:spPr>
          <a:xfrm>
            <a:off x="8039728" y="1680683"/>
            <a:ext cx="155146" cy="547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6F61DA8-BA3A-425B-92EB-D783953E9E20}"/>
              </a:ext>
            </a:extLst>
          </p:cNvPr>
          <p:cNvSpPr/>
          <p:nvPr/>
        </p:nvSpPr>
        <p:spPr>
          <a:xfrm>
            <a:off x="7949239" y="4406986"/>
            <a:ext cx="155146" cy="255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4EE5A3DA-C979-4C1B-A733-C5006B4528C5}"/>
              </a:ext>
            </a:extLst>
          </p:cNvPr>
          <p:cNvCxnSpPr>
            <a:cxnSpLocks/>
          </p:cNvCxnSpPr>
          <p:nvPr/>
        </p:nvCxnSpPr>
        <p:spPr>
          <a:xfrm flipH="1" flipV="1">
            <a:off x="8093792" y="2229407"/>
            <a:ext cx="7062" cy="564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252D694-5A76-4C6A-A408-8B9A1429394E}"/>
              </a:ext>
            </a:extLst>
          </p:cNvPr>
          <p:cNvCxnSpPr>
            <a:cxnSpLocks/>
          </p:cNvCxnSpPr>
          <p:nvPr/>
        </p:nvCxnSpPr>
        <p:spPr>
          <a:xfrm flipH="1">
            <a:off x="8061914" y="4293092"/>
            <a:ext cx="31878" cy="1124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6453DC04-E687-4D40-BE81-03B21A405989}"/>
              </a:ext>
            </a:extLst>
          </p:cNvPr>
          <p:cNvSpPr/>
          <p:nvPr/>
        </p:nvSpPr>
        <p:spPr>
          <a:xfrm>
            <a:off x="7799028" y="3535328"/>
            <a:ext cx="885176" cy="488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Distance to Ego: d</a:t>
            </a:r>
          </a:p>
        </p:txBody>
      </p:sp>
      <p:sp>
        <p:nvSpPr>
          <p:cNvPr id="68" name="Freeform: Shape 67">
            <a:extLst>
              <a:ext uri="{FF2B5EF4-FFF2-40B4-BE49-F238E27FC236}">
                <a16:creationId xmlns:a16="http://schemas.microsoft.com/office/drawing/2014/main" id="{07886376-BA14-497F-BE85-50FF71EA8A13}"/>
              </a:ext>
            </a:extLst>
          </p:cNvPr>
          <p:cNvSpPr/>
          <p:nvPr/>
        </p:nvSpPr>
        <p:spPr>
          <a:xfrm>
            <a:off x="6019614" y="140489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4211BFDF-EE6A-4E8C-8664-6D251B26199E}"/>
              </a:ext>
            </a:extLst>
          </p:cNvPr>
          <p:cNvSpPr/>
          <p:nvPr/>
        </p:nvSpPr>
        <p:spPr>
          <a:xfrm>
            <a:off x="7555984" y="140901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FB1EF33-C7FA-4BE4-8759-34AE3AC37B26}"/>
              </a:ext>
            </a:extLst>
          </p:cNvPr>
          <p:cNvSpPr txBox="1"/>
          <p:nvPr/>
        </p:nvSpPr>
        <p:spPr>
          <a:xfrm>
            <a:off x="5527944" y="2318643"/>
            <a:ext cx="712054" cy="276999"/>
          </a:xfrm>
          <a:prstGeom prst="rect">
            <a:avLst/>
          </a:prstGeom>
          <a:noFill/>
        </p:spPr>
        <p:txBody>
          <a:bodyPr wrap="none" rtlCol="0">
            <a:spAutoFit/>
          </a:bodyPr>
          <a:lstStyle/>
          <a:p>
            <a:r>
              <a:rPr lang="en-US" sz="1200" i="1">
                <a:solidFill>
                  <a:schemeClr val="tx1">
                    <a:lumMod val="75000"/>
                    <a:lumOff val="25000"/>
                  </a:schemeClr>
                </a:solidFill>
                <a:highlight>
                  <a:srgbClr val="FFFF00"/>
                </a:highlight>
              </a:rPr>
              <a:t>(-1, R, d)</a:t>
            </a:r>
          </a:p>
        </p:txBody>
      </p:sp>
    </p:spTree>
    <p:extLst>
      <p:ext uri="{BB962C8B-B14F-4D97-AF65-F5344CB8AC3E}">
        <p14:creationId xmlns:p14="http://schemas.microsoft.com/office/powerpoint/2010/main" val="256331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89FF0-674D-4302-BD2F-9FF5171045F0}"/>
              </a:ext>
            </a:extLst>
          </p:cNvPr>
          <p:cNvSpPr>
            <a:spLocks noGrp="1"/>
          </p:cNvSpPr>
          <p:nvPr>
            <p:ph type="title"/>
          </p:nvPr>
        </p:nvSpPr>
        <p:spPr/>
        <p:txBody>
          <a:bodyPr/>
          <a:lstStyle/>
          <a:p>
            <a:pPr algn="ctr"/>
            <a:r>
              <a:rPr lang="en-US"/>
              <a:t>Behavior Matcher</a:t>
            </a:r>
          </a:p>
        </p:txBody>
      </p:sp>
    </p:spTree>
    <p:extLst>
      <p:ext uri="{BB962C8B-B14F-4D97-AF65-F5344CB8AC3E}">
        <p14:creationId xmlns:p14="http://schemas.microsoft.com/office/powerpoint/2010/main" val="26975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p:txBody>
          <a:bodyPr/>
          <a:lstStyle/>
          <a:p>
            <a:r>
              <a:rPr lang="en-US"/>
              <a:t>Flinch</a:t>
            </a:r>
          </a:p>
        </p:txBody>
      </p:sp>
      <p:grpSp>
        <p:nvGrpSpPr>
          <p:cNvPr id="4" name="Group 3">
            <a:extLst>
              <a:ext uri="{FF2B5EF4-FFF2-40B4-BE49-F238E27FC236}">
                <a16:creationId xmlns:a16="http://schemas.microsoft.com/office/drawing/2014/main" id="{FAE10865-49FE-4EAD-B859-E9165DCEB79F}"/>
              </a:ext>
            </a:extLst>
          </p:cNvPr>
          <p:cNvGrpSpPr/>
          <p:nvPr/>
        </p:nvGrpSpPr>
        <p:grpSpPr>
          <a:xfrm>
            <a:off x="2773943" y="1530880"/>
            <a:ext cx="2357929" cy="3265715"/>
            <a:chOff x="1078739" y="1841441"/>
            <a:chExt cx="1748737" cy="3265715"/>
          </a:xfrm>
        </p:grpSpPr>
        <p:sp>
          <p:nvSpPr>
            <p:cNvPr id="5" name="Rectangle 4">
              <a:extLst>
                <a:ext uri="{FF2B5EF4-FFF2-40B4-BE49-F238E27FC236}">
                  <a16:creationId xmlns:a16="http://schemas.microsoft.com/office/drawing/2014/main" id="{2D34F1DF-72E9-4AA4-8CD8-0AE97F79D21A}"/>
                </a:ext>
              </a:extLst>
            </p:cNvPr>
            <p:cNvSpPr/>
            <p:nvPr/>
          </p:nvSpPr>
          <p:spPr>
            <a:xfrm>
              <a:off x="1078739" y="1841441"/>
              <a:ext cx="1748737"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64E7688-404E-4DBE-BE17-085041A5ECA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6925750-3714-4C72-A75B-493AE8DE279F}"/>
                </a:ext>
              </a:extLst>
            </p:cNvPr>
            <p:cNvCxnSpPr>
              <a:cxnSpLocks/>
              <a:stCxn id="5" idx="0"/>
              <a:endCxn id="5"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FA254C-3649-4A71-89D0-283CAACA9282}"/>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71B71E86-3E61-49E1-8FE3-1FA65F04C19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10" name="Picture 9">
            <a:extLst>
              <a:ext uri="{FF2B5EF4-FFF2-40B4-BE49-F238E27FC236}">
                <a16:creationId xmlns:a16="http://schemas.microsoft.com/office/drawing/2014/main" id="{CA17F05D-BF12-4CE9-9094-2E477C0C16A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11" name="Picture 10">
            <a:extLst>
              <a:ext uri="{FF2B5EF4-FFF2-40B4-BE49-F238E27FC236}">
                <a16:creationId xmlns:a16="http://schemas.microsoft.com/office/drawing/2014/main" id="{B2A8377A-2BF6-4CA5-8C0F-E8EAF1DFCE34}"/>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12" name="Picture 11">
            <a:extLst>
              <a:ext uri="{FF2B5EF4-FFF2-40B4-BE49-F238E27FC236}">
                <a16:creationId xmlns:a16="http://schemas.microsoft.com/office/drawing/2014/main" id="{CE7A2F8B-5594-412A-850C-0AA073EE18A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3" name="TextBox 12">
            <a:extLst>
              <a:ext uri="{FF2B5EF4-FFF2-40B4-BE49-F238E27FC236}">
                <a16:creationId xmlns:a16="http://schemas.microsoft.com/office/drawing/2014/main" id="{B1BAA234-408E-4594-A527-A57ADF689FBB}"/>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4" name="TextBox 13">
            <a:extLst>
              <a:ext uri="{FF2B5EF4-FFF2-40B4-BE49-F238E27FC236}">
                <a16:creationId xmlns:a16="http://schemas.microsoft.com/office/drawing/2014/main" id="{4B5F9D19-2A17-4AE4-A6AF-15B1798198E4}"/>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5" name="TextBox 14">
            <a:extLst>
              <a:ext uri="{FF2B5EF4-FFF2-40B4-BE49-F238E27FC236}">
                <a16:creationId xmlns:a16="http://schemas.microsoft.com/office/drawing/2014/main" id="{46389346-20B6-4B29-AD32-445AE7EAE647}"/>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6" name="TextBox 15">
            <a:extLst>
              <a:ext uri="{FF2B5EF4-FFF2-40B4-BE49-F238E27FC236}">
                <a16:creationId xmlns:a16="http://schemas.microsoft.com/office/drawing/2014/main" id="{D0D39856-575B-4F33-924B-C87F92CB0F93}"/>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7" name="TextBox 16">
            <a:extLst>
              <a:ext uri="{FF2B5EF4-FFF2-40B4-BE49-F238E27FC236}">
                <a16:creationId xmlns:a16="http://schemas.microsoft.com/office/drawing/2014/main" id="{53C8A1E5-8C98-49C5-814E-C2D8240A3605}"/>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8" name="TextBox 17">
            <a:extLst>
              <a:ext uri="{FF2B5EF4-FFF2-40B4-BE49-F238E27FC236}">
                <a16:creationId xmlns:a16="http://schemas.microsoft.com/office/drawing/2014/main" id="{95924E7E-3F38-46B7-96B8-6329A86D751B}"/>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9" name="TextBox 18">
            <a:extLst>
              <a:ext uri="{FF2B5EF4-FFF2-40B4-BE49-F238E27FC236}">
                <a16:creationId xmlns:a16="http://schemas.microsoft.com/office/drawing/2014/main" id="{E5C5E591-C292-46CE-89D3-D5D2249CAC9A}"/>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20" name="TextBox 19">
            <a:extLst>
              <a:ext uri="{FF2B5EF4-FFF2-40B4-BE49-F238E27FC236}">
                <a16:creationId xmlns:a16="http://schemas.microsoft.com/office/drawing/2014/main" id="{1112DC50-C82F-401A-B5DC-31FBBA264FCF}"/>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21" name="Freeform: Shape 20">
            <a:extLst>
              <a:ext uri="{FF2B5EF4-FFF2-40B4-BE49-F238E27FC236}">
                <a16:creationId xmlns:a16="http://schemas.microsoft.com/office/drawing/2014/main" id="{9B6EB057-9164-4B1F-ABB2-AE775617F249}"/>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FBAE571-13DD-45CA-9A80-C6DE0AB297F4}"/>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6961D56-0144-4D43-AD2D-3BA0B91752E3}"/>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208D454-D69E-4229-887C-ABB7CF5B22E0}"/>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98F822E-62C3-4FDB-A464-228DE986B2E8}"/>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5C1AAA0-FE17-4458-BDF9-BE6068F85AF3}"/>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F82D49C-2F21-4D08-A20B-6D7F065254DC}"/>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D03844A-CC99-481F-97A7-01860B2E8CB7}"/>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10CFBEF-CC1B-4072-973F-0405855A156E}"/>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7A52A8A-EFA1-477D-8C10-D2E62A304F5B}"/>
              </a:ext>
            </a:extLst>
          </p:cNvPr>
          <p:cNvGrpSpPr/>
          <p:nvPr/>
        </p:nvGrpSpPr>
        <p:grpSpPr>
          <a:xfrm>
            <a:off x="6693143" y="1437375"/>
            <a:ext cx="1911989" cy="3275758"/>
            <a:chOff x="4791314" y="1526286"/>
            <a:chExt cx="1135098" cy="3275758"/>
          </a:xfrm>
        </p:grpSpPr>
        <p:sp>
          <p:nvSpPr>
            <p:cNvPr id="31" name="Rectangle 30">
              <a:extLst>
                <a:ext uri="{FF2B5EF4-FFF2-40B4-BE49-F238E27FC236}">
                  <a16:creationId xmlns:a16="http://schemas.microsoft.com/office/drawing/2014/main" id="{E85EAE42-5359-4DAD-BDE8-A77AA8727637}"/>
                </a:ext>
              </a:extLst>
            </p:cNvPr>
            <p:cNvSpPr/>
            <p:nvPr/>
          </p:nvSpPr>
          <p:spPr>
            <a:xfrm>
              <a:off x="4791314" y="1526286"/>
              <a:ext cx="1135098"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0260EC1-7C37-41ED-AEDB-B013ADA09878}"/>
                </a:ext>
              </a:extLst>
            </p:cNvPr>
            <p:cNvCxnSpPr>
              <a:cxnSpLocks/>
            </p:cNvCxnSpPr>
            <p:nvPr/>
          </p:nvCxnSpPr>
          <p:spPr>
            <a:xfrm>
              <a:off x="5175127" y="1526286"/>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1D37B1-8B33-49CF-BD25-22A9FC0346F5}"/>
                </a:ext>
              </a:extLst>
            </p:cNvPr>
            <p:cNvCxnSpPr>
              <a:cxnSpLocks/>
            </p:cNvCxnSpPr>
            <p:nvPr/>
          </p:nvCxnSpPr>
          <p:spPr>
            <a:xfrm>
              <a:off x="5544494" y="1536329"/>
              <a:ext cx="0" cy="326571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4827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7981</TotalTime>
  <Words>597</Words>
  <Application>Microsoft Office PowerPoint</Application>
  <PresentationFormat>Widescreen</PresentationFormat>
  <Paragraphs>200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NavPath Modeling</vt:lpstr>
      <vt:lpstr>PowerPoint Presentation</vt:lpstr>
      <vt:lpstr>PowerPoint Presentation</vt:lpstr>
      <vt:lpstr>PowerPoint Presentation</vt:lpstr>
      <vt:lpstr>PowerPoint Presentation</vt:lpstr>
      <vt:lpstr>PowerPoint Presentation</vt:lpstr>
      <vt:lpstr>PowerPoint Presentation</vt:lpstr>
      <vt:lpstr>Behavior Matcher</vt:lpstr>
      <vt:lpstr>Flinch</vt:lpstr>
      <vt:lpstr>Flinch</vt:lpstr>
      <vt:lpstr>Flinch</vt:lpstr>
      <vt:lpstr>Slow down speedup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NavPath Modeling</dc:title>
  <dc:creator>Administrator</dc:creator>
  <cp:lastModifiedBy>Golam Md Muktadir</cp:lastModifiedBy>
  <cp:revision>94</cp:revision>
  <dcterms:created xsi:type="dcterms:W3CDTF">2023-08-25T23:25:15Z</dcterms:created>
  <dcterms:modified xsi:type="dcterms:W3CDTF">2023-09-06T21:51:16Z</dcterms:modified>
</cp:coreProperties>
</file>