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2A3990"/>
        </a:fontRef>
        <a:srgbClr val="2A399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CD5"/>
          </a:solidFill>
        </a:fill>
      </a:tcStyle>
    </a:wholeTbl>
    <a:band2H>
      <a:tcTxStyle b="def" i="def"/>
      <a:tcStyle>
        <a:tcBdr/>
        <a:fill>
          <a:solidFill>
            <a:srgbClr val="E7E7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A3990"/>
        </a:fontRef>
        <a:srgbClr val="2A399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CBCF"/>
          </a:solidFill>
        </a:fill>
      </a:tcStyle>
    </a:wholeTbl>
    <a:band2H>
      <a:tcTxStyle b="def" i="def"/>
      <a:tcStyle>
        <a:tcBdr/>
        <a:fill>
          <a:solidFill>
            <a:srgbClr val="EFE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A3990"/>
        </a:fontRef>
        <a:srgbClr val="2A399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ED"/>
          </a:solidFill>
        </a:fill>
      </a:tcStyle>
    </a:wholeTbl>
    <a:band2H>
      <a:tcTxStyle b="def" i="def"/>
      <a:tcStyle>
        <a:tcBdr/>
        <a:fill>
          <a:solidFill>
            <a:srgbClr val="EBEEF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A3990"/>
        </a:fontRef>
        <a:srgbClr val="2A399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E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A3990"/>
        </a:fontRef>
        <a:srgbClr val="2A399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A3990"/>
              </a:solidFill>
              <a:prstDash val="solid"/>
              <a:round/>
            </a:ln>
          </a:top>
          <a:bottom>
            <a:ln w="254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A3990"/>
              </a:solidFill>
              <a:prstDash val="solid"/>
              <a:round/>
            </a:ln>
          </a:top>
          <a:bottom>
            <a:ln w="254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A3990"/>
        </a:fontRef>
        <a:srgbClr val="2A399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CDB"/>
          </a:solidFill>
        </a:fill>
      </a:tcStyle>
    </a:wholeTbl>
    <a:band2H>
      <a:tcTxStyle b="def" i="def"/>
      <a:tcStyle>
        <a:tcBdr/>
        <a:fill>
          <a:solidFill>
            <a:srgbClr val="E7E7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A39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A39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A399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"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10;p2"/>
          <p:cNvGrpSpPr/>
          <p:nvPr/>
        </p:nvGrpSpPr>
        <p:grpSpPr>
          <a:xfrm>
            <a:off x="8130968" y="6"/>
            <a:ext cx="4060732" cy="2707361"/>
            <a:chOff x="0" y="0"/>
            <a:chExt cx="4060731" cy="2707359"/>
          </a:xfrm>
        </p:grpSpPr>
        <p:sp>
          <p:nvSpPr>
            <p:cNvPr id="17" name="Google Shape;11;p2"/>
            <p:cNvSpPr/>
            <p:nvPr/>
          </p:nvSpPr>
          <p:spPr>
            <a:xfrm>
              <a:off x="2707165" y="14"/>
              <a:ext cx="1353567" cy="135356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" name="Google Shape;12;p2"/>
            <p:cNvSpPr/>
            <p:nvPr/>
          </p:nvSpPr>
          <p:spPr>
            <a:xfrm flipH="1">
              <a:off x="1353413" y="-1"/>
              <a:ext cx="1353567" cy="135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" name="Google Shape;13;p2"/>
            <p:cNvSpPr/>
            <p:nvPr/>
          </p:nvSpPr>
          <p:spPr>
            <a:xfrm flipH="1" rot="10800000">
              <a:off x="1353579" y="136"/>
              <a:ext cx="1353567" cy="135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" name="Google Shape;14;p2"/>
            <p:cNvSpPr/>
            <p:nvPr/>
          </p:nvSpPr>
          <p:spPr>
            <a:xfrm rot="10800000">
              <a:off x="0" y="122"/>
              <a:ext cx="1353567" cy="135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" name="Google Shape;15;p2"/>
            <p:cNvSpPr/>
            <p:nvPr/>
          </p:nvSpPr>
          <p:spPr>
            <a:xfrm rot="10800000">
              <a:off x="2707147" y="1353793"/>
              <a:ext cx="1353567" cy="135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3" name="Title Text"/>
          <p:cNvSpPr txBox="1"/>
          <p:nvPr>
            <p:ph type="title"/>
          </p:nvPr>
        </p:nvSpPr>
        <p:spPr>
          <a:xfrm>
            <a:off x="797467" y="2366963"/>
            <a:ext cx="10962900" cy="1118401"/>
          </a:xfrm>
          <a:prstGeom prst="rect">
            <a:avLst/>
          </a:prstGeom>
        </p:spPr>
        <p:txBody>
          <a:bodyPr anchor="b"/>
          <a:lstStyle>
            <a:lvl1pPr>
              <a:defRPr sz="5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quarter" idx="1"/>
          </p:nvPr>
        </p:nvSpPr>
        <p:spPr>
          <a:xfrm>
            <a:off x="797450" y="3621216"/>
            <a:ext cx="10962901" cy="577201"/>
          </a:xfrm>
          <a:prstGeom prst="rect">
            <a:avLst/>
          </a:prstGeom>
        </p:spPr>
        <p:txBody>
          <a:bodyPr/>
          <a:lstStyle>
            <a:lvl1pPr marL="381000" indent="-3048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1pPr>
            <a:lvl2pPr marL="381000" indent="18415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2pPr>
            <a:lvl3pPr marL="381000" indent="64135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3pPr>
            <a:lvl4pPr marL="381000" indent="109855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4pPr>
            <a:lvl5pPr marL="381000" indent="155575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IG_NUMBER"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70;p11"/>
          <p:cNvGrpSpPr/>
          <p:nvPr/>
        </p:nvGrpSpPr>
        <p:grpSpPr>
          <a:xfrm>
            <a:off x="8130968" y="6"/>
            <a:ext cx="4060732" cy="2707361"/>
            <a:chOff x="0" y="0"/>
            <a:chExt cx="4060731" cy="2707359"/>
          </a:xfrm>
        </p:grpSpPr>
        <p:sp>
          <p:nvSpPr>
            <p:cNvPr id="116" name="Google Shape;71;p11"/>
            <p:cNvSpPr/>
            <p:nvPr/>
          </p:nvSpPr>
          <p:spPr>
            <a:xfrm>
              <a:off x="2707165" y="14"/>
              <a:ext cx="1353567" cy="135356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7" name="Google Shape;72;p11"/>
            <p:cNvSpPr/>
            <p:nvPr/>
          </p:nvSpPr>
          <p:spPr>
            <a:xfrm flipH="1">
              <a:off x="1353413" y="-1"/>
              <a:ext cx="1353567" cy="135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8" name="Google Shape;73;p11"/>
            <p:cNvSpPr/>
            <p:nvPr/>
          </p:nvSpPr>
          <p:spPr>
            <a:xfrm flipH="1" rot="10800000">
              <a:off x="1353579" y="136"/>
              <a:ext cx="1353567" cy="135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9" name="Google Shape;74;p11"/>
            <p:cNvSpPr/>
            <p:nvPr/>
          </p:nvSpPr>
          <p:spPr>
            <a:xfrm rot="10800000">
              <a:off x="0" y="122"/>
              <a:ext cx="1353567" cy="135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" name="Google Shape;75;p11"/>
            <p:cNvSpPr/>
            <p:nvPr/>
          </p:nvSpPr>
          <p:spPr>
            <a:xfrm rot="10800000">
              <a:off x="2707147" y="1353793"/>
              <a:ext cx="1353567" cy="135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22" name="Title Text"/>
          <p:cNvSpPr txBox="1"/>
          <p:nvPr>
            <p:ph type="title"/>
          </p:nvPr>
        </p:nvSpPr>
        <p:spPr>
          <a:xfrm>
            <a:off x="415600" y="1674733"/>
            <a:ext cx="11360701" cy="2707501"/>
          </a:xfrm>
          <a:prstGeom prst="rect">
            <a:avLst/>
          </a:prstGeom>
        </p:spPr>
        <p:txBody>
          <a:bodyPr anchor="b"/>
          <a:lstStyle>
            <a:lvl1pPr algn="ctr">
              <a:defRPr sz="16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3" name="Body Level One…"/>
          <p:cNvSpPr txBox="1"/>
          <p:nvPr>
            <p:ph type="body" sz="half" idx="1"/>
          </p:nvPr>
        </p:nvSpPr>
        <p:spPr>
          <a:xfrm>
            <a:off x="415600" y="4492299"/>
            <a:ext cx="11360701" cy="1709101"/>
          </a:xfrm>
          <a:prstGeom prst="rect">
            <a:avLst/>
          </a:prstGeom>
        </p:spPr>
        <p:txBody>
          <a:bodyPr/>
          <a:lstStyle>
            <a:lvl1pPr algn="ctr"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algn="ctr"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algn="ctr"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algn="ctr"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algn="ctr"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lide Number"/>
          <p:cNvSpPr txBox="1"/>
          <p:nvPr>
            <p:ph type="sldNum" sz="quarter" idx="2"/>
          </p:nvPr>
        </p:nvSpPr>
        <p:spPr>
          <a:xfrm>
            <a:off x="5892800" y="6132849"/>
            <a:ext cx="2844800" cy="44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Text"/>
          <p:cNvSpPr txBox="1"/>
          <p:nvPr>
            <p:ph type="title"/>
          </p:nvPr>
        </p:nvSpPr>
        <p:spPr>
          <a:xfrm>
            <a:off x="838200" y="2245683"/>
            <a:ext cx="10515600" cy="669901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defRPr b="1" sz="36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6" name="Body Level One…"/>
          <p:cNvSpPr txBox="1"/>
          <p:nvPr>
            <p:ph type="body" idx="1"/>
          </p:nvPr>
        </p:nvSpPr>
        <p:spPr>
          <a:xfrm>
            <a:off x="828675" y="3123001"/>
            <a:ext cx="10506000" cy="3260400"/>
          </a:xfrm>
          <a:prstGeom prst="rect">
            <a:avLst/>
          </a:prstGeom>
        </p:spPr>
        <p:txBody>
          <a:bodyPr lIns="45699" tIns="45699" rIns="45699" bIns="45699"/>
          <a:lstStyle>
            <a:lvl1pPr indent="-406400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977900" indent="-444500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513839" indent="-497839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019300" indent="-533400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2476500" indent="-533400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5892800" y="6132849"/>
            <a:ext cx="2844800" cy="44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dy Level One…"/>
          <p:cNvSpPr txBox="1"/>
          <p:nvPr>
            <p:ph type="body" sz="quarter" idx="1"/>
          </p:nvPr>
        </p:nvSpPr>
        <p:spPr>
          <a:xfrm>
            <a:off x="828675" y="3123001"/>
            <a:ext cx="5107800" cy="3260400"/>
          </a:xfrm>
          <a:prstGeom prst="rect">
            <a:avLst/>
          </a:prstGeom>
        </p:spPr>
        <p:txBody>
          <a:bodyPr lIns="45699" tIns="45699" rIns="45699" bIns="45699"/>
          <a:lstStyle>
            <a:lvl1pPr indent="-406400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977900" indent="-444500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513839" indent="-497839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019300" indent="-533400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2476500" indent="-533400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Title Text"/>
          <p:cNvSpPr txBox="1"/>
          <p:nvPr>
            <p:ph type="title"/>
          </p:nvPr>
        </p:nvSpPr>
        <p:spPr>
          <a:xfrm>
            <a:off x="838200" y="2245683"/>
            <a:ext cx="10515600" cy="669901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defRPr b="1" sz="36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6" name="Google Shape;88;p15"/>
          <p:cNvSpPr txBox="1"/>
          <p:nvPr>
            <p:ph type="body" sz="quarter" idx="13"/>
          </p:nvPr>
        </p:nvSpPr>
        <p:spPr>
          <a:xfrm>
            <a:off x="6246064" y="3123001"/>
            <a:ext cx="5107801" cy="3260400"/>
          </a:xfrm>
          <a:prstGeom prst="rect">
            <a:avLst/>
          </a:prstGeom>
        </p:spPr>
        <p:txBody>
          <a:bodyPr lIns="45699" tIns="45699" rIns="45699" bIns="45699"/>
          <a:lstStyle/>
          <a:p>
            <a:pPr indent="-406400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5892800" y="6132849"/>
            <a:ext cx="2844800" cy="44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_HEADER"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20;p3"/>
          <p:cNvGrpSpPr/>
          <p:nvPr/>
        </p:nvGrpSpPr>
        <p:grpSpPr>
          <a:xfrm>
            <a:off x="8130968" y="6"/>
            <a:ext cx="4060732" cy="2707361"/>
            <a:chOff x="0" y="0"/>
            <a:chExt cx="4060731" cy="2707359"/>
          </a:xfrm>
        </p:grpSpPr>
        <p:sp>
          <p:nvSpPr>
            <p:cNvPr id="32" name="Google Shape;21;p3"/>
            <p:cNvSpPr/>
            <p:nvPr/>
          </p:nvSpPr>
          <p:spPr>
            <a:xfrm>
              <a:off x="2707165" y="14"/>
              <a:ext cx="1353567" cy="135356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" name="Google Shape;22;p3"/>
            <p:cNvSpPr/>
            <p:nvPr/>
          </p:nvSpPr>
          <p:spPr>
            <a:xfrm flipH="1">
              <a:off x="1353413" y="-1"/>
              <a:ext cx="1353567" cy="135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" name="Google Shape;23;p3"/>
            <p:cNvSpPr/>
            <p:nvPr/>
          </p:nvSpPr>
          <p:spPr>
            <a:xfrm flipH="1" rot="10800000">
              <a:off x="1353579" y="136"/>
              <a:ext cx="1353567" cy="135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" name="Google Shape;24;p3"/>
            <p:cNvSpPr/>
            <p:nvPr/>
          </p:nvSpPr>
          <p:spPr>
            <a:xfrm rot="10800000">
              <a:off x="0" y="122"/>
              <a:ext cx="1353567" cy="135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" name="Google Shape;25;p3"/>
            <p:cNvSpPr/>
            <p:nvPr/>
          </p:nvSpPr>
          <p:spPr>
            <a:xfrm rot="10800000">
              <a:off x="2707147" y="1353793"/>
              <a:ext cx="1353567" cy="135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8" name="Title Text"/>
          <p:cNvSpPr txBox="1"/>
          <p:nvPr>
            <p:ph type="title"/>
          </p:nvPr>
        </p:nvSpPr>
        <p:spPr>
          <a:xfrm>
            <a:off x="797467" y="2869795"/>
            <a:ext cx="10962900" cy="1118402"/>
          </a:xfrm>
          <a:prstGeom prst="rect">
            <a:avLst/>
          </a:prstGeom>
        </p:spPr>
        <p:txBody>
          <a:bodyPr anchor="ctr"/>
          <a:lstStyle>
            <a:lvl1pPr>
              <a:defRPr sz="5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half" idx="1"/>
          </p:nvPr>
        </p:nvSpPr>
        <p:spPr>
          <a:xfrm>
            <a:off x="415600" y="1639966"/>
            <a:ext cx="5333101" cy="4452001"/>
          </a:xfrm>
          <a:prstGeom prst="rect">
            <a:avLst/>
          </a:prstGeom>
        </p:spPr>
        <p:txBody>
          <a:bodyPr/>
          <a:lstStyle>
            <a:lvl1pPr indent="-349250">
              <a:buSzPts val="1900"/>
              <a:defRPr sz="1900"/>
            </a:lvl1pPr>
            <a:lvl2pPr marL="976312" indent="-392112">
              <a:buSzPts val="1900"/>
              <a:defRPr sz="1900"/>
            </a:lvl2pPr>
            <a:lvl3pPr marL="1433512" indent="-392112">
              <a:buSzPts val="1900"/>
              <a:defRPr sz="1900"/>
            </a:lvl3pPr>
            <a:lvl4pPr marL="1890712" indent="-392112">
              <a:buSzPts val="1900"/>
              <a:defRPr sz="1900"/>
            </a:lvl4pPr>
            <a:lvl5pPr marL="2347912" indent="-392112">
              <a:buSzPts val="1900"/>
              <a:defRPr sz="1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Google Shape;41;p5"/>
          <p:cNvSpPr txBox="1"/>
          <p:nvPr>
            <p:ph type="body" sz="half" idx="13"/>
          </p:nvPr>
        </p:nvSpPr>
        <p:spPr>
          <a:xfrm>
            <a:off x="6443200" y="1639966"/>
            <a:ext cx="5333101" cy="4452001"/>
          </a:xfrm>
          <a:prstGeom prst="rect">
            <a:avLst/>
          </a:prstGeom>
        </p:spPr>
        <p:txBody>
          <a:bodyPr/>
          <a:lstStyle/>
          <a:p>
            <a:pPr indent="-349250">
              <a:buSzPts val="1900"/>
              <a:defRPr sz="1900"/>
            </a:pP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/>
          <p:nvPr>
            <p:ph type="title"/>
          </p:nvPr>
        </p:nvSpPr>
        <p:spPr>
          <a:xfrm>
            <a:off x="415600" y="740799"/>
            <a:ext cx="3744001" cy="100770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415600" y="1954404"/>
            <a:ext cx="3744001" cy="4137602"/>
          </a:xfrm>
          <a:prstGeom prst="rect">
            <a:avLst/>
          </a:prstGeom>
        </p:spPr>
        <p:txBody>
          <a:bodyPr/>
          <a:lstStyle>
            <a:lvl1pPr indent="-330200">
              <a:buSzPts val="1600"/>
              <a:defRPr sz="1600"/>
            </a:lvl1pPr>
            <a:lvl2pPr marL="914400" indent="-330200">
              <a:buSzPts val="1600"/>
              <a:defRPr sz="1600"/>
            </a:lvl2pPr>
            <a:lvl3pPr marL="1371600" indent="-330200">
              <a:buSzPts val="1600"/>
              <a:defRPr sz="1600"/>
            </a:lvl3pPr>
            <a:lvl4pPr marL="1828800" indent="-330200">
              <a:buSzPts val="1600"/>
              <a:defRPr sz="1600"/>
            </a:lvl4pPr>
            <a:lvl5pPr marL="2286000" indent="-330200">
              <a:buSzPts val="1600"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MAIN_POINT"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51;p8"/>
          <p:cNvGrpSpPr/>
          <p:nvPr/>
        </p:nvGrpSpPr>
        <p:grpSpPr>
          <a:xfrm>
            <a:off x="8130968" y="6"/>
            <a:ext cx="4060732" cy="2707361"/>
            <a:chOff x="0" y="0"/>
            <a:chExt cx="4060731" cy="2707359"/>
          </a:xfrm>
        </p:grpSpPr>
        <p:sp>
          <p:nvSpPr>
            <p:cNvPr id="82" name="Google Shape;52;p8"/>
            <p:cNvSpPr/>
            <p:nvPr/>
          </p:nvSpPr>
          <p:spPr>
            <a:xfrm>
              <a:off x="2707165" y="14"/>
              <a:ext cx="1353567" cy="135356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" name="Google Shape;53;p8"/>
            <p:cNvSpPr/>
            <p:nvPr/>
          </p:nvSpPr>
          <p:spPr>
            <a:xfrm flipH="1">
              <a:off x="1353413" y="-1"/>
              <a:ext cx="1353567" cy="135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4" name="Google Shape;54;p8"/>
            <p:cNvSpPr/>
            <p:nvPr/>
          </p:nvSpPr>
          <p:spPr>
            <a:xfrm flipH="1" rot="10800000">
              <a:off x="1353579" y="136"/>
              <a:ext cx="1353567" cy="135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" name="Google Shape;55;p8"/>
            <p:cNvSpPr/>
            <p:nvPr/>
          </p:nvSpPr>
          <p:spPr>
            <a:xfrm rot="10800000">
              <a:off x="0" y="122"/>
              <a:ext cx="1353567" cy="135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6" name="Google Shape;56;p8"/>
            <p:cNvSpPr/>
            <p:nvPr/>
          </p:nvSpPr>
          <p:spPr>
            <a:xfrm rot="10800000">
              <a:off x="2707147" y="1353793"/>
              <a:ext cx="1353567" cy="135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88" name="Title Text"/>
          <p:cNvSpPr txBox="1"/>
          <p:nvPr>
            <p:ph type="title"/>
          </p:nvPr>
        </p:nvSpPr>
        <p:spPr>
          <a:xfrm>
            <a:off x="653666" y="701799"/>
            <a:ext cx="7491602" cy="5454302"/>
          </a:xfrm>
          <a:prstGeom prst="rect">
            <a:avLst/>
          </a:prstGeom>
        </p:spPr>
        <p:txBody>
          <a:bodyPr anchor="ctr"/>
          <a:lstStyle>
            <a:lvl1pPr>
              <a:defRPr sz="64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60;p9"/>
          <p:cNvSpPr/>
          <p:nvPr/>
        </p:nvSpPr>
        <p:spPr>
          <a:xfrm>
            <a:off x="6096000" y="-234"/>
            <a:ext cx="6096000" cy="6858001"/>
          </a:xfrm>
          <a:prstGeom prst="rect">
            <a:avLst/>
          </a:prstGeom>
          <a:solidFill>
            <a:srgbClr val="2A399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7" name="Google Shape;61;p9"/>
          <p:cNvSpPr/>
          <p:nvPr/>
        </p:nvSpPr>
        <p:spPr>
          <a:xfrm>
            <a:off x="6706233" y="5994000"/>
            <a:ext cx="62430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354000" y="1534800"/>
            <a:ext cx="5393700" cy="2085901"/>
          </a:xfrm>
          <a:prstGeom prst="rect">
            <a:avLst/>
          </a:prstGeom>
        </p:spPr>
        <p:txBody>
          <a:bodyPr anchor="b"/>
          <a:lstStyle>
            <a:lvl1pPr algn="ctr"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quarter" idx="1"/>
          </p:nvPr>
        </p:nvSpPr>
        <p:spPr>
          <a:xfrm>
            <a:off x="354000" y="3692002"/>
            <a:ext cx="5393700" cy="1692301"/>
          </a:xfrm>
          <a:prstGeom prst="rect">
            <a:avLst/>
          </a:prstGeom>
        </p:spPr>
        <p:txBody>
          <a:bodyPr/>
          <a:lstStyle>
            <a:lvl1pPr marL="381000" indent="-3048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81000" indent="18415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81000" indent="64135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81000" indent="109855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81000" indent="155575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Google Shape;64;p9"/>
          <p:cNvSpPr txBox="1"/>
          <p:nvPr>
            <p:ph type="body" sz="half" idx="13"/>
          </p:nvPr>
        </p:nvSpPr>
        <p:spPr>
          <a:xfrm>
            <a:off x="6586000" y="965599"/>
            <a:ext cx="5115901" cy="4926902"/>
          </a:xfrm>
          <a:prstGeom prst="rect">
            <a:avLst/>
          </a:prstGeom>
        </p:spPr>
        <p:txBody>
          <a:bodyPr anchor="ctr"/>
          <a:lstStyle/>
          <a:p>
            <a:pPr>
              <a:buClr>
                <a:srgbClr val="FFFFFF"/>
              </a:buCl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Body Level One…"/>
          <p:cNvSpPr txBox="1"/>
          <p:nvPr>
            <p:ph type="body" sz="quarter" idx="1"/>
          </p:nvPr>
        </p:nvSpPr>
        <p:spPr>
          <a:xfrm>
            <a:off x="426000" y="5640766"/>
            <a:ext cx="7998301" cy="7983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29;p4"/>
          <p:cNvGrpSpPr/>
          <p:nvPr/>
        </p:nvGrpSpPr>
        <p:grpSpPr>
          <a:xfrm>
            <a:off x="-1" y="5204762"/>
            <a:ext cx="12191697" cy="1653192"/>
            <a:chOff x="0" y="0"/>
            <a:chExt cx="12191695" cy="1653191"/>
          </a:xfrm>
        </p:grpSpPr>
        <p:sp>
          <p:nvSpPr>
            <p:cNvPr id="2" name="Google Shape;30;p4"/>
            <p:cNvSpPr/>
            <p:nvPr/>
          </p:nvSpPr>
          <p:spPr>
            <a:xfrm>
              <a:off x="10872921" y="0"/>
              <a:ext cx="1318768" cy="1317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" name="Google Shape;31;p4"/>
            <p:cNvSpPr/>
            <p:nvPr/>
          </p:nvSpPr>
          <p:spPr>
            <a:xfrm flipH="1">
              <a:off x="8241345" y="0"/>
              <a:ext cx="1318767" cy="1317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" name="Google Shape;32;p4"/>
            <p:cNvSpPr/>
            <p:nvPr/>
          </p:nvSpPr>
          <p:spPr>
            <a:xfrm>
              <a:off x="9560126" y="0"/>
              <a:ext cx="1318768" cy="1317168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" name="Google Shape;33;p4"/>
            <p:cNvSpPr/>
            <p:nvPr/>
          </p:nvSpPr>
          <p:spPr>
            <a:xfrm rot="10800000">
              <a:off x="10872737" y="17"/>
              <a:ext cx="1318768" cy="1317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" name="Google Shape;34;p4"/>
            <p:cNvSpPr/>
            <p:nvPr/>
          </p:nvSpPr>
          <p:spPr>
            <a:xfrm>
              <a:off x="-1" y="1317200"/>
              <a:ext cx="12191697" cy="335992"/>
            </a:xfrm>
            <a:prstGeom prst="rect">
              <a:avLst/>
            </a:prstGeom>
            <a:solidFill>
              <a:srgbClr val="2A39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8" name="Title Text"/>
          <p:cNvSpPr txBox="1"/>
          <p:nvPr>
            <p:ph type="title"/>
          </p:nvPr>
        </p:nvSpPr>
        <p:spPr>
          <a:xfrm>
            <a:off x="415600" y="546667"/>
            <a:ext cx="11360701" cy="81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415600" y="1639833"/>
            <a:ext cx="11360701" cy="445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/>
          <p:nvPr>
            <p:ph type="sldNum" sz="quarter" idx="2"/>
          </p:nvPr>
        </p:nvSpPr>
        <p:spPr>
          <a:xfrm>
            <a:off x="11572133" y="6240436"/>
            <a:ext cx="440143" cy="447001"/>
          </a:xfrm>
          <a:prstGeom prst="rect">
            <a:avLst/>
          </a:prstGeom>
          <a:ln w="12700">
            <a:miter lim="400000"/>
          </a:ln>
        </p:spPr>
        <p:txBody>
          <a:bodyPr wrap="none" lIns="121899" tIns="121899" rIns="121899" bIns="121899" anchor="ctr">
            <a:spAutoFit/>
          </a:bodyPr>
          <a:lstStyle>
            <a:lvl1pPr algn="r"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9pPr>
    </p:titleStyle>
    <p:bodyStyle>
      <a:lvl1pPr marL="457200" marR="0" indent="-3810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2400"/>
        <a:buFont typeface="Helvetica"/>
        <a:buChar char="●"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1pPr>
      <a:lvl2pPr marL="1006307" marR="0" indent="-4411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2400"/>
        <a:buFont typeface="Helvetica"/>
        <a:buChar char="○"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2pPr>
      <a:lvl3pPr marL="1463507" marR="0" indent="-4411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2400"/>
        <a:buFont typeface="Helvetica"/>
        <a:buChar char="■"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3pPr>
      <a:lvl4pPr marL="1920707" marR="0" indent="-4411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2400"/>
        <a:buFont typeface="Helvetica"/>
        <a:buChar char="●"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4pPr>
      <a:lvl5pPr marL="2377907" marR="0" indent="-4411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2400"/>
        <a:buFont typeface="Helvetica"/>
        <a:buChar char="○"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5pPr>
      <a:lvl6pPr marL="2835107" marR="0" indent="-4411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2400"/>
        <a:buFont typeface="Helvetica"/>
        <a:buChar char="■"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6pPr>
      <a:lvl7pPr marL="3292307" marR="0" indent="-4411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2400"/>
        <a:buFont typeface="Helvetica"/>
        <a:buChar char="●"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7pPr>
      <a:lvl8pPr marL="3749507" marR="0" indent="-4411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2400"/>
        <a:buFont typeface="Helvetica"/>
        <a:buChar char="○"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8pPr>
      <a:lvl9pPr marL="4206707" marR="0" indent="-4411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2400"/>
        <a:buFont typeface="Helvetica"/>
        <a:buChar char="■"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github.com/iharijono/everest.git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OD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41247">
              <a:defRPr sz="3680"/>
            </a:lvl1pPr>
          </a:lstStyle>
          <a:p>
            <a:pPr/>
            <a:r>
              <a:t>TODO</a:t>
            </a:r>
          </a:p>
        </p:txBody>
      </p:sp>
      <p:sp>
        <p:nvSpPr>
          <p:cNvPr id="167" name="VPN acces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VPN access</a:t>
            </a:r>
          </a:p>
          <a:p>
            <a:pPr/>
            <a:r>
              <a:t>Machine IPs, Unix uids, pwd</a:t>
            </a:r>
          </a:p>
          <a:p>
            <a:pPr/>
            <a:r>
              <a:t>Install git, git clone iharijono (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github.com/iharijono/everest.git</a:t>
            </a:r>
            <a:r>
              <a:t>), Read README.md, deployment and docs directories</a:t>
            </a:r>
          </a:p>
          <a:p>
            <a:pPr/>
            <a:r>
              <a:t>Install </a:t>
            </a:r>
          </a:p>
          <a:p>
            <a:pPr/>
            <a:r>
              <a:t>Divide machines (VM)/Kubernetes</a:t>
            </a:r>
          </a:p>
          <a:p>
            <a:pPr/>
            <a:r>
              <a:t>Read k8s, istio (+multi cluster)</a:t>
            </a:r>
          </a:p>
          <a:p>
            <a:pPr/>
            <a:r>
              <a:t>Install istio, nginx, sample bookinfo or/and clover</a:t>
            </a:r>
          </a:p>
          <a:p>
            <a:pPr/>
            <a:r>
              <a:t>Study how to read info from jaeger, Prometheus</a:t>
            </a:r>
          </a:p>
          <a:p>
            <a:pPr/>
            <a:r>
              <a:t>Study Everest dev arch. +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2A3990"/>
      </a:lt1>
      <a:dk2>
        <a:srgbClr val="A7A7A7"/>
      </a:dk2>
      <a:lt2>
        <a:srgbClr val="535353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0000FF"/>
      </a:hlink>
      <a:folHlink>
        <a:srgbClr val="FF00FF"/>
      </a:folHlink>
    </a:clrScheme>
    <a:fontScheme name="Geometric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Geometr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A399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A399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0000FF"/>
      </a:hlink>
      <a:folHlink>
        <a:srgbClr val="FF00FF"/>
      </a:folHlink>
    </a:clrScheme>
    <a:fontScheme name="Geometric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Geometr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A399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A399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