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7" r:id="rId4"/>
    <p:sldId id="266" r:id="rId5"/>
    <p:sldId id="258" r:id="rId6"/>
    <p:sldId id="260" r:id="rId7"/>
    <p:sldId id="261" r:id="rId8"/>
    <p:sldId id="264" r:id="rId9"/>
    <p:sldId id="259" r:id="rId10"/>
    <p:sldId id="265" r:id="rId11"/>
    <p:sldId id="268" r:id="rId12"/>
    <p:sldId id="263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D89"/>
    <a:srgbClr val="0F2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C72F-4ADA-4ACC-AC4A-68E0933F2501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2E804-6207-4AD8-9880-B9EBF517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6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AF64-B07B-4BFC-89E3-D42FBAEF0D37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8C7F9-0C5A-4884-8F00-269D7016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A27AF5-146F-4A8A-B0E9-4FF7DC66F31A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774E-DF65-4B05-918E-11D3FC765714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8A2D-C2CA-4D5C-A7A3-C4C594D2EA28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A71A-EF49-4CA5-B639-BDF88C9C0D3B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6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4D1F-2556-4B36-B30C-189CB57D7EBF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57C-887F-463A-941B-CEDD9881D746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2315-853B-43A0-AF97-980F26B2A568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0E9-6205-44A4-B4A7-F27CE0CF33D3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0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E5B0-266A-4931-A483-6DFEB4989400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0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DF22-EBCE-4393-B143-EF29521D6E7E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5E7E-C377-4CAB-A901-413184EEB3F8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A9B9-FD52-49A1-B241-F079E579C9CA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091C-C5F2-434E-AD8B-EADF010E6696}" type="datetime1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5155-7478-49F3-B9FF-84996378766F}" type="datetime1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F2BB-0DF2-4C9D-8910-22663CAF4F53}" type="datetime1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643D-C46E-4E9A-A549-A0D582057279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422-A3DB-441D-A425-F47A44FC6140}" type="datetime1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1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2D094-F455-4CCE-8EC7-6196D60083DA}" type="datetime1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GMM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E772F3-B244-4A23-8316-DDD2DB203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Simplified ER-Diagram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Attributes are usually ignored unless needed for clarification</a:t>
            </a:r>
          </a:p>
          <a:p>
            <a:r>
              <a:rPr lang="en-US" b="1" dirty="0" smtClean="0"/>
              <a:t>Using Chen’s notation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6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341832" y="349508"/>
            <a:ext cx="9460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Exercise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33981" y="111014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Exercise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97859" y="2632133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Answer Option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3596683" y="3430928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95534" y="4119322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73573" y="4811154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Audio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80154" y="287476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Multiple choice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474685" y="2067746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mark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3" name="Diamond 42"/>
          <p:cNvSpPr/>
          <p:nvPr/>
        </p:nvSpPr>
        <p:spPr>
          <a:xfrm>
            <a:off x="3443669" y="1904155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37" idx="0"/>
            <a:endCxn id="36" idx="2"/>
          </p:cNvCxnSpPr>
          <p:nvPr/>
        </p:nvCxnSpPr>
        <p:spPr>
          <a:xfrm flipV="1">
            <a:off x="3882907" y="3064378"/>
            <a:ext cx="0" cy="3665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0"/>
            <a:endCxn id="54" idx="2"/>
          </p:cNvCxnSpPr>
          <p:nvPr/>
        </p:nvCxnSpPr>
        <p:spPr>
          <a:xfrm flipV="1">
            <a:off x="3882907" y="1542392"/>
            <a:ext cx="436122" cy="36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0"/>
            <a:endCxn id="43" idx="2"/>
          </p:cNvCxnSpPr>
          <p:nvPr/>
        </p:nvCxnSpPr>
        <p:spPr>
          <a:xfrm flipV="1">
            <a:off x="3882907" y="2208905"/>
            <a:ext cx="0" cy="4232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7" idx="3"/>
            <a:endCxn id="39" idx="0"/>
          </p:cNvCxnSpPr>
          <p:nvPr/>
        </p:nvCxnSpPr>
        <p:spPr>
          <a:xfrm flipH="1">
            <a:off x="2658621" y="4012819"/>
            <a:ext cx="1224286" cy="7983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8" idx="3"/>
            <a:endCxn id="37" idx="3"/>
          </p:cNvCxnSpPr>
          <p:nvPr/>
        </p:nvCxnSpPr>
        <p:spPr>
          <a:xfrm flipV="1">
            <a:off x="2765630" y="4012819"/>
            <a:ext cx="1117277" cy="3226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4"/>
            <a:endCxn id="36" idx="1"/>
          </p:cNvCxnSpPr>
          <p:nvPr/>
        </p:nvCxnSpPr>
        <p:spPr>
          <a:xfrm>
            <a:off x="2765630" y="2372546"/>
            <a:ext cx="332229" cy="47571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315873" y="112115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question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6824071" y="1173895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cxnSp>
        <p:nvCxnSpPr>
          <p:cNvPr id="74" name="Straight Connector 73"/>
          <p:cNvCxnSpPr>
            <a:stCxn id="72" idx="1"/>
            <a:endCxn id="54" idx="3"/>
          </p:cNvCxnSpPr>
          <p:nvPr/>
        </p:nvCxnSpPr>
        <p:spPr>
          <a:xfrm flipH="1">
            <a:off x="5104077" y="1326270"/>
            <a:ext cx="171999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1" idx="1"/>
            <a:endCxn id="72" idx="3"/>
          </p:cNvCxnSpPr>
          <p:nvPr/>
        </p:nvCxnSpPr>
        <p:spPr>
          <a:xfrm flipH="1" flipV="1">
            <a:off x="7702547" y="1326270"/>
            <a:ext cx="613326" cy="110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428391" y="299566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Match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85969" y="398823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Reorder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31547" y="390018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Synonym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82902" y="454854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Fill in the blanks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44601" y="454854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T/F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83" name="Isosceles Triangle 82"/>
          <p:cNvSpPr/>
          <p:nvPr/>
        </p:nvSpPr>
        <p:spPr>
          <a:xfrm>
            <a:off x="8814697" y="1985641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86" name="Straight Connector 85"/>
          <p:cNvCxnSpPr>
            <a:stCxn id="83" idx="0"/>
            <a:endCxn id="71" idx="2"/>
          </p:cNvCxnSpPr>
          <p:nvPr/>
        </p:nvCxnSpPr>
        <p:spPr>
          <a:xfrm flipV="1">
            <a:off x="9100921" y="1553396"/>
            <a:ext cx="0" cy="4322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80" idx="0"/>
          </p:cNvCxnSpPr>
          <p:nvPr/>
        </p:nvCxnSpPr>
        <p:spPr>
          <a:xfrm flipH="1">
            <a:off x="7216595" y="2567532"/>
            <a:ext cx="1884326" cy="13326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3" idx="3"/>
            <a:endCxn id="40" idx="3"/>
          </p:cNvCxnSpPr>
          <p:nvPr/>
        </p:nvCxnSpPr>
        <p:spPr>
          <a:xfrm flipH="1">
            <a:off x="7750250" y="2567532"/>
            <a:ext cx="1350671" cy="5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3"/>
            <a:endCxn id="82" idx="0"/>
          </p:cNvCxnSpPr>
          <p:nvPr/>
        </p:nvCxnSpPr>
        <p:spPr>
          <a:xfrm flipH="1">
            <a:off x="8029649" y="2567532"/>
            <a:ext cx="1071272" cy="19810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3" idx="3"/>
            <a:endCxn id="81" idx="0"/>
          </p:cNvCxnSpPr>
          <p:nvPr/>
        </p:nvCxnSpPr>
        <p:spPr>
          <a:xfrm>
            <a:off x="9100921" y="2567532"/>
            <a:ext cx="667029" cy="19810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3" idx="3"/>
            <a:endCxn id="79" idx="0"/>
          </p:cNvCxnSpPr>
          <p:nvPr/>
        </p:nvCxnSpPr>
        <p:spPr>
          <a:xfrm>
            <a:off x="9100921" y="2567532"/>
            <a:ext cx="1570096" cy="14206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3" idx="3"/>
            <a:endCxn id="78" idx="1"/>
          </p:cNvCxnSpPr>
          <p:nvPr/>
        </p:nvCxnSpPr>
        <p:spPr>
          <a:xfrm>
            <a:off x="9100921" y="2567532"/>
            <a:ext cx="1327470" cy="6442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645187" y="481485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Predefined Value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18" name="Straight Connector 117"/>
          <p:cNvCxnSpPr>
            <a:stCxn id="37" idx="3"/>
            <a:endCxn id="117" idx="0"/>
          </p:cNvCxnSpPr>
          <p:nvPr/>
        </p:nvCxnSpPr>
        <p:spPr>
          <a:xfrm>
            <a:off x="3882907" y="4012819"/>
            <a:ext cx="547328" cy="802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04289" y="2939690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title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4108" y="5880244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Exercise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924969" y="4280758"/>
            <a:ext cx="2059540" cy="438042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Page content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584500" y="317448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903773" y="3162166"/>
            <a:ext cx="1191491" cy="434110"/>
            <a:chOff x="5597235" y="2586182"/>
            <a:chExt cx="1191491" cy="434110"/>
          </a:xfrm>
        </p:grpSpPr>
        <p:sp>
          <p:nvSpPr>
            <p:cNvPr id="62" name="Diamond 61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</p:grpSp>
      <p:cxnSp>
        <p:nvCxnSpPr>
          <p:cNvPr id="67" name="Straight Arrow Connector 66"/>
          <p:cNvCxnSpPr>
            <a:stCxn id="62" idx="1"/>
            <a:endCxn id="54" idx="3"/>
          </p:cNvCxnSpPr>
          <p:nvPr/>
        </p:nvCxnSpPr>
        <p:spPr>
          <a:xfrm flipH="1" flipV="1">
            <a:off x="5154596" y="3376512"/>
            <a:ext cx="749177" cy="270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1"/>
            <a:endCxn id="62" idx="3"/>
          </p:cNvCxnSpPr>
          <p:nvPr/>
        </p:nvCxnSpPr>
        <p:spPr>
          <a:xfrm flipH="1">
            <a:off x="7095264" y="3378289"/>
            <a:ext cx="829705" cy="932"/>
          </a:xfrm>
          <a:prstGeom prst="line">
            <a:avLst/>
          </a:prstGeom>
          <a:ln w="44450" cmpd="dbl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2"/>
            <a:endCxn id="25" idx="0"/>
          </p:cNvCxnSpPr>
          <p:nvPr/>
        </p:nvCxnSpPr>
        <p:spPr>
          <a:xfrm flipH="1">
            <a:off x="8793669" y="4718799"/>
            <a:ext cx="161070" cy="5388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2"/>
            <a:endCxn id="53" idx="0"/>
          </p:cNvCxnSpPr>
          <p:nvPr/>
        </p:nvCxnSpPr>
        <p:spPr>
          <a:xfrm>
            <a:off x="8710017" y="3594411"/>
            <a:ext cx="83652" cy="6863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97204" y="2042623"/>
            <a:ext cx="3186363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A page is a set of exercises. 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1832" y="349508"/>
            <a:ext cx="25126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Test / Examination Template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075013" y="2560301"/>
            <a:ext cx="142005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instruction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85" name="Straight Connector 84"/>
          <p:cNvCxnSpPr>
            <a:stCxn id="58" idx="0"/>
            <a:endCxn id="84" idx="4"/>
          </p:cNvCxnSpPr>
          <p:nvPr/>
        </p:nvCxnSpPr>
        <p:spPr>
          <a:xfrm flipV="1">
            <a:off x="8710017" y="2865101"/>
            <a:ext cx="75022" cy="29706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4" idx="1"/>
            <a:endCxn id="5" idx="6"/>
          </p:cNvCxnSpPr>
          <p:nvPr/>
        </p:nvCxnSpPr>
        <p:spPr>
          <a:xfrm flipH="1" flipV="1">
            <a:off x="2486179" y="3092090"/>
            <a:ext cx="1098321" cy="284422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924969" y="3162166"/>
            <a:ext cx="1570096" cy="432245"/>
            <a:chOff x="6219691" y="4214536"/>
            <a:chExt cx="1570096" cy="432245"/>
          </a:xfrm>
        </p:grpSpPr>
        <p:sp>
          <p:nvSpPr>
            <p:cNvPr id="58" name="Rectangle 57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Page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8643715" y="5257630"/>
            <a:ext cx="299907" cy="299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99461" y="5880244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29" name="Straight Connector 28"/>
          <p:cNvCxnSpPr>
            <a:stCxn id="25" idx="5"/>
            <a:endCxn id="28" idx="0"/>
          </p:cNvCxnSpPr>
          <p:nvPr/>
        </p:nvCxnSpPr>
        <p:spPr>
          <a:xfrm>
            <a:off x="8899702" y="5513617"/>
            <a:ext cx="1084807" cy="3666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3"/>
            <a:endCxn id="4" idx="0"/>
          </p:cNvCxnSpPr>
          <p:nvPr/>
        </p:nvCxnSpPr>
        <p:spPr>
          <a:xfrm flipH="1">
            <a:off x="8089156" y="5513617"/>
            <a:ext cx="598479" cy="3666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4391808">
            <a:off x="9005532" y="5468332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1909068">
            <a:off x="8410207" y="5548777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81445" y="2003199"/>
            <a:ext cx="1106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schedule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6740970" y="2203803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3" idx="1"/>
            <a:endCxn id="4" idx="3"/>
          </p:cNvCxnSpPr>
          <p:nvPr/>
        </p:nvCxnSpPr>
        <p:spPr>
          <a:xfrm flipH="1" flipV="1">
            <a:off x="6058967" y="2336333"/>
            <a:ext cx="682003" cy="198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3" idx="1"/>
            <a:endCxn id="74" idx="6"/>
          </p:cNvCxnSpPr>
          <p:nvPr/>
        </p:nvCxnSpPr>
        <p:spPr>
          <a:xfrm flipH="1">
            <a:off x="3314487" y="3539998"/>
            <a:ext cx="620220" cy="7895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22571" y="3278388"/>
            <a:ext cx="3186363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Examination is a conduction of a test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832" y="349508"/>
            <a:ext cx="127182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Examination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46232" y="210880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36" name="Straight Connector 35"/>
          <p:cNvCxnSpPr>
            <a:stCxn id="33" idx="1"/>
            <a:endCxn id="13" idx="3"/>
          </p:cNvCxnSpPr>
          <p:nvPr/>
        </p:nvCxnSpPr>
        <p:spPr>
          <a:xfrm flipH="1">
            <a:off x="7619446" y="2324932"/>
            <a:ext cx="726786" cy="312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4834681" y="1384329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488871" y="56133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Teacher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41" name="Straight Connector 40"/>
          <p:cNvCxnSpPr>
            <a:stCxn id="39" idx="0"/>
            <a:endCxn id="40" idx="2"/>
          </p:cNvCxnSpPr>
          <p:nvPr/>
        </p:nvCxnSpPr>
        <p:spPr>
          <a:xfrm flipV="1">
            <a:off x="5273919" y="993584"/>
            <a:ext cx="0" cy="3907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0"/>
            <a:endCxn id="39" idx="2"/>
          </p:cNvCxnSpPr>
          <p:nvPr/>
        </p:nvCxnSpPr>
        <p:spPr>
          <a:xfrm flipV="1">
            <a:off x="5273919" y="1689079"/>
            <a:ext cx="0" cy="431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234305" y="2968189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score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965249" y="1472614"/>
            <a:ext cx="1113496" cy="29072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is_scored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54" name="Straight Connector 53"/>
          <p:cNvCxnSpPr>
            <a:stCxn id="53" idx="1"/>
            <a:endCxn id="75" idx="6"/>
          </p:cNvCxnSpPr>
          <p:nvPr/>
        </p:nvCxnSpPr>
        <p:spPr>
          <a:xfrm flipH="1">
            <a:off x="3304554" y="3539998"/>
            <a:ext cx="630153" cy="45828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1"/>
            <a:endCxn id="73" idx="6"/>
          </p:cNvCxnSpPr>
          <p:nvPr/>
        </p:nvCxnSpPr>
        <p:spPr>
          <a:xfrm flipH="1" flipV="1">
            <a:off x="3294941" y="3185734"/>
            <a:ext cx="639766" cy="354264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6"/>
            <a:endCxn id="4" idx="1"/>
          </p:cNvCxnSpPr>
          <p:nvPr/>
        </p:nvCxnSpPr>
        <p:spPr>
          <a:xfrm>
            <a:off x="3287646" y="2155599"/>
            <a:ext cx="1201225" cy="180734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6"/>
            <a:endCxn id="4" idx="1"/>
          </p:cNvCxnSpPr>
          <p:nvPr/>
        </p:nvCxnSpPr>
        <p:spPr>
          <a:xfrm>
            <a:off x="4078745" y="1617977"/>
            <a:ext cx="410126" cy="718356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88871" y="212021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examination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67" name="Straight Connector 66"/>
          <p:cNvCxnSpPr>
            <a:stCxn id="53" idx="0"/>
            <a:endCxn id="4" idx="2"/>
          </p:cNvCxnSpPr>
          <p:nvPr/>
        </p:nvCxnSpPr>
        <p:spPr>
          <a:xfrm flipH="1" flipV="1">
            <a:off x="5273919" y="2552455"/>
            <a:ext cx="34602" cy="7583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5" idx="0"/>
            <a:endCxn id="53" idx="2"/>
          </p:cNvCxnSpPr>
          <p:nvPr/>
        </p:nvCxnSpPr>
        <p:spPr>
          <a:xfrm flipH="1" flipV="1">
            <a:off x="5308521" y="3769217"/>
            <a:ext cx="62628" cy="7758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181445" y="3040371"/>
            <a:ext cx="1113496" cy="29072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exam_id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200991" y="3473585"/>
            <a:ext cx="1113496" cy="29072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question_id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191058" y="3852915"/>
            <a:ext cx="1113496" cy="29072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student_id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488871" y="4545080"/>
            <a:ext cx="1764555" cy="398692"/>
            <a:chOff x="3881120" y="4526282"/>
            <a:chExt cx="1960657" cy="458439"/>
          </a:xfrm>
        </p:grpSpPr>
        <p:sp>
          <p:nvSpPr>
            <p:cNvPr id="84" name="Rectangle 83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85" name="Diamond 84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student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87" name="Oval 86"/>
          <p:cNvSpPr/>
          <p:nvPr/>
        </p:nvSpPr>
        <p:spPr>
          <a:xfrm>
            <a:off x="2191058" y="4238720"/>
            <a:ext cx="1113496" cy="290725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class_id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88" name="Straight Connector 87"/>
          <p:cNvCxnSpPr>
            <a:stCxn id="53" idx="1"/>
            <a:endCxn id="87" idx="6"/>
          </p:cNvCxnSpPr>
          <p:nvPr/>
        </p:nvCxnSpPr>
        <p:spPr>
          <a:xfrm flipH="1">
            <a:off x="3304554" y="3539998"/>
            <a:ext cx="630153" cy="84408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2" idx="3"/>
            <a:endCxn id="48" idx="2"/>
          </p:cNvCxnSpPr>
          <p:nvPr/>
        </p:nvCxnSpPr>
        <p:spPr>
          <a:xfrm flipV="1">
            <a:off x="6682335" y="3120589"/>
            <a:ext cx="551970" cy="41941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392306" y="3598108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95" name="Straight Connector 94"/>
          <p:cNvCxnSpPr>
            <a:stCxn id="53" idx="3"/>
            <a:endCxn id="94" idx="2"/>
          </p:cNvCxnSpPr>
          <p:nvPr/>
        </p:nvCxnSpPr>
        <p:spPr>
          <a:xfrm>
            <a:off x="6682335" y="3539998"/>
            <a:ext cx="709971" cy="21051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934707" y="3310779"/>
            <a:ext cx="2747628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examination_answer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>
            <a:off x="2249298" y="2500928"/>
            <a:ext cx="1106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state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42" name="Straight Connector 41"/>
          <p:cNvCxnSpPr>
            <a:stCxn id="38" idx="6"/>
            <a:endCxn id="4" idx="1"/>
          </p:cNvCxnSpPr>
          <p:nvPr/>
        </p:nvCxnSpPr>
        <p:spPr>
          <a:xfrm flipV="1">
            <a:off x="3355499" y="2336333"/>
            <a:ext cx="1133372" cy="31699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22031" y="56133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User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49135" y="56133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Class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15752" y="548773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Group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044770" y="1383368"/>
            <a:ext cx="324618" cy="268249"/>
            <a:chOff x="3881120" y="4526282"/>
            <a:chExt cx="1960657" cy="458439"/>
          </a:xfrm>
        </p:grpSpPr>
        <p:sp>
          <p:nvSpPr>
            <p:cNvPr id="55" name="Rectangle 54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9" name="Diamond 58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815808" y="1371475"/>
            <a:ext cx="324618" cy="268249"/>
            <a:chOff x="3881120" y="4526282"/>
            <a:chExt cx="1960657" cy="458439"/>
          </a:xfrm>
        </p:grpSpPr>
        <p:sp>
          <p:nvSpPr>
            <p:cNvPr id="61" name="Rectangle 60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62" name="Diamond 61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532811" y="1338489"/>
            <a:ext cx="324618" cy="268249"/>
            <a:chOff x="3881120" y="4526282"/>
            <a:chExt cx="1960657" cy="458439"/>
          </a:xfrm>
        </p:grpSpPr>
        <p:sp>
          <p:nvSpPr>
            <p:cNvPr id="64" name="Rectangle 63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65" name="Diamond 64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66" name="Straight Connector 65"/>
          <p:cNvCxnSpPr>
            <a:stCxn id="59" idx="0"/>
            <a:endCxn id="43" idx="2"/>
          </p:cNvCxnSpPr>
          <p:nvPr/>
        </p:nvCxnSpPr>
        <p:spPr>
          <a:xfrm flipV="1">
            <a:off x="7207079" y="993584"/>
            <a:ext cx="0" cy="389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0"/>
            <a:endCxn id="44" idx="2"/>
          </p:cNvCxnSpPr>
          <p:nvPr/>
        </p:nvCxnSpPr>
        <p:spPr>
          <a:xfrm flipH="1" flipV="1">
            <a:off x="8934183" y="993584"/>
            <a:ext cx="43934" cy="3778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0"/>
            <a:endCxn id="46" idx="2"/>
          </p:cNvCxnSpPr>
          <p:nvPr/>
        </p:nvCxnSpPr>
        <p:spPr>
          <a:xfrm flipV="1">
            <a:off x="10695120" y="981018"/>
            <a:ext cx="5680" cy="3574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59" idx="2"/>
          </p:cNvCxnSpPr>
          <p:nvPr/>
        </p:nvCxnSpPr>
        <p:spPr>
          <a:xfrm flipV="1">
            <a:off x="5371148" y="1651616"/>
            <a:ext cx="1835931" cy="4571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0"/>
            <a:endCxn id="62" idx="2"/>
          </p:cNvCxnSpPr>
          <p:nvPr/>
        </p:nvCxnSpPr>
        <p:spPr>
          <a:xfrm flipV="1">
            <a:off x="5273919" y="1639723"/>
            <a:ext cx="3704198" cy="4804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0"/>
            <a:endCxn id="65" idx="2"/>
          </p:cNvCxnSpPr>
          <p:nvPr/>
        </p:nvCxnSpPr>
        <p:spPr>
          <a:xfrm flipV="1">
            <a:off x="5273919" y="1606737"/>
            <a:ext cx="5421201" cy="5134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66091" y="4855705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32" name="Straight Connector 31"/>
          <p:cNvCxnSpPr>
            <a:stCxn id="53" idx="1"/>
            <a:endCxn id="50" idx="6"/>
          </p:cNvCxnSpPr>
          <p:nvPr/>
        </p:nvCxnSpPr>
        <p:spPr>
          <a:xfrm flipH="1" flipV="1">
            <a:off x="6047981" y="3974272"/>
            <a:ext cx="440847" cy="15982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684108" y="519883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User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488828" y="3904878"/>
            <a:ext cx="1960657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subtitle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1832" y="349508"/>
            <a:ext cx="9031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subtitle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99325" y="2658975"/>
            <a:ext cx="539665" cy="5396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513029" y="1551960"/>
            <a:ext cx="1570096" cy="432245"/>
            <a:chOff x="6219691" y="4214536"/>
            <a:chExt cx="1570096" cy="432245"/>
          </a:xfrm>
        </p:grpSpPr>
        <p:sp>
          <p:nvSpPr>
            <p:cNvPr id="33" name="Rectangle 32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Audio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25062" y="1533698"/>
            <a:ext cx="1570096" cy="432245"/>
            <a:chOff x="6219691" y="4214536"/>
            <a:chExt cx="1570096" cy="432245"/>
          </a:xfrm>
        </p:grpSpPr>
        <p:sp>
          <p:nvSpPr>
            <p:cNvPr id="37" name="Rectangle 36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Video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9" name="Straight Connector 38"/>
          <p:cNvCxnSpPr>
            <a:stCxn id="37" idx="2"/>
            <a:endCxn id="28" idx="7"/>
          </p:cNvCxnSpPr>
          <p:nvPr/>
        </p:nvCxnSpPr>
        <p:spPr>
          <a:xfrm flipH="1">
            <a:off x="7659958" y="1965943"/>
            <a:ext cx="750152" cy="7720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2"/>
            <a:endCxn id="28" idx="1"/>
          </p:cNvCxnSpPr>
          <p:nvPr/>
        </p:nvCxnSpPr>
        <p:spPr>
          <a:xfrm>
            <a:off x="6298077" y="1984205"/>
            <a:ext cx="980280" cy="7538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3" idx="0"/>
            <a:endCxn id="28" idx="4"/>
          </p:cNvCxnSpPr>
          <p:nvPr/>
        </p:nvCxnSpPr>
        <p:spPr>
          <a:xfrm flipV="1">
            <a:off x="7469157" y="3198640"/>
            <a:ext cx="1" cy="7062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0"/>
            <a:endCxn id="53" idx="2"/>
          </p:cNvCxnSpPr>
          <p:nvPr/>
        </p:nvCxnSpPr>
        <p:spPr>
          <a:xfrm flipV="1">
            <a:off x="7469156" y="4363316"/>
            <a:ext cx="1" cy="8355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466091" y="3821872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date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54" name="Straight Connector 53"/>
          <p:cNvCxnSpPr>
            <a:stCxn id="52" idx="1"/>
            <a:endCxn id="5" idx="6"/>
          </p:cNvCxnSpPr>
          <p:nvPr/>
        </p:nvCxnSpPr>
        <p:spPr>
          <a:xfrm flipH="1">
            <a:off x="6047981" y="4134098"/>
            <a:ext cx="440847" cy="874007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25244" y="3364672"/>
            <a:ext cx="1022737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contentId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57" name="Straight Connector 56"/>
          <p:cNvCxnSpPr>
            <a:stCxn id="53" idx="1"/>
            <a:endCxn id="56" idx="6"/>
          </p:cNvCxnSpPr>
          <p:nvPr/>
        </p:nvCxnSpPr>
        <p:spPr>
          <a:xfrm flipH="1" flipV="1">
            <a:off x="6047981" y="3517072"/>
            <a:ext cx="440847" cy="61702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84556" y="4306609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userId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stCxn id="53" idx="1"/>
            <a:endCxn id="59" idx="6"/>
          </p:cNvCxnSpPr>
          <p:nvPr/>
        </p:nvCxnSpPr>
        <p:spPr>
          <a:xfrm flipH="1">
            <a:off x="4864166" y="4412055"/>
            <a:ext cx="428184" cy="11862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332696" y="5284132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User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292350" y="4182836"/>
            <a:ext cx="2909541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Pronunciation history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1832" y="349508"/>
            <a:ext cx="19739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Pronunciation Module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4301972" y="1946676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68435" y="111407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Study module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71014" y="3009428"/>
            <a:ext cx="1814742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Pronunciation module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34" name="Straight Connector 33"/>
          <p:cNvCxnSpPr>
            <a:stCxn id="26" idx="0"/>
            <a:endCxn id="31" idx="2"/>
          </p:cNvCxnSpPr>
          <p:nvPr/>
        </p:nvCxnSpPr>
        <p:spPr>
          <a:xfrm flipH="1" flipV="1">
            <a:off x="4553483" y="1546323"/>
            <a:ext cx="34713" cy="4003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0"/>
            <a:endCxn id="26" idx="3"/>
          </p:cNvCxnSpPr>
          <p:nvPr/>
        </p:nvCxnSpPr>
        <p:spPr>
          <a:xfrm flipV="1">
            <a:off x="4578385" y="2528567"/>
            <a:ext cx="9811" cy="4808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631795" y="299955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45" name="Straight Connector 44"/>
          <p:cNvCxnSpPr>
            <a:stCxn id="53" idx="0"/>
            <a:endCxn id="33" idx="2"/>
          </p:cNvCxnSpPr>
          <p:nvPr/>
        </p:nvCxnSpPr>
        <p:spPr>
          <a:xfrm flipH="1" flipV="1">
            <a:off x="4578385" y="3441673"/>
            <a:ext cx="2168736" cy="7411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0"/>
            <a:endCxn id="44" idx="2"/>
          </p:cNvCxnSpPr>
          <p:nvPr/>
        </p:nvCxnSpPr>
        <p:spPr>
          <a:xfrm flipV="1">
            <a:off x="6747121" y="3431803"/>
            <a:ext cx="669722" cy="7510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0"/>
            <a:endCxn id="53" idx="2"/>
          </p:cNvCxnSpPr>
          <p:nvPr/>
        </p:nvCxnSpPr>
        <p:spPr>
          <a:xfrm flipH="1" flipV="1">
            <a:off x="6747121" y="4641274"/>
            <a:ext cx="370623" cy="6428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53016" y="3538782"/>
            <a:ext cx="4187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0..N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33085" y="3646301"/>
            <a:ext cx="4187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1..N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50386" y="4851887"/>
            <a:ext cx="4187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1..N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2276" y="4271517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grade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34" idx="0"/>
            <a:endCxn id="38" idx="2"/>
          </p:cNvCxnSpPr>
          <p:nvPr/>
        </p:nvCxnSpPr>
        <p:spPr>
          <a:xfrm flipH="1" flipV="1">
            <a:off x="4570380" y="3582765"/>
            <a:ext cx="1389710" cy="975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95517" y="159742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command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14877" y="3123264"/>
            <a:ext cx="2820370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Controlling capability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8022" y="4213666"/>
            <a:ext cx="3186363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This protocol defines how the instructor controls  a student’s end. Essentially each command is mapped with two capabilities (who can initiate this command, and who can override this command). Each command also have a set of allowed capabilities. Students can make actions which are mapped with the capabilities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832" y="349508"/>
            <a:ext cx="176715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Command Protocol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75042" y="4558593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Capability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160195" y="3124327"/>
            <a:ext cx="2820370" cy="458439"/>
            <a:chOff x="3881120" y="4526282"/>
            <a:chExt cx="1960657" cy="458439"/>
          </a:xfrm>
        </p:grpSpPr>
        <p:sp>
          <p:nvSpPr>
            <p:cNvPr id="37" name="Rectangle 36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38" name="Diamond 37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Allowed capability</a:t>
              </a:r>
            </a:p>
          </p:txBody>
        </p:sp>
      </p:grpSp>
      <p:cxnSp>
        <p:nvCxnSpPr>
          <p:cNvPr id="39" name="Straight Connector 38"/>
          <p:cNvCxnSpPr>
            <a:stCxn id="4" idx="2"/>
            <a:endCxn id="53" idx="0"/>
          </p:cNvCxnSpPr>
          <p:nvPr/>
        </p:nvCxnSpPr>
        <p:spPr>
          <a:xfrm>
            <a:off x="5980565" y="2029666"/>
            <a:ext cx="1644497" cy="10935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  <a:endCxn id="38" idx="0"/>
          </p:cNvCxnSpPr>
          <p:nvPr/>
        </p:nvCxnSpPr>
        <p:spPr>
          <a:xfrm flipH="1">
            <a:off x="4570380" y="2029666"/>
            <a:ext cx="1410185" cy="10946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0"/>
            <a:endCxn id="53" idx="2"/>
          </p:cNvCxnSpPr>
          <p:nvPr/>
        </p:nvCxnSpPr>
        <p:spPr>
          <a:xfrm flipV="1">
            <a:off x="5960090" y="3581702"/>
            <a:ext cx="1664972" cy="9768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43171" y="1052776"/>
            <a:ext cx="1651123" cy="251368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Ping interval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7" name="Straight Connector 16"/>
          <p:cNvCxnSpPr>
            <a:stCxn id="4" idx="3"/>
            <a:endCxn id="16" idx="4"/>
          </p:cNvCxnSpPr>
          <p:nvPr/>
        </p:nvCxnSpPr>
        <p:spPr>
          <a:xfrm flipV="1">
            <a:off x="6765613" y="1304144"/>
            <a:ext cx="1103120" cy="50940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89819" y="2417785"/>
            <a:ext cx="1570096" cy="432245"/>
            <a:chOff x="6219691" y="4214536"/>
            <a:chExt cx="1570096" cy="432245"/>
          </a:xfrm>
        </p:grpSpPr>
        <p:sp>
          <p:nvSpPr>
            <p:cNvPr id="23" name="Rectangle 22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Alive commands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61382" y="1711244"/>
            <a:ext cx="1570096" cy="432245"/>
            <a:chOff x="6219691" y="4214536"/>
            <a:chExt cx="1570096" cy="432245"/>
          </a:xfrm>
        </p:grpSpPr>
        <p:sp>
          <p:nvSpPr>
            <p:cNvPr id="27" name="Rectangle 26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Command history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4668" y="2087526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0427" y="5084620"/>
            <a:ext cx="154010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pronunciation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6950447" y="5986433"/>
            <a:ext cx="1445491" cy="461818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175042" y="6448251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55211" y="5414021"/>
            <a:ext cx="1191491" cy="434110"/>
            <a:chOff x="5597235" y="2586182"/>
            <a:chExt cx="1191491" cy="434110"/>
          </a:xfrm>
        </p:grpSpPr>
        <p:sp>
          <p:nvSpPr>
            <p:cNvPr id="9" name="Diamond 8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2310212" y="6154307"/>
            <a:ext cx="3987865" cy="156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00330" y="4584289"/>
            <a:ext cx="1570096" cy="432245"/>
            <a:chOff x="6219691" y="4214536"/>
            <a:chExt cx="1570096" cy="432245"/>
          </a:xfrm>
        </p:grpSpPr>
        <p:sp>
          <p:nvSpPr>
            <p:cNvPr id="24" name="Rectangle 2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Media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 flipV="1">
            <a:off x="693956" y="2826327"/>
            <a:ext cx="782845" cy="39993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26161" y="184933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8925677" y="3369321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55" name="Straight Connector 54"/>
          <p:cNvCxnSpPr>
            <a:stCxn id="35" idx="0"/>
            <a:endCxn id="29" idx="2"/>
          </p:cNvCxnSpPr>
          <p:nvPr/>
        </p:nvCxnSpPr>
        <p:spPr>
          <a:xfrm flipV="1">
            <a:off x="9373642" y="2826327"/>
            <a:ext cx="1267" cy="54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24545" y="4248727"/>
            <a:ext cx="1879600" cy="48952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019908" y="5503142"/>
            <a:ext cx="1960657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role capability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9537774" y="5631076"/>
            <a:ext cx="903933" cy="3115"/>
          </a:xfrm>
          <a:prstGeom prst="line">
            <a:avLst/>
          </a:prstGeom>
          <a:ln w="44450" cmpd="dbl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3766" y="6070176"/>
            <a:ext cx="3186363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Instead of relating content to content we create a dummy group so that we can search and modify based on a single column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832" y="349508"/>
            <a:ext cx="17209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Class, session, user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977692" y="4040820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25062" y="4530580"/>
            <a:ext cx="539665" cy="5396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20303" y="1537962"/>
            <a:ext cx="890223" cy="423718"/>
            <a:chOff x="2520303" y="1537962"/>
            <a:chExt cx="890223" cy="423718"/>
          </a:xfrm>
        </p:grpSpPr>
        <p:sp>
          <p:nvSpPr>
            <p:cNvPr id="30" name="Oval 29"/>
            <p:cNvSpPr/>
            <p:nvPr/>
          </p:nvSpPr>
          <p:spPr>
            <a:xfrm>
              <a:off x="2520303" y="1537962"/>
              <a:ext cx="890223" cy="423718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604655" y="1597421"/>
              <a:ext cx="729672" cy="304800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text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1152485" y="2400567"/>
            <a:ext cx="1563006" cy="31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304885" y="2552967"/>
            <a:ext cx="1563006" cy="31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4668" y="2087526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70427" y="5084620"/>
            <a:ext cx="154010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pronunciation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6950447" y="5986433"/>
            <a:ext cx="1445491" cy="461818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175042" y="6448251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55211" y="5414021"/>
            <a:ext cx="1191491" cy="434110"/>
            <a:chOff x="5597235" y="2586182"/>
            <a:chExt cx="1191491" cy="434110"/>
          </a:xfrm>
        </p:grpSpPr>
        <p:sp>
          <p:nvSpPr>
            <p:cNvPr id="9" name="Diamond 8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2310212" y="6154307"/>
            <a:ext cx="3987865" cy="156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165399" y="1381298"/>
            <a:ext cx="1570096" cy="432245"/>
            <a:chOff x="6219691" y="4214536"/>
            <a:chExt cx="1570096" cy="432245"/>
          </a:xfrm>
        </p:grpSpPr>
        <p:sp>
          <p:nvSpPr>
            <p:cNvPr id="24" name="Rectangle 2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Media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 flipV="1">
            <a:off x="693956" y="2826327"/>
            <a:ext cx="782845" cy="39993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0331" y="366026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8925677" y="3369321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55" name="Straight Connector 54"/>
          <p:cNvCxnSpPr>
            <a:stCxn id="35" idx="0"/>
            <a:endCxn id="29" idx="2"/>
          </p:cNvCxnSpPr>
          <p:nvPr/>
        </p:nvCxnSpPr>
        <p:spPr>
          <a:xfrm flipV="1">
            <a:off x="9373642" y="2826327"/>
            <a:ext cx="1267" cy="54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424545" y="4248727"/>
            <a:ext cx="1879600" cy="489528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019908" y="5503142"/>
            <a:ext cx="1960657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role capability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9537774" y="5631076"/>
            <a:ext cx="903933" cy="3115"/>
          </a:xfrm>
          <a:prstGeom prst="line">
            <a:avLst/>
          </a:prstGeom>
          <a:ln w="44450" cmpd="dbl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3766" y="6070176"/>
            <a:ext cx="3186363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Instead of relating content to content we create a dummy group so that we can search and modify based on a single column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832" y="349508"/>
            <a:ext cx="172098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Class, session, user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977692" y="4040820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25062" y="4530580"/>
            <a:ext cx="539665" cy="5396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20303" y="1537962"/>
            <a:ext cx="890223" cy="423718"/>
            <a:chOff x="2520303" y="1537962"/>
            <a:chExt cx="890223" cy="423718"/>
          </a:xfrm>
        </p:grpSpPr>
        <p:sp>
          <p:nvSpPr>
            <p:cNvPr id="30" name="Oval 29"/>
            <p:cNvSpPr/>
            <p:nvPr/>
          </p:nvSpPr>
          <p:spPr>
            <a:xfrm>
              <a:off x="2520303" y="1537962"/>
              <a:ext cx="890223" cy="423718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604655" y="1597421"/>
              <a:ext cx="729672" cy="304800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text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1152485" y="2400567"/>
            <a:ext cx="1563006" cy="31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304885" y="2552967"/>
            <a:ext cx="1563006" cy="311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3957" y="730474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a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620062" y="4575296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0062" y="3951212"/>
            <a:ext cx="828211" cy="434110"/>
            <a:chOff x="5597235" y="2586182"/>
            <a:chExt cx="1191491" cy="434110"/>
          </a:xfrm>
        </p:grpSpPr>
        <p:sp>
          <p:nvSpPr>
            <p:cNvPr id="9" name="Diamond 8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6991320" y="1038489"/>
            <a:ext cx="903933" cy="31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65329" y="2379716"/>
            <a:ext cx="639146" cy="432245"/>
            <a:chOff x="6219691" y="4214536"/>
            <a:chExt cx="1570096" cy="432245"/>
          </a:xfrm>
        </p:grpSpPr>
        <p:sp>
          <p:nvSpPr>
            <p:cNvPr id="24" name="Rectangle 2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w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73646" y="1132062"/>
            <a:ext cx="602201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602609" y="5233627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991319" y="701115"/>
            <a:ext cx="938097" cy="5911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73646" y="3051517"/>
            <a:ext cx="721045" cy="458439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as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4145" y="730474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attribute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1815" y="869212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many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81816" y="561197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one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4141" y="1162749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entity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4141" y="2379716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Weak entity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4141" y="3080077"/>
            <a:ext cx="4373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Associative entity ( derived from many to many relation or special entities )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140" y="4006527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Weak relation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64140" y="4594423"/>
            <a:ext cx="191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relation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07011" y="1373067"/>
            <a:ext cx="903933" cy="3115"/>
          </a:xfrm>
          <a:prstGeom prst="line">
            <a:avLst/>
          </a:prstGeom>
          <a:ln w="44450" cmpd="dbl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81815" y="1162749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Total participation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357376" y="1707645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>
                <a:latin typeface="Gill Sans MT Condensed" panose="020B0506020104020203" pitchFamily="34" charset="0"/>
              </a:rPr>
              <a:t>i</a:t>
            </a:r>
            <a:r>
              <a:rPr lang="en-US" u="sng" dirty="0" smtClean="0">
                <a:latin typeface="Gill Sans MT Condensed" panose="020B0506020104020203" pitchFamily="34" charset="0"/>
              </a:rPr>
              <a:t>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81815" y="1690768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Unique key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13432" y="2191508"/>
            <a:ext cx="1542469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ill Sans MT Condensed" panose="020B0506020104020203" pitchFamily="34" charset="0"/>
              </a:rPr>
              <a:t>composite_part</a:t>
            </a:r>
            <a:endParaRPr lang="en-US" i="1" u="sng" dirty="0">
              <a:solidFill>
                <a:schemeClr val="accent4">
                  <a:lumMod val="60000"/>
                  <a:lumOff val="4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1815" y="2157754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Partial key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396797" y="2659561"/>
            <a:ext cx="1542469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ill Sans MT Condensed" panose="020B0506020104020203" pitchFamily="34" charset="0"/>
              </a:rPr>
              <a:t>Foreign_key</a:t>
            </a:r>
            <a:endParaRPr lang="en-US" i="1" u="sng" dirty="0">
              <a:solidFill>
                <a:schemeClr val="accent1">
                  <a:lumMod val="40000"/>
                  <a:lumOff val="6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81815" y="2624740"/>
            <a:ext cx="1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 Condensed" panose="020B0506020104020203" pitchFamily="34" charset="0"/>
              </a:rPr>
              <a:t>- foreign key</a:t>
            </a:r>
            <a:endParaRPr lang="en-US" sz="1600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1850" y="3482393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Capability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40336" y="150461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User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07323" y="3482393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Administrator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25384" y="510006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Student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5428" y="431016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Teacher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9677419" y="2479051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5" idx="3"/>
          </p:cNvCxnSpPr>
          <p:nvPr/>
        </p:nvCxnSpPr>
        <p:spPr>
          <a:xfrm flipH="1">
            <a:off x="9677419" y="3060942"/>
            <a:ext cx="447965" cy="6375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3"/>
            <a:endCxn id="8" idx="0"/>
          </p:cNvCxnSpPr>
          <p:nvPr/>
        </p:nvCxnSpPr>
        <p:spPr>
          <a:xfrm flipH="1">
            <a:off x="9640476" y="3060942"/>
            <a:ext cx="484908" cy="12492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7" idx="0"/>
          </p:cNvCxnSpPr>
          <p:nvPr/>
        </p:nvCxnSpPr>
        <p:spPr>
          <a:xfrm>
            <a:off x="10125384" y="3060942"/>
            <a:ext cx="785048" cy="20391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9" idx="0"/>
          </p:cNvCxnSpPr>
          <p:nvPr/>
        </p:nvCxnSpPr>
        <p:spPr>
          <a:xfrm>
            <a:off x="10125384" y="1936861"/>
            <a:ext cx="0" cy="5421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1"/>
            <a:endCxn id="39" idx="3"/>
          </p:cNvCxnSpPr>
          <p:nvPr/>
        </p:nvCxnSpPr>
        <p:spPr>
          <a:xfrm flipH="1">
            <a:off x="6229705" y="1720739"/>
            <a:ext cx="3110631" cy="7072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7" idx="1"/>
            <a:endCxn id="6" idx="3"/>
          </p:cNvCxnSpPr>
          <p:nvPr/>
        </p:nvCxnSpPr>
        <p:spPr>
          <a:xfrm flipH="1" flipV="1">
            <a:off x="2561946" y="3698516"/>
            <a:ext cx="1681467" cy="1085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9" idx="1"/>
            <a:endCxn id="6" idx="3"/>
          </p:cNvCxnSpPr>
          <p:nvPr/>
        </p:nvCxnSpPr>
        <p:spPr>
          <a:xfrm flipH="1">
            <a:off x="2561946" y="2428009"/>
            <a:ext cx="1707102" cy="1270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4269048" y="2207956"/>
            <a:ext cx="1960657" cy="473347"/>
            <a:chOff x="4269048" y="2207956"/>
            <a:chExt cx="1960657" cy="473347"/>
          </a:xfrm>
        </p:grpSpPr>
        <p:sp>
          <p:nvSpPr>
            <p:cNvPr id="40" name="Rectangle 39"/>
            <p:cNvSpPr/>
            <p:nvPr/>
          </p:nvSpPr>
          <p:spPr>
            <a:xfrm>
              <a:off x="4269048" y="2207956"/>
              <a:ext cx="1960657" cy="47334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39" name="Diamond 38"/>
            <p:cNvSpPr/>
            <p:nvPr/>
          </p:nvSpPr>
          <p:spPr>
            <a:xfrm>
              <a:off x="4269048" y="2207956"/>
              <a:ext cx="1960657" cy="44010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tmp capability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243413" y="4554656"/>
            <a:ext cx="1960657" cy="458439"/>
            <a:chOff x="3881120" y="4526282"/>
            <a:chExt cx="1960657" cy="458439"/>
          </a:xfrm>
        </p:grpSpPr>
        <p:sp>
          <p:nvSpPr>
            <p:cNvPr id="47" name="Rectangle 46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48" name="Diamond 47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role capability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62" name="Oval 61"/>
          <p:cNvSpPr/>
          <p:nvPr/>
        </p:nvSpPr>
        <p:spPr>
          <a:xfrm>
            <a:off x="7625062" y="4530580"/>
            <a:ext cx="539665" cy="5396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63" name="Straight Connector 62"/>
          <p:cNvCxnSpPr>
            <a:stCxn id="5" idx="2"/>
            <a:endCxn id="62" idx="7"/>
          </p:cNvCxnSpPr>
          <p:nvPr/>
        </p:nvCxnSpPr>
        <p:spPr>
          <a:xfrm flipH="1">
            <a:off x="8085695" y="3914638"/>
            <a:ext cx="806676" cy="6949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1"/>
            <a:endCxn id="62" idx="6"/>
          </p:cNvCxnSpPr>
          <p:nvPr/>
        </p:nvCxnSpPr>
        <p:spPr>
          <a:xfrm flipH="1">
            <a:off x="8164727" y="4526283"/>
            <a:ext cx="690701" cy="27413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5"/>
            <a:endCxn id="7" idx="1"/>
          </p:cNvCxnSpPr>
          <p:nvPr/>
        </p:nvCxnSpPr>
        <p:spPr>
          <a:xfrm>
            <a:off x="8085695" y="4991213"/>
            <a:ext cx="2039689" cy="3249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8" idx="3"/>
            <a:endCxn id="62" idx="2"/>
          </p:cNvCxnSpPr>
          <p:nvPr/>
        </p:nvCxnSpPr>
        <p:spPr>
          <a:xfrm>
            <a:off x="6204070" y="4783875"/>
            <a:ext cx="1420992" cy="165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>
            <a:off x="8222130" y="4379599"/>
            <a:ext cx="148389" cy="146683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2193120">
            <a:off x="8289783" y="4583427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/>
          <p:cNvSpPr/>
          <p:nvPr/>
        </p:nvSpPr>
        <p:spPr>
          <a:xfrm rot="4686399">
            <a:off x="8258278" y="4875217"/>
            <a:ext cx="287947" cy="231991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60991" y="316773"/>
            <a:ext cx="3031814" cy="400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User role and capability management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/>
          <p:cNvSpPr/>
          <p:nvPr/>
        </p:nvSpPr>
        <p:spPr>
          <a:xfrm>
            <a:off x="4056190" y="1783971"/>
            <a:ext cx="534483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65" name="Straight Connector 64"/>
          <p:cNvCxnSpPr>
            <a:stCxn id="103" idx="2"/>
            <a:endCxn id="35" idx="0"/>
          </p:cNvCxnSpPr>
          <p:nvPr/>
        </p:nvCxnSpPr>
        <p:spPr>
          <a:xfrm>
            <a:off x="4323431" y="1421440"/>
            <a:ext cx="1" cy="3625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1832" y="349508"/>
            <a:ext cx="151227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Content is king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38383" y="98919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06" name="Straight Connector 105"/>
          <p:cNvCxnSpPr>
            <a:stCxn id="35" idx="3"/>
            <a:endCxn id="66" idx="3"/>
          </p:cNvCxnSpPr>
          <p:nvPr/>
        </p:nvCxnSpPr>
        <p:spPr>
          <a:xfrm flipH="1">
            <a:off x="2607466" y="2365862"/>
            <a:ext cx="1715966" cy="2325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4173" y="578354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Comprehension 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66270" y="578354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Vocabulary 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4077" y="383420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38383" y="438602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Exercise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73013" y="3772202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Study module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5801883" y="4554953"/>
            <a:ext cx="534483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40" name="Straight Connector 39"/>
          <p:cNvCxnSpPr>
            <a:stCxn id="35" idx="3"/>
            <a:endCxn id="37" idx="0"/>
          </p:cNvCxnSpPr>
          <p:nvPr/>
        </p:nvCxnSpPr>
        <p:spPr>
          <a:xfrm flipH="1">
            <a:off x="4323431" y="2365862"/>
            <a:ext cx="1" cy="20201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3"/>
            <a:endCxn id="36" idx="0"/>
          </p:cNvCxnSpPr>
          <p:nvPr/>
        </p:nvCxnSpPr>
        <p:spPr>
          <a:xfrm>
            <a:off x="4323432" y="2365862"/>
            <a:ext cx="1745693" cy="14683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2"/>
            <a:endCxn id="39" idx="0"/>
          </p:cNvCxnSpPr>
          <p:nvPr/>
        </p:nvCxnSpPr>
        <p:spPr>
          <a:xfrm>
            <a:off x="6069125" y="4266446"/>
            <a:ext cx="0" cy="2885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9" idx="3"/>
            <a:endCxn id="34" idx="0"/>
          </p:cNvCxnSpPr>
          <p:nvPr/>
        </p:nvCxnSpPr>
        <p:spPr>
          <a:xfrm flipH="1">
            <a:off x="5551318" y="5136844"/>
            <a:ext cx="517807" cy="6467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3"/>
            <a:endCxn id="33" idx="0"/>
          </p:cNvCxnSpPr>
          <p:nvPr/>
        </p:nvCxnSpPr>
        <p:spPr>
          <a:xfrm>
            <a:off x="6069125" y="5136844"/>
            <a:ext cx="1570096" cy="6467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69124" y="251644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Sentence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37370" y="238233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Word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69124" y="314803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Dialog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72" name="Straight Connector 71"/>
          <p:cNvCxnSpPr>
            <a:stCxn id="35" idx="3"/>
            <a:endCxn id="71" idx="1"/>
          </p:cNvCxnSpPr>
          <p:nvPr/>
        </p:nvCxnSpPr>
        <p:spPr>
          <a:xfrm>
            <a:off x="4323432" y="2365862"/>
            <a:ext cx="1745692" cy="9982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5" idx="3"/>
            <a:endCxn id="38" idx="0"/>
          </p:cNvCxnSpPr>
          <p:nvPr/>
        </p:nvCxnSpPr>
        <p:spPr>
          <a:xfrm flipH="1">
            <a:off x="3058061" y="2365862"/>
            <a:ext cx="1265371" cy="14063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3"/>
            <a:endCxn id="64" idx="1"/>
          </p:cNvCxnSpPr>
          <p:nvPr/>
        </p:nvCxnSpPr>
        <p:spPr>
          <a:xfrm>
            <a:off x="4323432" y="2365862"/>
            <a:ext cx="1745692" cy="3667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58208" y="306301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Question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90" name="Straight Connector 89"/>
          <p:cNvCxnSpPr>
            <a:stCxn id="35" idx="3"/>
            <a:endCxn id="88" idx="3"/>
          </p:cNvCxnSpPr>
          <p:nvPr/>
        </p:nvCxnSpPr>
        <p:spPr>
          <a:xfrm flipH="1">
            <a:off x="2828304" y="2365862"/>
            <a:ext cx="1495128" cy="9132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/>
          <p:cNvCxnSpPr>
            <a:stCxn id="4" idx="1"/>
            <a:endCxn id="107" idx="6"/>
          </p:cNvCxnSpPr>
          <p:nvPr/>
        </p:nvCxnSpPr>
        <p:spPr>
          <a:xfrm flipH="1">
            <a:off x="1578947" y="2625903"/>
            <a:ext cx="1452953" cy="433094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63693" y="2394082"/>
            <a:ext cx="1191491" cy="434110"/>
            <a:chOff x="5597235" y="2586182"/>
            <a:chExt cx="1191491" cy="434110"/>
          </a:xfrm>
        </p:grpSpPr>
        <p:sp>
          <p:nvSpPr>
            <p:cNvPr id="9" name="Diamond 8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</p:grpSp>
      <p:cxnSp>
        <p:nvCxnSpPr>
          <p:cNvPr id="19" name="Straight Connector 18"/>
          <p:cNvCxnSpPr>
            <a:stCxn id="9" idx="3"/>
            <a:endCxn id="29" idx="1"/>
          </p:cNvCxnSpPr>
          <p:nvPr/>
        </p:nvCxnSpPr>
        <p:spPr>
          <a:xfrm flipV="1">
            <a:off x="7255184" y="2610205"/>
            <a:ext cx="1334677" cy="932"/>
          </a:xfrm>
          <a:prstGeom prst="line">
            <a:avLst/>
          </a:prstGeom>
          <a:ln w="38100" cmpd="dbl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1"/>
          </p:cNvCxnSpPr>
          <p:nvPr/>
        </p:nvCxnSpPr>
        <p:spPr>
          <a:xfrm flipH="1" flipV="1">
            <a:off x="1454362" y="2151832"/>
            <a:ext cx="1577538" cy="474071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8925677" y="3369321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355581" y="4498745"/>
            <a:ext cx="1570096" cy="432245"/>
            <a:chOff x="6219691" y="4214536"/>
            <a:chExt cx="1570096" cy="432245"/>
          </a:xfrm>
        </p:grpSpPr>
        <p:sp>
          <p:nvSpPr>
            <p:cNvPr id="37" name="Rectangle 36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Audio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92867" y="5785097"/>
            <a:ext cx="1570096" cy="432245"/>
            <a:chOff x="6219691" y="4214536"/>
            <a:chExt cx="1570096" cy="432245"/>
          </a:xfrm>
        </p:grpSpPr>
        <p:sp>
          <p:nvSpPr>
            <p:cNvPr id="40" name="Rectangle 39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Image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55682" y="5173297"/>
            <a:ext cx="1570096" cy="432245"/>
            <a:chOff x="6219691" y="4214536"/>
            <a:chExt cx="1570096" cy="432245"/>
          </a:xfrm>
        </p:grpSpPr>
        <p:sp>
          <p:nvSpPr>
            <p:cNvPr id="43" name="Rectangle 42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Video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8871231" y="1437474"/>
            <a:ext cx="1043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relation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46" name="Straight Connector 45"/>
          <p:cNvCxnSpPr>
            <a:stCxn id="37" idx="0"/>
            <a:endCxn id="35" idx="3"/>
          </p:cNvCxnSpPr>
          <p:nvPr/>
        </p:nvCxnSpPr>
        <p:spPr>
          <a:xfrm flipV="1">
            <a:off x="8140629" y="3951212"/>
            <a:ext cx="1233013" cy="5475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  <a:endCxn id="35" idx="3"/>
          </p:cNvCxnSpPr>
          <p:nvPr/>
        </p:nvCxnSpPr>
        <p:spPr>
          <a:xfrm flipV="1">
            <a:off x="8940730" y="3951212"/>
            <a:ext cx="432912" cy="12220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0"/>
            <a:endCxn id="35" idx="3"/>
          </p:cNvCxnSpPr>
          <p:nvPr/>
        </p:nvCxnSpPr>
        <p:spPr>
          <a:xfrm flipH="1" flipV="1">
            <a:off x="9373642" y="3951212"/>
            <a:ext cx="704273" cy="18338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0"/>
            <a:endCxn id="29" idx="2"/>
          </p:cNvCxnSpPr>
          <p:nvPr/>
        </p:nvCxnSpPr>
        <p:spPr>
          <a:xfrm flipV="1">
            <a:off x="9373642" y="2826327"/>
            <a:ext cx="1267" cy="54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9" idx="0"/>
            <a:endCxn id="45" idx="4"/>
          </p:cNvCxnSpPr>
          <p:nvPr/>
        </p:nvCxnSpPr>
        <p:spPr>
          <a:xfrm flipV="1">
            <a:off x="9374909" y="1742274"/>
            <a:ext cx="18267" cy="65180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1"/>
            <a:endCxn id="4" idx="3"/>
          </p:cNvCxnSpPr>
          <p:nvPr/>
        </p:nvCxnSpPr>
        <p:spPr>
          <a:xfrm flipH="1">
            <a:off x="4601996" y="2611137"/>
            <a:ext cx="1461697" cy="14766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0991" y="316773"/>
            <a:ext cx="3031814" cy="400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Content library version 1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35597" y="2391446"/>
            <a:ext cx="1058687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language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70" name="Straight Connector 69"/>
          <p:cNvCxnSpPr>
            <a:stCxn id="4" idx="1"/>
            <a:endCxn id="68" idx="6"/>
          </p:cNvCxnSpPr>
          <p:nvPr/>
        </p:nvCxnSpPr>
        <p:spPr>
          <a:xfrm flipH="1" flipV="1">
            <a:off x="1594284" y="2543846"/>
            <a:ext cx="1437616" cy="82057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83"/>
          <p:cNvSpPr/>
          <p:nvPr/>
        </p:nvSpPr>
        <p:spPr>
          <a:xfrm>
            <a:off x="2985652" y="3537819"/>
            <a:ext cx="1616344" cy="422076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belongs to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4" idx="0"/>
            <a:endCxn id="4" idx="2"/>
          </p:cNvCxnSpPr>
          <p:nvPr/>
        </p:nvCxnSpPr>
        <p:spPr>
          <a:xfrm flipV="1">
            <a:off x="3793824" y="2842025"/>
            <a:ext cx="23124" cy="6957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958110" y="5356162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>
                <a:latin typeface="Gill Sans MT Condensed" panose="020B0506020104020203" pitchFamily="34" charset="0"/>
              </a:rPr>
              <a:t>i</a:t>
            </a:r>
            <a:r>
              <a:rPr lang="en-US" u="sng" dirty="0" smtClean="0">
                <a:latin typeface="Gill Sans MT Condensed" panose="020B0506020104020203" pitchFamily="34" charset="0"/>
              </a:rPr>
              <a:t>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2694706" y="5605542"/>
            <a:ext cx="1063253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contentId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96" name="Straight Connector 95"/>
          <p:cNvCxnSpPr>
            <a:stCxn id="77" idx="2"/>
            <a:endCxn id="94" idx="0"/>
          </p:cNvCxnSpPr>
          <p:nvPr/>
        </p:nvCxnSpPr>
        <p:spPr>
          <a:xfrm flipH="1">
            <a:off x="2249055" y="4973764"/>
            <a:ext cx="1567892" cy="38239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7" idx="2"/>
            <a:endCxn id="95" idx="0"/>
          </p:cNvCxnSpPr>
          <p:nvPr/>
        </p:nvCxnSpPr>
        <p:spPr>
          <a:xfrm flipH="1">
            <a:off x="3226333" y="4973764"/>
            <a:ext cx="590614" cy="63177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238531" y="4515326"/>
            <a:ext cx="1156832" cy="458439"/>
            <a:chOff x="2606612" y="4561779"/>
            <a:chExt cx="2374424" cy="458439"/>
          </a:xfrm>
        </p:grpSpPr>
        <p:sp>
          <p:nvSpPr>
            <p:cNvPr id="76" name="Rectangle 75"/>
            <p:cNvSpPr/>
            <p:nvPr/>
          </p:nvSpPr>
          <p:spPr>
            <a:xfrm>
              <a:off x="2606612" y="4561780"/>
              <a:ext cx="2374424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77" name="Diamond 76"/>
            <p:cNvSpPr/>
            <p:nvPr/>
          </p:nvSpPr>
          <p:spPr>
            <a:xfrm>
              <a:off x="2606612" y="4561779"/>
              <a:ext cx="2374424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group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223766" y="6070176"/>
            <a:ext cx="3186363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Instead of relating content to content we create a dummy group so that we can search and modify based on a single column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997057" y="2906597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>
                <a:latin typeface="Gill Sans MT Condensed" panose="020B0506020104020203" pitchFamily="34" charset="0"/>
              </a:rPr>
              <a:t>i</a:t>
            </a:r>
            <a:r>
              <a:rPr lang="en-US" u="sng" dirty="0" smtClean="0">
                <a:latin typeface="Gill Sans MT Condensed" panose="020B0506020104020203" pitchFamily="34" charset="0"/>
              </a:rPr>
              <a:t>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7057" y="1099281"/>
            <a:ext cx="3186363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Text can be null or unique. Null text is used for special kind of content which is not based on text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926950" y="1734775"/>
            <a:ext cx="262316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tranlsation_group_id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16" name="Straight Connector 115"/>
          <p:cNvCxnSpPr>
            <a:stCxn id="4" idx="0"/>
            <a:endCxn id="115" idx="4"/>
          </p:cNvCxnSpPr>
          <p:nvPr/>
        </p:nvCxnSpPr>
        <p:spPr>
          <a:xfrm flipH="1" flipV="1">
            <a:off x="3238531" y="2039575"/>
            <a:ext cx="578417" cy="37020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7" idx="0"/>
            <a:endCxn id="84" idx="2"/>
          </p:cNvCxnSpPr>
          <p:nvPr/>
        </p:nvCxnSpPr>
        <p:spPr>
          <a:xfrm flipH="1" flipV="1">
            <a:off x="3793824" y="3959895"/>
            <a:ext cx="23123" cy="5554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541643" y="5046952"/>
            <a:ext cx="1570096" cy="432245"/>
            <a:chOff x="6219691" y="4214536"/>
            <a:chExt cx="1570096" cy="432245"/>
          </a:xfrm>
        </p:grpSpPr>
        <p:sp>
          <p:nvSpPr>
            <p:cNvPr id="124" name="Rectangle 12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Game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26" name="Straight Connector 125"/>
          <p:cNvCxnSpPr>
            <a:stCxn id="124" idx="0"/>
            <a:endCxn id="35" idx="3"/>
          </p:cNvCxnSpPr>
          <p:nvPr/>
        </p:nvCxnSpPr>
        <p:spPr>
          <a:xfrm flipH="1" flipV="1">
            <a:off x="9373642" y="3951212"/>
            <a:ext cx="1953049" cy="10957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589861" y="2394082"/>
            <a:ext cx="1570096" cy="432245"/>
            <a:chOff x="6219691" y="4214536"/>
            <a:chExt cx="1570096" cy="432245"/>
          </a:xfrm>
        </p:grpSpPr>
        <p:sp>
          <p:nvSpPr>
            <p:cNvPr id="29" name="Rectangle 28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Media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7019765" y="30070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User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31" name="Diamond 130"/>
          <p:cNvSpPr/>
          <p:nvPr/>
        </p:nvSpPr>
        <p:spPr>
          <a:xfrm>
            <a:off x="5809020" y="1431184"/>
            <a:ext cx="1616344" cy="422076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creates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4" idx="0"/>
            <a:endCxn id="131" idx="1"/>
          </p:cNvCxnSpPr>
          <p:nvPr/>
        </p:nvCxnSpPr>
        <p:spPr>
          <a:xfrm flipV="1">
            <a:off x="3816948" y="1642222"/>
            <a:ext cx="1992072" cy="7675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1" idx="0"/>
            <a:endCxn id="130" idx="2"/>
          </p:cNvCxnSpPr>
          <p:nvPr/>
        </p:nvCxnSpPr>
        <p:spPr>
          <a:xfrm flipV="1">
            <a:off x="6617192" y="732950"/>
            <a:ext cx="1187621" cy="6982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20412043">
            <a:off x="5832144" y="849812"/>
            <a:ext cx="1253869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Creation capability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92900" y="3421748"/>
            <a:ext cx="986047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Owner_id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45" name="Straight Connector 144"/>
          <p:cNvCxnSpPr>
            <a:stCxn id="4" idx="1"/>
            <a:endCxn id="143" idx="6"/>
          </p:cNvCxnSpPr>
          <p:nvPr/>
        </p:nvCxnSpPr>
        <p:spPr>
          <a:xfrm flipH="1">
            <a:off x="1578947" y="2625903"/>
            <a:ext cx="1452953" cy="94824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163417" y="1847032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text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925018" y="3885159"/>
            <a:ext cx="1058687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visibility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69" name="Straight Connector 168"/>
          <p:cNvCxnSpPr>
            <a:stCxn id="4" idx="1"/>
            <a:endCxn id="168" idx="7"/>
          </p:cNvCxnSpPr>
          <p:nvPr/>
        </p:nvCxnSpPr>
        <p:spPr>
          <a:xfrm flipH="1">
            <a:off x="1828664" y="2625903"/>
            <a:ext cx="1203236" cy="1303893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31900" y="240978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60" idx="1"/>
            <a:endCxn id="4" idx="3"/>
          </p:cNvCxnSpPr>
          <p:nvPr/>
        </p:nvCxnSpPr>
        <p:spPr>
          <a:xfrm flipH="1" flipV="1">
            <a:off x="3124177" y="2625903"/>
            <a:ext cx="1714186" cy="5294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54081" y="240978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8925677" y="3369321"/>
            <a:ext cx="895929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46" name="Straight Connector 45"/>
          <p:cNvCxnSpPr>
            <a:stCxn id="37" idx="0"/>
            <a:endCxn id="35" idx="3"/>
          </p:cNvCxnSpPr>
          <p:nvPr/>
        </p:nvCxnSpPr>
        <p:spPr>
          <a:xfrm flipV="1">
            <a:off x="8140629" y="3951212"/>
            <a:ext cx="1233013" cy="5475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  <a:endCxn id="35" idx="3"/>
          </p:cNvCxnSpPr>
          <p:nvPr/>
        </p:nvCxnSpPr>
        <p:spPr>
          <a:xfrm flipV="1">
            <a:off x="8940730" y="3951212"/>
            <a:ext cx="432912" cy="12220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0"/>
            <a:endCxn id="35" idx="3"/>
          </p:cNvCxnSpPr>
          <p:nvPr/>
        </p:nvCxnSpPr>
        <p:spPr>
          <a:xfrm flipH="1" flipV="1">
            <a:off x="9373642" y="3951212"/>
            <a:ext cx="704273" cy="18338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0"/>
            <a:endCxn id="29" idx="2"/>
          </p:cNvCxnSpPr>
          <p:nvPr/>
        </p:nvCxnSpPr>
        <p:spPr>
          <a:xfrm flipV="1">
            <a:off x="9373642" y="2826327"/>
            <a:ext cx="1267" cy="54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92867" y="5802681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Image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02169" y="516469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Video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29140" y="449874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Audio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89861" y="238367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Media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4857123" y="1550707"/>
            <a:ext cx="1497496" cy="42797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 smtClean="0"/>
              <a:t>audio</a:t>
            </a:r>
            <a:endParaRPr lang="en-US" sz="1400" dirty="0"/>
          </a:p>
        </p:txBody>
      </p:sp>
      <p:sp>
        <p:nvSpPr>
          <p:cNvPr id="58" name="Diamond 57"/>
          <p:cNvSpPr/>
          <p:nvPr/>
        </p:nvSpPr>
        <p:spPr>
          <a:xfrm>
            <a:off x="4838364" y="2209344"/>
            <a:ext cx="1588856" cy="42797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 smtClean="0"/>
              <a:t>video</a:t>
            </a:r>
            <a:endParaRPr lang="en-US" sz="1400" dirty="0"/>
          </a:p>
        </p:txBody>
      </p:sp>
      <p:sp>
        <p:nvSpPr>
          <p:cNvPr id="60" name="Diamond 59"/>
          <p:cNvSpPr/>
          <p:nvPr/>
        </p:nvSpPr>
        <p:spPr>
          <a:xfrm>
            <a:off x="4838363" y="2941351"/>
            <a:ext cx="1588857" cy="42797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400" dirty="0" smtClean="0"/>
              <a:t>image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60" idx="3"/>
            <a:endCxn id="51" idx="1"/>
          </p:cNvCxnSpPr>
          <p:nvPr/>
        </p:nvCxnSpPr>
        <p:spPr>
          <a:xfrm flipV="1">
            <a:off x="6427220" y="2599801"/>
            <a:ext cx="2162641" cy="555535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7" idx="3"/>
            <a:endCxn id="51" idx="1"/>
          </p:cNvCxnSpPr>
          <p:nvPr/>
        </p:nvCxnSpPr>
        <p:spPr>
          <a:xfrm>
            <a:off x="6354619" y="1764692"/>
            <a:ext cx="2235242" cy="83510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7" idx="1"/>
            <a:endCxn id="4" idx="3"/>
          </p:cNvCxnSpPr>
          <p:nvPr/>
        </p:nvCxnSpPr>
        <p:spPr>
          <a:xfrm flipH="1">
            <a:off x="3124177" y="1764692"/>
            <a:ext cx="1732946" cy="861211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8" idx="3"/>
            <a:endCxn id="51" idx="1"/>
          </p:cNvCxnSpPr>
          <p:nvPr/>
        </p:nvCxnSpPr>
        <p:spPr>
          <a:xfrm>
            <a:off x="6427220" y="2423329"/>
            <a:ext cx="2162641" cy="17647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1"/>
            <a:endCxn id="4" idx="3"/>
          </p:cNvCxnSpPr>
          <p:nvPr/>
        </p:nvCxnSpPr>
        <p:spPr>
          <a:xfrm flipH="1">
            <a:off x="3124177" y="2423329"/>
            <a:ext cx="1714187" cy="20257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0991" y="316773"/>
            <a:ext cx="3031814" cy="4001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Content library version 2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1128793" y="4764134"/>
            <a:ext cx="2374424" cy="458439"/>
            <a:chOff x="3881120" y="4526282"/>
            <a:chExt cx="1960657" cy="458439"/>
          </a:xfrm>
        </p:grpSpPr>
        <p:sp>
          <p:nvSpPr>
            <p:cNvPr id="117" name="Rectangle 116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18" name="Diamond 117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Translation group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119" name="Diamond 118"/>
          <p:cNvSpPr/>
          <p:nvPr/>
        </p:nvSpPr>
        <p:spPr>
          <a:xfrm>
            <a:off x="1507833" y="3740174"/>
            <a:ext cx="1616344" cy="422076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belongs to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119" idx="2"/>
            <a:endCxn id="118" idx="0"/>
          </p:cNvCxnSpPr>
          <p:nvPr/>
        </p:nvCxnSpPr>
        <p:spPr>
          <a:xfrm>
            <a:off x="2316005" y="4162250"/>
            <a:ext cx="0" cy="601884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0"/>
            <a:endCxn id="4" idx="2"/>
          </p:cNvCxnSpPr>
          <p:nvPr/>
        </p:nvCxnSpPr>
        <p:spPr>
          <a:xfrm flipV="1">
            <a:off x="2316005" y="2842025"/>
            <a:ext cx="23124" cy="898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14"/>
          <p:cNvSpPr txBox="1"/>
          <p:nvPr/>
        </p:nvSpPr>
        <p:spPr>
          <a:xfrm>
            <a:off x="283156" y="3020874"/>
            <a:ext cx="3186363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For the sake of clarity, we defined participants which comes from a relation between class students, instructor, and groups of the class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673223" y="2477358"/>
            <a:ext cx="437537" cy="139788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7" idx="1"/>
            <a:endCxn id="25" idx="0"/>
          </p:cNvCxnSpPr>
          <p:nvPr/>
        </p:nvCxnSpPr>
        <p:spPr>
          <a:xfrm>
            <a:off x="2399541" y="928372"/>
            <a:ext cx="1807638" cy="2564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870891" y="4416175"/>
            <a:ext cx="1570096" cy="432245"/>
            <a:chOff x="6219691" y="4214536"/>
            <a:chExt cx="1570096" cy="432245"/>
          </a:xfrm>
        </p:grpSpPr>
        <p:sp>
          <p:nvSpPr>
            <p:cNvPr id="24" name="Rectangle 2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Content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35" name="Isosceles Triangle 34"/>
          <p:cNvSpPr/>
          <p:nvPr/>
        </p:nvSpPr>
        <p:spPr>
          <a:xfrm>
            <a:off x="7136990" y="4454368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743" y="6149900"/>
            <a:ext cx="3186363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Activity is a highly generalized entity with all possible tracking needed.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832" y="349508"/>
            <a:ext cx="14192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Group activity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2131" y="118478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batch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11041" y="2341998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Class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899651" y="3427791"/>
            <a:ext cx="1570096" cy="432245"/>
            <a:chOff x="6219691" y="4214536"/>
            <a:chExt cx="1570096" cy="432245"/>
          </a:xfrm>
        </p:grpSpPr>
        <p:sp>
          <p:nvSpPr>
            <p:cNvPr id="43" name="Rectangle 42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Study module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94730" y="6005523"/>
            <a:ext cx="1570096" cy="432245"/>
            <a:chOff x="6219691" y="4214536"/>
            <a:chExt cx="1570096" cy="432245"/>
          </a:xfrm>
        </p:grpSpPr>
        <p:sp>
          <p:nvSpPr>
            <p:cNvPr id="46" name="Rectangle 45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Conversation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73173" y="1126485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Student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72896" y="2341997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Teacher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399541" y="816835"/>
            <a:ext cx="243454" cy="223074"/>
            <a:chOff x="3881120" y="4526282"/>
            <a:chExt cx="1960657" cy="458439"/>
          </a:xfrm>
        </p:grpSpPr>
        <p:sp>
          <p:nvSpPr>
            <p:cNvPr id="56" name="Rectangle 55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7" name="Diamond 56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62" name="Straight Connector 61"/>
          <p:cNvCxnSpPr>
            <a:stCxn id="10" idx="1"/>
            <a:endCxn id="29" idx="3"/>
          </p:cNvCxnSpPr>
          <p:nvPr/>
        </p:nvCxnSpPr>
        <p:spPr>
          <a:xfrm flipH="1">
            <a:off x="5081137" y="2547252"/>
            <a:ext cx="592086" cy="108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0"/>
            <a:endCxn id="57" idx="1"/>
          </p:cNvCxnSpPr>
          <p:nvPr/>
        </p:nvCxnSpPr>
        <p:spPr>
          <a:xfrm flipV="1">
            <a:off x="1158221" y="928372"/>
            <a:ext cx="1241320" cy="1981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4118208" y="1939374"/>
            <a:ext cx="437537" cy="139788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5" idx="0"/>
            <a:endCxn id="25" idx="2"/>
          </p:cNvCxnSpPr>
          <p:nvPr/>
        </p:nvCxnSpPr>
        <p:spPr>
          <a:xfrm flipH="1" flipV="1">
            <a:off x="4207179" y="1617034"/>
            <a:ext cx="129798" cy="322340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00" idx="0"/>
            <a:endCxn id="262" idx="2"/>
          </p:cNvCxnSpPr>
          <p:nvPr/>
        </p:nvCxnSpPr>
        <p:spPr>
          <a:xfrm flipV="1">
            <a:off x="3422131" y="3639865"/>
            <a:ext cx="525047" cy="7322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1" idx="2"/>
            <a:endCxn id="35" idx="0"/>
          </p:cNvCxnSpPr>
          <p:nvPr/>
        </p:nvCxnSpPr>
        <p:spPr>
          <a:xfrm>
            <a:off x="6840364" y="4086195"/>
            <a:ext cx="582850" cy="3681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3"/>
            <a:endCxn id="46" idx="0"/>
          </p:cNvCxnSpPr>
          <p:nvPr/>
        </p:nvCxnSpPr>
        <p:spPr>
          <a:xfrm>
            <a:off x="7423214" y="5036259"/>
            <a:ext cx="1156564" cy="969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8951295" y="5271843"/>
            <a:ext cx="1570096" cy="432245"/>
            <a:chOff x="6219691" y="4214536"/>
            <a:chExt cx="1570096" cy="432245"/>
          </a:xfrm>
          <a:solidFill>
            <a:schemeClr val="accent4">
              <a:lumMod val="75000"/>
            </a:schemeClr>
          </a:solidFill>
        </p:grpSpPr>
        <p:sp>
          <p:nvSpPr>
            <p:cNvPr id="104" name="Rectangle 103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Streaming activity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06" name="Straight Connector 105"/>
          <p:cNvCxnSpPr>
            <a:stCxn id="35" idx="3"/>
            <a:endCxn id="104" idx="0"/>
          </p:cNvCxnSpPr>
          <p:nvPr/>
        </p:nvCxnSpPr>
        <p:spPr>
          <a:xfrm>
            <a:off x="7423214" y="5036259"/>
            <a:ext cx="2313129" cy="235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3" idx="3"/>
            <a:endCxn id="29" idx="1"/>
          </p:cNvCxnSpPr>
          <p:nvPr/>
        </p:nvCxnSpPr>
        <p:spPr>
          <a:xfrm>
            <a:off x="2064200" y="2541343"/>
            <a:ext cx="1446841" cy="16778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9" idx="2"/>
            <a:endCxn id="226" idx="1"/>
          </p:cNvCxnSpPr>
          <p:nvPr/>
        </p:nvCxnSpPr>
        <p:spPr>
          <a:xfrm>
            <a:off x="1158221" y="1558730"/>
            <a:ext cx="1226690" cy="2290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743600" y="3777672"/>
            <a:ext cx="430159" cy="43015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3" name="Arc 122"/>
          <p:cNvSpPr/>
          <p:nvPr/>
        </p:nvSpPr>
        <p:spPr>
          <a:xfrm rot="2193120">
            <a:off x="9457053" y="3636444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24" idx="1"/>
            <a:endCxn id="122" idx="6"/>
          </p:cNvCxnSpPr>
          <p:nvPr/>
        </p:nvCxnSpPr>
        <p:spPr>
          <a:xfrm flipH="1" flipV="1">
            <a:off x="9173759" y="3992752"/>
            <a:ext cx="697132" cy="63954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3" idx="1"/>
            <a:endCxn id="122" idx="6"/>
          </p:cNvCxnSpPr>
          <p:nvPr/>
        </p:nvCxnSpPr>
        <p:spPr>
          <a:xfrm flipH="1">
            <a:off x="9173759" y="3643914"/>
            <a:ext cx="725892" cy="3488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/>
          <p:cNvSpPr/>
          <p:nvPr/>
        </p:nvSpPr>
        <p:spPr>
          <a:xfrm rot="4391808">
            <a:off x="9379872" y="4243572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/>
          <p:cNvGrpSpPr/>
          <p:nvPr/>
        </p:nvGrpSpPr>
        <p:grpSpPr>
          <a:xfrm>
            <a:off x="8084136" y="3852809"/>
            <a:ext cx="243454" cy="223074"/>
            <a:chOff x="3881120" y="4526282"/>
            <a:chExt cx="1960657" cy="458439"/>
          </a:xfrm>
        </p:grpSpPr>
        <p:sp>
          <p:nvSpPr>
            <p:cNvPr id="144" name="Rectangle 143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45" name="Diamond 144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46" name="Straight Connector 145"/>
          <p:cNvCxnSpPr>
            <a:stCxn id="122" idx="2"/>
            <a:endCxn id="145" idx="3"/>
          </p:cNvCxnSpPr>
          <p:nvPr/>
        </p:nvCxnSpPr>
        <p:spPr>
          <a:xfrm flipH="1" flipV="1">
            <a:off x="8327590" y="3964346"/>
            <a:ext cx="416010" cy="284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5" idx="1"/>
            <a:endCxn id="31" idx="3"/>
          </p:cNvCxnSpPr>
          <p:nvPr/>
        </p:nvCxnSpPr>
        <p:spPr>
          <a:xfrm flipH="1" flipV="1">
            <a:off x="7625412" y="3870073"/>
            <a:ext cx="458724" cy="942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iamond 153"/>
          <p:cNvSpPr/>
          <p:nvPr/>
        </p:nvSpPr>
        <p:spPr>
          <a:xfrm>
            <a:off x="1428375" y="4511901"/>
            <a:ext cx="437537" cy="139788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9" name="Elbow Connector 158"/>
          <p:cNvCxnSpPr>
            <a:stCxn id="200" idx="2"/>
            <a:endCxn id="154" idx="2"/>
          </p:cNvCxnSpPr>
          <p:nvPr/>
        </p:nvCxnSpPr>
        <p:spPr>
          <a:xfrm rot="5400000" flipH="1">
            <a:off x="2458290" y="3840544"/>
            <a:ext cx="152695" cy="1774987"/>
          </a:xfrm>
          <a:prstGeom prst="bentConnector3">
            <a:avLst>
              <a:gd name="adj1" fmla="val -14971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852035" y="4293796"/>
            <a:ext cx="564578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Parent</a:t>
            </a:r>
          </a:p>
        </p:txBody>
      </p:sp>
      <p:cxnSp>
        <p:nvCxnSpPr>
          <p:cNvPr id="170" name="Straight Arrow Connector 169"/>
          <p:cNvCxnSpPr>
            <a:stCxn id="154" idx="3"/>
            <a:endCxn id="200" idx="1"/>
          </p:cNvCxnSpPr>
          <p:nvPr/>
        </p:nvCxnSpPr>
        <p:spPr>
          <a:xfrm>
            <a:off x="1865912" y="4581795"/>
            <a:ext cx="771171" cy="6467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2250346" y="5102246"/>
            <a:ext cx="4716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Child</a:t>
            </a:r>
          </a:p>
        </p:txBody>
      </p:sp>
      <p:cxnSp>
        <p:nvCxnSpPr>
          <p:cNvPr id="193" name="Straight Arrow Connector 192"/>
          <p:cNvCxnSpPr>
            <a:stCxn id="262" idx="0"/>
            <a:endCxn id="29" idx="2"/>
          </p:cNvCxnSpPr>
          <p:nvPr/>
        </p:nvCxnSpPr>
        <p:spPr>
          <a:xfrm flipV="1">
            <a:off x="3947178" y="2774243"/>
            <a:ext cx="348911" cy="51615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9" idx="0"/>
            <a:endCxn id="65" idx="2"/>
          </p:cNvCxnSpPr>
          <p:nvPr/>
        </p:nvCxnSpPr>
        <p:spPr>
          <a:xfrm flipV="1">
            <a:off x="4296089" y="2079162"/>
            <a:ext cx="40888" cy="2628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2334923" y="1737821"/>
            <a:ext cx="341341" cy="3413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227" name="Straight Connector 226"/>
          <p:cNvCxnSpPr>
            <a:stCxn id="226" idx="3"/>
            <a:endCxn id="113" idx="0"/>
          </p:cNvCxnSpPr>
          <p:nvPr/>
        </p:nvCxnSpPr>
        <p:spPr>
          <a:xfrm flipH="1">
            <a:off x="1181923" y="2029174"/>
            <a:ext cx="1202988" cy="312823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56" idx="2"/>
            <a:endCxn id="226" idx="0"/>
          </p:cNvCxnSpPr>
          <p:nvPr/>
        </p:nvCxnSpPr>
        <p:spPr>
          <a:xfrm flipH="1">
            <a:off x="2505594" y="1039909"/>
            <a:ext cx="15674" cy="6979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3771040" y="3290395"/>
            <a:ext cx="352276" cy="349470"/>
            <a:chOff x="5597235" y="2586182"/>
            <a:chExt cx="1191491" cy="434110"/>
          </a:xfrm>
        </p:grpSpPr>
        <p:sp>
          <p:nvSpPr>
            <p:cNvPr id="262" name="Diamond 261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Diamond 262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904311" y="4398796"/>
            <a:ext cx="352276" cy="349470"/>
            <a:chOff x="5597235" y="2586182"/>
            <a:chExt cx="1191491" cy="434110"/>
          </a:xfrm>
        </p:grpSpPr>
        <p:sp>
          <p:nvSpPr>
            <p:cNvPr id="274" name="Diamond 273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Diamond 274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9645" y="2341997"/>
            <a:ext cx="1764555" cy="398692"/>
            <a:chOff x="3881120" y="4526282"/>
            <a:chExt cx="1960657" cy="458439"/>
          </a:xfrm>
        </p:grpSpPr>
        <p:sp>
          <p:nvSpPr>
            <p:cNvPr id="112" name="Rectangle 11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13" name="Diamond 11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Class student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760247" y="3565813"/>
            <a:ext cx="1522042" cy="423718"/>
            <a:chOff x="2520303" y="1537962"/>
            <a:chExt cx="890223" cy="423718"/>
          </a:xfrm>
        </p:grpSpPr>
        <p:sp>
          <p:nvSpPr>
            <p:cNvPr id="310" name="Oval 309"/>
            <p:cNvSpPr/>
            <p:nvPr/>
          </p:nvSpPr>
          <p:spPr>
            <a:xfrm>
              <a:off x="2520303" y="1537962"/>
              <a:ext cx="890223" cy="423718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2604655" y="1597421"/>
              <a:ext cx="729672" cy="304800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participants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12" name="Straight Connector 311"/>
          <p:cNvCxnSpPr>
            <a:stCxn id="200" idx="0"/>
            <a:endCxn id="310" idx="4"/>
          </p:cNvCxnSpPr>
          <p:nvPr/>
        </p:nvCxnSpPr>
        <p:spPr>
          <a:xfrm flipH="1" flipV="1">
            <a:off x="2521268" y="3989531"/>
            <a:ext cx="900863" cy="38260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1" idx="1"/>
            <a:endCxn id="274" idx="3"/>
          </p:cNvCxnSpPr>
          <p:nvPr/>
        </p:nvCxnSpPr>
        <p:spPr>
          <a:xfrm rot="10800000" flipV="1">
            <a:off x="5256588" y="3870073"/>
            <a:ext cx="798729" cy="7034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74" idx="1"/>
            <a:endCxn id="200" idx="3"/>
          </p:cNvCxnSpPr>
          <p:nvPr/>
        </p:nvCxnSpPr>
        <p:spPr>
          <a:xfrm flipH="1">
            <a:off x="4207179" y="4573531"/>
            <a:ext cx="697132" cy="14731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2637083" y="4372139"/>
            <a:ext cx="1570096" cy="432245"/>
            <a:chOff x="6219691" y="4214536"/>
            <a:chExt cx="1570096" cy="432245"/>
          </a:xfrm>
        </p:grpSpPr>
        <p:sp>
          <p:nvSpPr>
            <p:cNvPr id="200" name="Rectangle 199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Session/Group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332" name="Arc 331"/>
          <p:cNvSpPr/>
          <p:nvPr/>
        </p:nvSpPr>
        <p:spPr>
          <a:xfrm rot="20053281">
            <a:off x="2359940" y="1401533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Arc 332"/>
          <p:cNvSpPr/>
          <p:nvPr/>
        </p:nvSpPr>
        <p:spPr>
          <a:xfrm rot="14992503">
            <a:off x="1870477" y="1675077"/>
            <a:ext cx="250830" cy="178410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5938028" y="3038823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 smtClean="0">
                <a:latin typeface="Gill Sans MT Condensed" panose="020B0506020104020203" pitchFamily="34" charset="0"/>
              </a:rPr>
              <a:t>activityId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cxnSp>
        <p:nvCxnSpPr>
          <p:cNvPr id="336" name="Straight Connector 335"/>
          <p:cNvCxnSpPr>
            <a:stCxn id="31" idx="0"/>
            <a:endCxn id="335" idx="4"/>
          </p:cNvCxnSpPr>
          <p:nvPr/>
        </p:nvCxnSpPr>
        <p:spPr>
          <a:xfrm flipH="1" flipV="1">
            <a:off x="6571629" y="3343623"/>
            <a:ext cx="268735" cy="310327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/>
          <p:cNvGrpSpPr/>
          <p:nvPr/>
        </p:nvGrpSpPr>
        <p:grpSpPr>
          <a:xfrm>
            <a:off x="4266749" y="5453239"/>
            <a:ext cx="1570096" cy="432245"/>
            <a:chOff x="6219691" y="4214536"/>
            <a:chExt cx="1570096" cy="432245"/>
          </a:xfrm>
        </p:grpSpPr>
        <p:sp>
          <p:nvSpPr>
            <p:cNvPr id="341" name="Rectangle 340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Reading aloud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43" name="Straight Connector 342"/>
          <p:cNvCxnSpPr>
            <a:stCxn id="35" idx="3"/>
            <a:endCxn id="341" idx="0"/>
          </p:cNvCxnSpPr>
          <p:nvPr/>
        </p:nvCxnSpPr>
        <p:spPr>
          <a:xfrm flipH="1">
            <a:off x="5051797" y="5036259"/>
            <a:ext cx="2371417" cy="4169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 346"/>
          <p:cNvGrpSpPr/>
          <p:nvPr/>
        </p:nvGrpSpPr>
        <p:grpSpPr>
          <a:xfrm>
            <a:off x="5787848" y="6032277"/>
            <a:ext cx="1570096" cy="432245"/>
            <a:chOff x="6219691" y="4214536"/>
            <a:chExt cx="1570096" cy="432245"/>
          </a:xfrm>
        </p:grpSpPr>
        <p:sp>
          <p:nvSpPr>
            <p:cNvPr id="348" name="Rectangle 347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Model imitation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350" name="Straight Connector 349"/>
          <p:cNvCxnSpPr>
            <a:stCxn id="35" idx="3"/>
            <a:endCxn id="348" idx="0"/>
          </p:cNvCxnSpPr>
          <p:nvPr/>
        </p:nvCxnSpPr>
        <p:spPr>
          <a:xfrm flipH="1">
            <a:off x="6572896" y="5036259"/>
            <a:ext cx="850318" cy="9960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50" idx="1"/>
            <a:endCxn id="10" idx="3"/>
          </p:cNvCxnSpPr>
          <p:nvPr/>
        </p:nvCxnSpPr>
        <p:spPr>
          <a:xfrm flipH="1" flipV="1">
            <a:off x="6110760" y="2547252"/>
            <a:ext cx="462136" cy="108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7509391" y="3016669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ill Sans MT Condensed" panose="020B0506020104020203" pitchFamily="34" charset="0"/>
              </a:rPr>
              <a:t>teacherId</a:t>
            </a:r>
            <a:endParaRPr lang="en-US" i="1" u="sng" dirty="0">
              <a:solidFill>
                <a:schemeClr val="accent1">
                  <a:lumMod val="40000"/>
                  <a:lumOff val="60000"/>
                </a:schemeClr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362" name="Straight Connector 361"/>
          <p:cNvCxnSpPr>
            <a:stCxn id="31" idx="0"/>
            <a:endCxn id="360" idx="3"/>
          </p:cNvCxnSpPr>
          <p:nvPr/>
        </p:nvCxnSpPr>
        <p:spPr>
          <a:xfrm flipV="1">
            <a:off x="6840364" y="3276832"/>
            <a:ext cx="854604" cy="377118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055316" y="3653950"/>
            <a:ext cx="1570096" cy="432245"/>
            <a:chOff x="6219691" y="4214536"/>
            <a:chExt cx="1570096" cy="432245"/>
          </a:xfrm>
        </p:grpSpPr>
        <p:sp>
          <p:nvSpPr>
            <p:cNvPr id="31" name="Rectangle 30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Activity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sp>
        <p:nvSpPr>
          <p:cNvPr id="365" name="Oval 364"/>
          <p:cNvSpPr/>
          <p:nvPr/>
        </p:nvSpPr>
        <p:spPr>
          <a:xfrm>
            <a:off x="3903404" y="3751469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Gill Sans MT Condensed" panose="020B0506020104020203" pitchFamily="34" charset="0"/>
              </a:rPr>
              <a:t>teacherId</a:t>
            </a:r>
            <a:endParaRPr lang="en-US" i="1" u="sng" dirty="0">
              <a:solidFill>
                <a:schemeClr val="accent1">
                  <a:lumMod val="40000"/>
                  <a:lumOff val="60000"/>
                </a:schemeClr>
              </a:solidFill>
              <a:latin typeface="Gill Sans MT Condensed" panose="020B0506020104020203" pitchFamily="34" charset="0"/>
            </a:endParaRPr>
          </a:p>
        </p:txBody>
      </p:sp>
      <p:cxnSp>
        <p:nvCxnSpPr>
          <p:cNvPr id="366" name="Straight Connector 365"/>
          <p:cNvCxnSpPr>
            <a:stCxn id="200" idx="0"/>
            <a:endCxn id="365" idx="3"/>
          </p:cNvCxnSpPr>
          <p:nvPr/>
        </p:nvCxnSpPr>
        <p:spPr>
          <a:xfrm flipV="1">
            <a:off x="3422131" y="4011632"/>
            <a:ext cx="666850" cy="360507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>
            <a:stCxn id="26" idx="0"/>
            <a:endCxn id="30" idx="2"/>
          </p:cNvCxnSpPr>
          <p:nvPr/>
        </p:nvCxnSpPr>
        <p:spPr>
          <a:xfrm flipH="1" flipV="1">
            <a:off x="5960090" y="1350091"/>
            <a:ext cx="3540407" cy="438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1832" y="349508"/>
            <a:ext cx="12839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Conversation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9214273" y="1788287"/>
            <a:ext cx="572448" cy="58189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ISA</a:t>
            </a:r>
            <a:endParaRPr lang="en-US" sz="1400" dirty="0">
              <a:solidFill>
                <a:schemeClr val="tx1"/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324095" y="4076699"/>
            <a:ext cx="1570096" cy="432245"/>
            <a:chOff x="6219691" y="4214536"/>
            <a:chExt cx="1570096" cy="432245"/>
          </a:xfrm>
        </p:grpSpPr>
        <p:sp>
          <p:nvSpPr>
            <p:cNvPr id="48" name="Rectangle 47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Participant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63" name="Straight Connector 62"/>
          <p:cNvCxnSpPr>
            <a:stCxn id="58" idx="0"/>
            <a:endCxn id="26" idx="3"/>
          </p:cNvCxnSpPr>
          <p:nvPr/>
        </p:nvCxnSpPr>
        <p:spPr>
          <a:xfrm flipV="1">
            <a:off x="9216310" y="2370178"/>
            <a:ext cx="284187" cy="6801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242950" y="289652"/>
            <a:ext cx="1004375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 smtClean="0">
                <a:latin typeface="Gill Sans MT Condensed" panose="020B0506020104020203" pitchFamily="34" charset="0"/>
              </a:rPr>
              <a:t>activityId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416055" y="3924299"/>
            <a:ext cx="1309175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u="sng" dirty="0" smtClean="0">
                <a:latin typeface="Gill Sans MT Condensed" panose="020B0506020104020203" pitchFamily="34" charset="0"/>
              </a:rPr>
              <a:t>chairmanId</a:t>
            </a:r>
            <a:endParaRPr lang="en-US" u="sng" dirty="0">
              <a:latin typeface="Gill Sans MT Condensed" panose="020B0506020104020203" pitchFamily="34" charset="0"/>
            </a:endParaRPr>
          </a:p>
        </p:txBody>
      </p:sp>
      <p:cxnSp>
        <p:nvCxnSpPr>
          <p:cNvPr id="66" name="Straight Connector 65"/>
          <p:cNvCxnSpPr>
            <a:stCxn id="175" idx="2"/>
            <a:endCxn id="109" idx="0"/>
          </p:cNvCxnSpPr>
          <p:nvPr/>
        </p:nvCxnSpPr>
        <p:spPr>
          <a:xfrm flipH="1">
            <a:off x="8579548" y="5667548"/>
            <a:ext cx="778855" cy="496740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8" idx="2"/>
            <a:endCxn id="65" idx="0"/>
          </p:cNvCxnSpPr>
          <p:nvPr/>
        </p:nvCxnSpPr>
        <p:spPr>
          <a:xfrm>
            <a:off x="9216310" y="3482536"/>
            <a:ext cx="1854333" cy="441763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  <a:endCxn id="64" idx="4"/>
          </p:cNvCxnSpPr>
          <p:nvPr/>
        </p:nvCxnSpPr>
        <p:spPr>
          <a:xfrm flipV="1">
            <a:off x="5960090" y="594452"/>
            <a:ext cx="785048" cy="323394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0" idx="2"/>
            <a:endCxn id="53" idx="0"/>
          </p:cNvCxnSpPr>
          <p:nvPr/>
        </p:nvCxnSpPr>
        <p:spPr>
          <a:xfrm flipH="1">
            <a:off x="3054242" y="1350091"/>
            <a:ext cx="2905848" cy="6847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75042" y="917846"/>
            <a:ext cx="1570096" cy="432245"/>
            <a:chOff x="6219691" y="4214536"/>
            <a:chExt cx="1570096" cy="432245"/>
          </a:xfrm>
        </p:grpSpPr>
        <p:sp>
          <p:nvSpPr>
            <p:cNvPr id="30" name="Rectangle 29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Conversation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05" name="Straight Connector 104"/>
          <p:cNvCxnSpPr>
            <a:stCxn id="30" idx="2"/>
            <a:endCxn id="127" idx="0"/>
          </p:cNvCxnSpPr>
          <p:nvPr/>
        </p:nvCxnSpPr>
        <p:spPr>
          <a:xfrm>
            <a:off x="5960090" y="1350091"/>
            <a:ext cx="1302765" cy="30958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7945947" y="6164288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latin typeface="Gill Sans MT Condensed" panose="020B0506020104020203" pitchFamily="34" charset="0"/>
              </a:rPr>
              <a:t>senderId</a:t>
            </a:r>
            <a:endParaRPr lang="en-US" i="1" u="sng" dirty="0">
              <a:latin typeface="Gill Sans MT Condensed" panose="020B0506020104020203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5769636" y="4445909"/>
            <a:ext cx="2986437" cy="458439"/>
            <a:chOff x="3881120" y="4526282"/>
            <a:chExt cx="1960657" cy="458439"/>
          </a:xfrm>
        </p:grpSpPr>
        <p:sp>
          <p:nvSpPr>
            <p:cNvPr id="126" name="Rectangle 125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27" name="Diamond 126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Group Text history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214292" y="2034797"/>
            <a:ext cx="1679899" cy="422076"/>
            <a:chOff x="3881120" y="4526280"/>
            <a:chExt cx="1960657" cy="458441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0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Group audio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31" name="Straight Connector 130"/>
          <p:cNvCxnSpPr>
            <a:stCxn id="53" idx="2"/>
            <a:endCxn id="48" idx="0"/>
          </p:cNvCxnSpPr>
          <p:nvPr/>
        </p:nvCxnSpPr>
        <p:spPr>
          <a:xfrm>
            <a:off x="3054242" y="2456871"/>
            <a:ext cx="54901" cy="1619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7" idx="1"/>
            <a:endCxn id="48" idx="3"/>
          </p:cNvCxnSpPr>
          <p:nvPr/>
        </p:nvCxnSpPr>
        <p:spPr>
          <a:xfrm flipH="1" flipV="1">
            <a:off x="3894191" y="4292822"/>
            <a:ext cx="1875445" cy="3823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791684" y="2696531"/>
            <a:ext cx="1430964" cy="385168"/>
            <a:chOff x="3881120" y="4526282"/>
            <a:chExt cx="1960657" cy="458439"/>
          </a:xfrm>
        </p:grpSpPr>
        <p:sp>
          <p:nvSpPr>
            <p:cNvPr id="148" name="Rectangle 147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49" name="Diamond 148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1-1 audio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cxnSp>
        <p:nvCxnSpPr>
          <p:cNvPr id="151" name="Straight Connector 150"/>
          <p:cNvCxnSpPr>
            <a:stCxn id="30" idx="2"/>
            <a:endCxn id="149" idx="0"/>
          </p:cNvCxnSpPr>
          <p:nvPr/>
        </p:nvCxnSpPr>
        <p:spPr>
          <a:xfrm flipH="1">
            <a:off x="4507166" y="1350091"/>
            <a:ext cx="1452924" cy="13464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9" idx="2"/>
            <a:endCxn id="48" idx="0"/>
          </p:cNvCxnSpPr>
          <p:nvPr/>
        </p:nvCxnSpPr>
        <p:spPr>
          <a:xfrm flipH="1">
            <a:off x="3109143" y="3081698"/>
            <a:ext cx="1398023" cy="995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48" idx="3"/>
            <a:endCxn id="148" idx="3"/>
          </p:cNvCxnSpPr>
          <p:nvPr/>
        </p:nvCxnSpPr>
        <p:spPr>
          <a:xfrm flipV="1">
            <a:off x="3894191" y="2889116"/>
            <a:ext cx="1328457" cy="1403706"/>
          </a:xfrm>
          <a:prstGeom prst="bentConnector3">
            <a:avLst>
              <a:gd name="adj1" fmla="val 11720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670243" y="3466571"/>
            <a:ext cx="63831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initiator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978352" y="3419501"/>
            <a:ext cx="689612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2</a:t>
            </a:r>
            <a:r>
              <a:rPr lang="en-US" sz="1100" baseline="30000" dirty="0" smtClean="0">
                <a:solidFill>
                  <a:schemeClr val="tx1">
                    <a:lumMod val="65000"/>
                  </a:schemeClr>
                </a:solidFill>
              </a:rPr>
              <a:t>nd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 party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7865184" y="5209110"/>
            <a:ext cx="2986437" cy="458439"/>
            <a:chOff x="3881120" y="4526282"/>
            <a:chExt cx="1960657" cy="458439"/>
          </a:xfrm>
        </p:grpSpPr>
        <p:sp>
          <p:nvSpPr>
            <p:cNvPr id="174" name="Rectangle 173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175" name="Diamond 174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1-1 Text history</a:t>
              </a:r>
            </a:p>
          </p:txBody>
        </p:sp>
      </p:grpSp>
      <p:cxnSp>
        <p:nvCxnSpPr>
          <p:cNvPr id="176" name="Straight Connector 175"/>
          <p:cNvCxnSpPr>
            <a:stCxn id="174" idx="2"/>
            <a:endCxn id="48" idx="2"/>
          </p:cNvCxnSpPr>
          <p:nvPr/>
        </p:nvCxnSpPr>
        <p:spPr>
          <a:xfrm flipH="1" flipV="1">
            <a:off x="3109143" y="4508944"/>
            <a:ext cx="6249260" cy="1158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0" idx="2"/>
            <a:endCxn id="175" idx="0"/>
          </p:cNvCxnSpPr>
          <p:nvPr/>
        </p:nvCxnSpPr>
        <p:spPr>
          <a:xfrm>
            <a:off x="5960090" y="1350091"/>
            <a:ext cx="3398313" cy="385901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9358402" y="6214914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latin typeface="Gill Sans MT Condensed" panose="020B0506020104020203" pitchFamily="34" charset="0"/>
              </a:rPr>
              <a:t>receiverId</a:t>
            </a:r>
            <a:endParaRPr lang="en-US" i="1" u="sng" dirty="0">
              <a:latin typeface="Gill Sans MT Condensed" panose="020B0506020104020203" pitchFamily="34" charset="0"/>
            </a:endParaRPr>
          </a:p>
        </p:txBody>
      </p:sp>
      <p:cxnSp>
        <p:nvCxnSpPr>
          <p:cNvPr id="186" name="Straight Connector 185"/>
          <p:cNvCxnSpPr>
            <a:stCxn id="175" idx="2"/>
            <a:endCxn id="185" idx="0"/>
          </p:cNvCxnSpPr>
          <p:nvPr/>
        </p:nvCxnSpPr>
        <p:spPr>
          <a:xfrm>
            <a:off x="9358403" y="5667548"/>
            <a:ext cx="633600" cy="547366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0783045" y="6096000"/>
            <a:ext cx="126720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i="1" u="sng" dirty="0" smtClean="0">
                <a:latin typeface="Gill Sans MT Condensed" panose="020B0506020104020203" pitchFamily="34" charset="0"/>
              </a:rPr>
              <a:t>activityId</a:t>
            </a:r>
            <a:endParaRPr lang="en-US" i="1" u="sng" dirty="0">
              <a:latin typeface="Gill Sans MT Condensed" panose="020B0506020104020203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953887" y="3050291"/>
            <a:ext cx="2524845" cy="432245"/>
            <a:chOff x="6219691" y="4214536"/>
            <a:chExt cx="1570096" cy="432245"/>
          </a:xfrm>
        </p:grpSpPr>
        <p:sp>
          <p:nvSpPr>
            <p:cNvPr id="58" name="Rectangle 57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Round table discussion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04289" y="2939690"/>
            <a:ext cx="58189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title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8153" y="2428046"/>
            <a:ext cx="1540100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Is_self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32" name="Straight Connector 31"/>
          <p:cNvCxnSpPr>
            <a:stCxn id="54" idx="1"/>
            <a:endCxn id="6" idx="4"/>
          </p:cNvCxnSpPr>
          <p:nvPr/>
        </p:nvCxnSpPr>
        <p:spPr>
          <a:xfrm flipH="1" flipV="1">
            <a:off x="2408203" y="2732846"/>
            <a:ext cx="1176297" cy="643666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87271" y="5257630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Content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924969" y="4280758"/>
            <a:ext cx="1737399" cy="438042"/>
            <a:chOff x="3881120" y="4526282"/>
            <a:chExt cx="1960657" cy="458439"/>
          </a:xfrm>
        </p:grpSpPr>
        <p:sp>
          <p:nvSpPr>
            <p:cNvPr id="52" name="Rectangle 51"/>
            <p:cNvSpPr/>
            <p:nvPr/>
          </p:nvSpPr>
          <p:spPr>
            <a:xfrm>
              <a:off x="3881120" y="4526283"/>
              <a:ext cx="1960657" cy="458438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 Condensed" panose="020B0506020104020203" pitchFamily="34" charset="0"/>
              </a:endParaRPr>
            </a:p>
          </p:txBody>
        </p:sp>
        <p:sp>
          <p:nvSpPr>
            <p:cNvPr id="53" name="Diamond 52"/>
            <p:cNvSpPr/>
            <p:nvPr/>
          </p:nvSpPr>
          <p:spPr>
            <a:xfrm>
              <a:off x="3881120" y="4526282"/>
              <a:ext cx="1960657" cy="458438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 MT Condensed" panose="020B0506020104020203" pitchFamily="34" charset="0"/>
                </a:rPr>
                <a:t>Page content</a:t>
              </a:r>
              <a:endParaRPr lang="en-US" dirty="0">
                <a:solidFill>
                  <a:schemeClr val="bg1"/>
                </a:solidFill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924969" y="3162166"/>
            <a:ext cx="1570096" cy="432245"/>
            <a:chOff x="6219691" y="4214536"/>
            <a:chExt cx="1570096" cy="432245"/>
          </a:xfrm>
        </p:grpSpPr>
        <p:sp>
          <p:nvSpPr>
            <p:cNvPr id="58" name="Rectangle 57"/>
            <p:cNvSpPr/>
            <p:nvPr/>
          </p:nvSpPr>
          <p:spPr>
            <a:xfrm>
              <a:off x="6219691" y="4214536"/>
              <a:ext cx="1570096" cy="43224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MT Condensed" panose="020B0506020104020203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99200" y="4277570"/>
              <a:ext cx="1408545" cy="306176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Gill Sans MT Condensed" panose="020B0506020104020203" pitchFamily="34" charset="0"/>
                </a:rPr>
                <a:t>Page</a:t>
              </a:r>
              <a:endParaRPr lang="en-US" dirty="0">
                <a:latin typeface="Gill Sans MT Condensed" panose="020B0506020104020203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03773" y="3162166"/>
            <a:ext cx="1191491" cy="434110"/>
            <a:chOff x="5597235" y="2586182"/>
            <a:chExt cx="1191491" cy="434110"/>
          </a:xfrm>
        </p:grpSpPr>
        <p:sp>
          <p:nvSpPr>
            <p:cNvPr id="62" name="Diamond 61"/>
            <p:cNvSpPr/>
            <p:nvPr/>
          </p:nvSpPr>
          <p:spPr>
            <a:xfrm>
              <a:off x="5597235" y="2586182"/>
              <a:ext cx="1191491" cy="43411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iamond 62"/>
            <p:cNvSpPr/>
            <p:nvPr/>
          </p:nvSpPr>
          <p:spPr>
            <a:xfrm>
              <a:off x="5753233" y="2650878"/>
              <a:ext cx="878476" cy="304750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has</a:t>
              </a:r>
              <a:endParaRPr lang="en-US" sz="1400" dirty="0"/>
            </a:p>
          </p:txBody>
        </p:sp>
      </p:grpSp>
      <p:cxnSp>
        <p:nvCxnSpPr>
          <p:cNvPr id="67" name="Straight Arrow Connector 66"/>
          <p:cNvCxnSpPr>
            <a:stCxn id="62" idx="1"/>
            <a:endCxn id="54" idx="3"/>
          </p:cNvCxnSpPr>
          <p:nvPr/>
        </p:nvCxnSpPr>
        <p:spPr>
          <a:xfrm flipH="1" flipV="1">
            <a:off x="5154596" y="3376512"/>
            <a:ext cx="749177" cy="2709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1"/>
            <a:endCxn id="62" idx="3"/>
          </p:cNvCxnSpPr>
          <p:nvPr/>
        </p:nvCxnSpPr>
        <p:spPr>
          <a:xfrm flipH="1">
            <a:off x="7095264" y="3378289"/>
            <a:ext cx="829705" cy="932"/>
          </a:xfrm>
          <a:prstGeom prst="line">
            <a:avLst/>
          </a:prstGeom>
          <a:ln w="44450" cmpd="dbl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2"/>
            <a:endCxn id="4" idx="0"/>
          </p:cNvCxnSpPr>
          <p:nvPr/>
        </p:nvCxnSpPr>
        <p:spPr>
          <a:xfrm flipH="1">
            <a:off x="8772319" y="4718799"/>
            <a:ext cx="21350" cy="5388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2"/>
            <a:endCxn id="53" idx="0"/>
          </p:cNvCxnSpPr>
          <p:nvPr/>
        </p:nvCxnSpPr>
        <p:spPr>
          <a:xfrm>
            <a:off x="8710017" y="3594411"/>
            <a:ext cx="83652" cy="6863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97204" y="2042623"/>
            <a:ext cx="3186363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A page is a set of contents. Like a set of words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1832" y="349508"/>
            <a:ext cx="137922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0" rIns="182880" rtlCol="0" anchor="ctr">
            <a:spAutoFit/>
          </a:bodyPr>
          <a:lstStyle/>
          <a:p>
            <a:r>
              <a:rPr lang="en-US" sz="2000" dirty="0" smtClean="0">
                <a:latin typeface="Gill Sans MT Condensed" panose="020B0506020104020203" pitchFamily="34" charset="0"/>
              </a:rPr>
              <a:t>Study module</a:t>
            </a:r>
            <a:endParaRPr lang="en-US" sz="2000" dirty="0">
              <a:latin typeface="Gill Sans MT Condensed" panose="020B0506020104020203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075013" y="2560301"/>
            <a:ext cx="1420051" cy="30480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instruction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85" name="Straight Connector 84"/>
          <p:cNvCxnSpPr>
            <a:stCxn id="58" idx="0"/>
            <a:endCxn id="84" idx="4"/>
          </p:cNvCxnSpPr>
          <p:nvPr/>
        </p:nvCxnSpPr>
        <p:spPr>
          <a:xfrm flipV="1">
            <a:off x="8710017" y="2865101"/>
            <a:ext cx="75022" cy="29706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4" idx="1"/>
            <a:endCxn id="5" idx="6"/>
          </p:cNvCxnSpPr>
          <p:nvPr/>
        </p:nvCxnSpPr>
        <p:spPr>
          <a:xfrm flipH="1" flipV="1">
            <a:off x="2486179" y="3092090"/>
            <a:ext cx="1098321" cy="284422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3930310" y="4399955"/>
            <a:ext cx="878476" cy="3047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has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584500" y="5512026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Test</a:t>
            </a:r>
            <a:endParaRPr lang="en-US" dirty="0">
              <a:latin typeface="Gill Sans MT Condensed" panose="020B0506020104020203" pitchFamily="34" charset="0"/>
            </a:endParaRPr>
          </a:p>
        </p:txBody>
      </p:sp>
      <p:cxnSp>
        <p:nvCxnSpPr>
          <p:cNvPr id="136" name="Straight Connector 135"/>
          <p:cNvCxnSpPr>
            <a:stCxn id="54" idx="2"/>
            <a:endCxn id="134" idx="0"/>
          </p:cNvCxnSpPr>
          <p:nvPr/>
        </p:nvCxnSpPr>
        <p:spPr>
          <a:xfrm>
            <a:off x="4369548" y="3592634"/>
            <a:ext cx="0" cy="8073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34" idx="2"/>
          </p:cNvCxnSpPr>
          <p:nvPr/>
        </p:nvCxnSpPr>
        <p:spPr>
          <a:xfrm flipV="1">
            <a:off x="4369548" y="4704705"/>
            <a:ext cx="0" cy="8073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940577" y="3996294"/>
            <a:ext cx="418704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0..N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84500" y="3160389"/>
            <a:ext cx="1570096" cy="43224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ill Sans MT Condensed" panose="020B0506020104020203" pitchFamily="34" charset="0"/>
              </a:rPr>
              <a:t>Study module</a:t>
            </a:r>
            <a:endParaRPr lang="en-US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3245</TotalTime>
  <Words>559</Words>
  <Application>Microsoft Office PowerPoint</Application>
  <PresentationFormat>Widescreen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 MT Condensed</vt:lpstr>
      <vt:lpstr>Celestial</vt:lpstr>
      <vt:lpstr>Simplified ER-Diagram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ER-Diagram</dc:title>
  <dc:creator>muktadir</dc:creator>
  <cp:lastModifiedBy>muktadir</cp:lastModifiedBy>
  <cp:revision>240</cp:revision>
  <dcterms:created xsi:type="dcterms:W3CDTF">2017-01-24T04:51:14Z</dcterms:created>
  <dcterms:modified xsi:type="dcterms:W3CDTF">2017-01-26T12:00:17Z</dcterms:modified>
</cp:coreProperties>
</file>