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9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7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1A4C5A7-72D1-45F9-A45E-C0F90CCD81C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6D23-2F7A-49AF-9424-47D4C3051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Deep Learning for The Neuro-</a:t>
            </a:r>
            <a:r>
              <a:rPr lang="en-US" err="1"/>
              <a:t>diversed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7F36B-F538-4522-A842-DECA2F743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9266" y="5143722"/>
            <a:ext cx="7891272" cy="1069848"/>
          </a:xfrm>
        </p:spPr>
        <p:txBody>
          <a:bodyPr/>
          <a:lstStyle/>
          <a:p>
            <a:pPr algn="r"/>
            <a:r>
              <a:rPr lang="en-US"/>
              <a:t>Adhocmaster</a:t>
            </a:r>
          </a:p>
        </p:txBody>
      </p:sp>
    </p:spTree>
    <p:extLst>
      <p:ext uri="{BB962C8B-B14F-4D97-AF65-F5344CB8AC3E}">
        <p14:creationId xmlns:p14="http://schemas.microsoft.com/office/powerpoint/2010/main" val="42801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47">
            <a:extLst>
              <a:ext uri="{FF2B5EF4-FFF2-40B4-BE49-F238E27FC236}">
                <a16:creationId xmlns:a16="http://schemas.microsoft.com/office/drawing/2014/main" id="{3DB653BF-602C-4066-9F07-C242E6565BA9}"/>
              </a:ext>
            </a:extLst>
          </p:cNvPr>
          <p:cNvSpPr/>
          <p:nvPr/>
        </p:nvSpPr>
        <p:spPr>
          <a:xfrm>
            <a:off x="8197625" y="5500075"/>
            <a:ext cx="3681575" cy="9212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1600" baseline="3000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= tanh(W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ax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1600" baseline="30000">
                <a:solidFill>
                  <a:schemeClr val="bg1"/>
                </a:solidFill>
                <a:latin typeface="Consolas" panose="020B0609020204030204" pitchFamily="49" charset="0"/>
              </a:rPr>
              <a:t>&lt;t&gt; 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+ W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aa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1600" baseline="30000">
                <a:solidFill>
                  <a:schemeClr val="bg1"/>
                </a:solidFill>
                <a:latin typeface="Consolas" panose="020B0609020204030204" pitchFamily="49" charset="0"/>
              </a:rPr>
              <a:t>&lt;t-1&gt;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+ b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sz="1600" baseline="3000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 = softmax(W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ya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1600" baseline="3000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 + b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561B3-A50A-43DD-983E-41CE2AD5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991679" cy="1609344"/>
          </a:xfrm>
        </p:spPr>
        <p:txBody>
          <a:bodyPr/>
          <a:lstStyle/>
          <a:p>
            <a:r>
              <a:rPr lang="en-US"/>
              <a:t>RNN - TextGen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F82DDDC-65E0-4A79-B548-3F21B70E6A94}"/>
              </a:ext>
            </a:extLst>
          </p:cNvPr>
          <p:cNvGrpSpPr/>
          <p:nvPr/>
        </p:nvGrpSpPr>
        <p:grpSpPr>
          <a:xfrm>
            <a:off x="1041499" y="3339828"/>
            <a:ext cx="2175803" cy="2408923"/>
            <a:chOff x="1041499" y="3339828"/>
            <a:chExt cx="2175803" cy="24089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9165FD-9EFE-47D2-A0E8-4AB7265E555F}"/>
                </a:ext>
              </a:extLst>
            </p:cNvPr>
            <p:cNvGrpSpPr/>
            <p:nvPr/>
          </p:nvGrpSpPr>
          <p:grpSpPr>
            <a:xfrm>
              <a:off x="1102175" y="3618345"/>
              <a:ext cx="378691" cy="1722580"/>
              <a:chOff x="1403927" y="3597565"/>
              <a:chExt cx="378691" cy="172258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A3330-08F2-456B-8D94-6BC24D988540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14A93E-F757-46EA-B53E-004F0ABF0795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6E85C5-7387-4038-AD60-BA326E8B0913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F87B51-4CF2-4144-86E8-344080BE1AE2}"/>
                  </a:ext>
                </a:extLst>
              </p:cNvPr>
              <p:cNvSpPr/>
              <p:nvPr/>
            </p:nvSpPr>
            <p:spPr>
              <a:xfrm>
                <a:off x="1403927" y="3597565"/>
                <a:ext cx="378691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C3C89C-7C26-4129-BA61-2E4246E515B5}"/>
                </a:ext>
              </a:extLst>
            </p:cNvPr>
            <p:cNvGrpSpPr/>
            <p:nvPr/>
          </p:nvGrpSpPr>
          <p:grpSpPr>
            <a:xfrm>
              <a:off x="2838611" y="3807690"/>
              <a:ext cx="378691" cy="1274617"/>
              <a:chOff x="1403927" y="4045528"/>
              <a:chExt cx="378691" cy="1274617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30711E-E2C6-4E49-BDF7-A71CEECDA0A7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D59D65-394D-4B6B-8EDC-BC0823240B45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FE7DD1-4986-42DE-8988-728755E01B5F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3F4DAF-BA7B-4690-AD0D-A0E9185E2CA1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1480866" y="3807691"/>
              <a:ext cx="1357745" cy="189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FF7854F-C01D-4B22-93C7-82E016DB288B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1480866" y="3997036"/>
              <a:ext cx="1357745" cy="258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3C9374-DDFD-4584-8D1B-5BCD15B0F63F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 flipV="1">
              <a:off x="1480866" y="3997036"/>
              <a:ext cx="1357745" cy="1154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99D497-263A-45A7-B4DE-5016CA400887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 flipV="1">
              <a:off x="1480866" y="3997036"/>
              <a:ext cx="1357745" cy="706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AC20E5A-E588-434F-9A96-BB23FF902376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1480866" y="3807691"/>
              <a:ext cx="1357745" cy="108527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9AE6C2-0D04-47B3-8B33-D890F325577F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480866" y="4255654"/>
              <a:ext cx="1357745" cy="63730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83E9843-E1BC-4ED5-AF1D-9BAC1C9349DD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1480866" y="4703617"/>
              <a:ext cx="1357745" cy="18934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0486AB-DD0D-4DE4-876E-7D4346C51B50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1480866" y="4892962"/>
              <a:ext cx="1357745" cy="25861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3DCB8A-8BAA-41E7-99BF-F6835041FEC4}"/>
                </a:ext>
              </a:extLst>
            </p:cNvPr>
            <p:cNvSpPr txBox="1"/>
            <p:nvPr/>
          </p:nvSpPr>
          <p:spPr>
            <a:xfrm>
              <a:off x="1041499" y="5410197"/>
              <a:ext cx="1258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x</a:t>
              </a:r>
              <a:r>
                <a:rPr lang="en-US" sz="1600" baseline="30000"/>
                <a:t>&lt;t&gt; </a:t>
              </a:r>
              <a:r>
                <a:rPr lang="en-US" sz="1600"/>
                <a:t>(4,)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EAE43B-F8C3-41BE-8634-C3A167D075CC}"/>
                </a:ext>
              </a:extLst>
            </p:cNvPr>
            <p:cNvSpPr txBox="1"/>
            <p:nvPr/>
          </p:nvSpPr>
          <p:spPr>
            <a:xfrm>
              <a:off x="1596320" y="3339828"/>
              <a:ext cx="1353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w</a:t>
              </a:r>
              <a:r>
                <a:rPr lang="en-US" sz="1600" baseline="-25000"/>
                <a:t>ax</a:t>
              </a:r>
              <a:r>
                <a:rPr lang="en-US" sz="1600"/>
                <a:t> (4, 3)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89AD5DE-6966-439D-8124-E90AFCCBBE12}"/>
              </a:ext>
            </a:extLst>
          </p:cNvPr>
          <p:cNvGrpSpPr/>
          <p:nvPr/>
        </p:nvGrpSpPr>
        <p:grpSpPr>
          <a:xfrm>
            <a:off x="5572327" y="3376606"/>
            <a:ext cx="2263836" cy="2098873"/>
            <a:chOff x="5572327" y="3376606"/>
            <a:chExt cx="2263836" cy="209887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659CA99-B7DB-4964-B97C-BDC29A5FA8BB}"/>
                </a:ext>
              </a:extLst>
            </p:cNvPr>
            <p:cNvGrpSpPr/>
            <p:nvPr/>
          </p:nvGrpSpPr>
          <p:grpSpPr>
            <a:xfrm>
              <a:off x="5572327" y="3809203"/>
              <a:ext cx="378691" cy="1274617"/>
              <a:chOff x="1403927" y="4045528"/>
              <a:chExt cx="378691" cy="1274617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8AD919-847A-4853-B748-4734AEAC11BD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43FBF9F-E640-4B88-9543-8D7F98B0237B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D9253D-2E9D-4D2C-9250-7DA4C3B1D6B1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C5CB00F-3DBC-40E8-94F1-D315596AF655}"/>
                </a:ext>
              </a:extLst>
            </p:cNvPr>
            <p:cNvGrpSpPr/>
            <p:nvPr/>
          </p:nvGrpSpPr>
          <p:grpSpPr>
            <a:xfrm>
              <a:off x="7119418" y="3809204"/>
              <a:ext cx="378691" cy="1274617"/>
              <a:chOff x="1403927" y="4045528"/>
              <a:chExt cx="378691" cy="1274617"/>
            </a:xfrm>
            <a:solidFill>
              <a:srgbClr val="0070C0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D108250-A318-4181-9680-D253D11DEEA7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1D18DE3-FFC9-46D7-AE6F-BD8373FD298F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BCE570-6795-4774-A09D-B0DF414AAA2D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2C9F8B-B1BE-47A3-860B-1D98D1381E84}"/>
                </a:ext>
              </a:extLst>
            </p:cNvPr>
            <p:cNvSpPr txBox="1"/>
            <p:nvPr/>
          </p:nvSpPr>
          <p:spPr>
            <a:xfrm>
              <a:off x="6541359" y="5136925"/>
              <a:ext cx="1294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  <a:r>
                <a:rPr lang="en-US" sz="1600" baseline="30000"/>
                <a:t>&lt;t-1&gt;</a:t>
              </a:r>
              <a:r>
                <a:rPr lang="en-US" sz="1600"/>
                <a:t> (3,)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F9BC47-B118-452F-ACD1-4E8BF0BF7C3B}"/>
                </a:ext>
              </a:extLst>
            </p:cNvPr>
            <p:cNvSpPr txBox="1"/>
            <p:nvPr/>
          </p:nvSpPr>
          <p:spPr>
            <a:xfrm>
              <a:off x="5978138" y="3376606"/>
              <a:ext cx="1214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w</a:t>
              </a:r>
              <a:r>
                <a:rPr lang="en-US" sz="1600" baseline="-25000"/>
                <a:t>aa</a:t>
              </a:r>
              <a:r>
                <a:rPr lang="en-US" sz="1600"/>
                <a:t>(3, 3)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EDA742E-8224-4921-B505-CBF0B2C3AA26}"/>
                </a:ext>
              </a:extLst>
            </p:cNvPr>
            <p:cNvCxnSpPr>
              <a:stCxn id="64" idx="1"/>
              <a:endCxn id="60" idx="3"/>
            </p:cNvCxnSpPr>
            <p:nvPr/>
          </p:nvCxnSpPr>
          <p:spPr>
            <a:xfrm flipH="1" flipV="1">
              <a:off x="5951018" y="3998549"/>
              <a:ext cx="1168400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36059E-E045-4FC0-A17D-11C8C0B394B8}"/>
                </a:ext>
              </a:extLst>
            </p:cNvPr>
            <p:cNvCxnSpPr>
              <a:cxnSpLocks/>
              <a:stCxn id="63" idx="1"/>
              <a:endCxn id="60" idx="3"/>
            </p:cNvCxnSpPr>
            <p:nvPr/>
          </p:nvCxnSpPr>
          <p:spPr>
            <a:xfrm flipH="1" flipV="1">
              <a:off x="5951018" y="3998549"/>
              <a:ext cx="1168400" cy="44796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466AF49-6853-40B3-81D0-32E1E300DDFD}"/>
                </a:ext>
              </a:extLst>
            </p:cNvPr>
            <p:cNvCxnSpPr>
              <a:cxnSpLocks/>
              <a:stCxn id="62" idx="1"/>
              <a:endCxn id="60" idx="3"/>
            </p:cNvCxnSpPr>
            <p:nvPr/>
          </p:nvCxnSpPr>
          <p:spPr>
            <a:xfrm flipH="1" flipV="1">
              <a:off x="5951018" y="3998549"/>
              <a:ext cx="1168400" cy="89592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5188F0D-191E-445A-AC2F-D5536FDD73D7}"/>
                </a:ext>
              </a:extLst>
            </p:cNvPr>
            <p:cNvCxnSpPr>
              <a:cxnSpLocks/>
              <a:stCxn id="64" idx="1"/>
              <a:endCxn id="58" idx="3"/>
            </p:cNvCxnSpPr>
            <p:nvPr/>
          </p:nvCxnSpPr>
          <p:spPr>
            <a:xfrm flipH="1">
              <a:off x="5951018" y="3998550"/>
              <a:ext cx="1168400" cy="8959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E6A7FB9-E327-43DF-88DD-B1696D1BAB2B}"/>
                </a:ext>
              </a:extLst>
            </p:cNvPr>
            <p:cNvCxnSpPr>
              <a:cxnSpLocks/>
              <a:stCxn id="62" idx="1"/>
              <a:endCxn id="58" idx="3"/>
            </p:cNvCxnSpPr>
            <p:nvPr/>
          </p:nvCxnSpPr>
          <p:spPr>
            <a:xfrm flipH="1" flipV="1">
              <a:off x="5951018" y="4894475"/>
              <a:ext cx="116840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1019550-D22F-471A-B3BC-9E8FF4C26D8B}"/>
                </a:ext>
              </a:extLst>
            </p:cNvPr>
            <p:cNvCxnSpPr>
              <a:cxnSpLocks/>
              <a:stCxn id="63" idx="1"/>
              <a:endCxn id="58" idx="3"/>
            </p:cNvCxnSpPr>
            <p:nvPr/>
          </p:nvCxnSpPr>
          <p:spPr>
            <a:xfrm flipH="1">
              <a:off x="5951018" y="4446513"/>
              <a:ext cx="1168400" cy="44796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0900CF5-CC38-4311-968E-4DED8AF49388}"/>
              </a:ext>
            </a:extLst>
          </p:cNvPr>
          <p:cNvGrpSpPr/>
          <p:nvPr/>
        </p:nvGrpSpPr>
        <p:grpSpPr>
          <a:xfrm rot="16200000">
            <a:off x="4166487" y="4858239"/>
            <a:ext cx="378691" cy="1274617"/>
            <a:chOff x="1403927" y="4045528"/>
            <a:chExt cx="378691" cy="1274617"/>
          </a:xfrm>
          <a:solidFill>
            <a:srgbClr val="CEEAB0"/>
          </a:solidFill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FAFE208-0F88-456E-A980-6F9F6850697A}"/>
                </a:ext>
              </a:extLst>
            </p:cNvPr>
            <p:cNvSpPr/>
            <p:nvPr/>
          </p:nvSpPr>
          <p:spPr>
            <a:xfrm>
              <a:off x="1403927" y="4941454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5D8B6B1-5863-4F35-A86E-BF1F2417F7C9}"/>
                </a:ext>
              </a:extLst>
            </p:cNvPr>
            <p:cNvSpPr/>
            <p:nvPr/>
          </p:nvSpPr>
          <p:spPr>
            <a:xfrm>
              <a:off x="1403927" y="4493491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CEFC48E-8AE7-495D-9AFA-A575215C76EA}"/>
                </a:ext>
              </a:extLst>
            </p:cNvPr>
            <p:cNvSpPr/>
            <p:nvPr/>
          </p:nvSpPr>
          <p:spPr>
            <a:xfrm>
              <a:off x="1403927" y="4045528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573949B8-255B-44C3-8135-F31A2C675E64}"/>
              </a:ext>
            </a:extLst>
          </p:cNvPr>
          <p:cNvSpPr/>
          <p:nvPr/>
        </p:nvSpPr>
        <p:spPr>
          <a:xfrm>
            <a:off x="4131851" y="4223324"/>
            <a:ext cx="447964" cy="447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C086CEE-78D1-4C31-BEFF-8D56B5571AD7}"/>
              </a:ext>
            </a:extLst>
          </p:cNvPr>
          <p:cNvCxnSpPr>
            <a:stCxn id="12" idx="3"/>
            <a:endCxn id="99" idx="2"/>
          </p:cNvCxnSpPr>
          <p:nvPr/>
        </p:nvCxnSpPr>
        <p:spPr>
          <a:xfrm>
            <a:off x="3217302" y="4444999"/>
            <a:ext cx="914549" cy="23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A1CD65-3B07-446A-8AC4-3667F2AA08C8}"/>
              </a:ext>
            </a:extLst>
          </p:cNvPr>
          <p:cNvCxnSpPr>
            <a:cxnSpLocks/>
            <a:stCxn id="95" idx="3"/>
            <a:endCxn id="99" idx="4"/>
          </p:cNvCxnSpPr>
          <p:nvPr/>
        </p:nvCxnSpPr>
        <p:spPr>
          <a:xfrm flipV="1">
            <a:off x="4355833" y="4671288"/>
            <a:ext cx="0" cy="6349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0F3455C-53FD-46CB-A71F-C34B15E76BAC}"/>
              </a:ext>
            </a:extLst>
          </p:cNvPr>
          <p:cNvCxnSpPr>
            <a:cxnSpLocks/>
            <a:stCxn id="59" idx="1"/>
            <a:endCxn id="99" idx="6"/>
          </p:cNvCxnSpPr>
          <p:nvPr/>
        </p:nvCxnSpPr>
        <p:spPr>
          <a:xfrm flipH="1">
            <a:off x="4579815" y="4446512"/>
            <a:ext cx="992512" cy="7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CA3A89-F2D0-45B9-8681-BE16726DCA42}"/>
              </a:ext>
            </a:extLst>
          </p:cNvPr>
          <p:cNvGrpSpPr/>
          <p:nvPr/>
        </p:nvGrpSpPr>
        <p:grpSpPr>
          <a:xfrm rot="16200000">
            <a:off x="4167368" y="2670990"/>
            <a:ext cx="378691" cy="1274617"/>
            <a:chOff x="1403927" y="4045528"/>
            <a:chExt cx="378691" cy="127461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D05553-9281-4DDE-A503-4A3F42991E3F}"/>
                </a:ext>
              </a:extLst>
            </p:cNvPr>
            <p:cNvSpPr/>
            <p:nvPr/>
          </p:nvSpPr>
          <p:spPr>
            <a:xfrm>
              <a:off x="1403927" y="4941454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57E0BB-894F-47FF-AED2-B15FF8210DF6}"/>
                </a:ext>
              </a:extLst>
            </p:cNvPr>
            <p:cNvSpPr/>
            <p:nvPr/>
          </p:nvSpPr>
          <p:spPr>
            <a:xfrm>
              <a:off x="1403927" y="4493491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4CC706-DCFE-474C-A056-D231DF05974A}"/>
                </a:ext>
              </a:extLst>
            </p:cNvPr>
            <p:cNvSpPr/>
            <p:nvPr/>
          </p:nvSpPr>
          <p:spPr>
            <a:xfrm>
              <a:off x="1403927" y="4045528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14741B-ABD6-4F20-8470-2512DF947046}"/>
              </a:ext>
            </a:extLst>
          </p:cNvPr>
          <p:cNvCxnSpPr>
            <a:cxnSpLocks/>
            <a:stCxn id="99" idx="0"/>
            <a:endCxn id="110" idx="1"/>
          </p:cNvCxnSpPr>
          <p:nvPr/>
        </p:nvCxnSpPr>
        <p:spPr>
          <a:xfrm flipV="1">
            <a:off x="4355833" y="3497644"/>
            <a:ext cx="881" cy="72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986614BA-E413-40D3-9458-123555916467}"/>
              </a:ext>
            </a:extLst>
          </p:cNvPr>
          <p:cNvSpPr/>
          <p:nvPr/>
        </p:nvSpPr>
        <p:spPr>
          <a:xfrm>
            <a:off x="4131851" y="2189004"/>
            <a:ext cx="447964" cy="447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tanh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BAA6350-1A80-4281-8E91-A72C43472855}"/>
              </a:ext>
            </a:extLst>
          </p:cNvPr>
          <p:cNvCxnSpPr>
            <a:cxnSpLocks/>
            <a:stCxn id="110" idx="3"/>
            <a:endCxn id="115" idx="4"/>
          </p:cNvCxnSpPr>
          <p:nvPr/>
        </p:nvCxnSpPr>
        <p:spPr>
          <a:xfrm flipH="1" flipV="1">
            <a:off x="4355833" y="2636968"/>
            <a:ext cx="881" cy="481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6E66A6-6DA7-49CE-AF83-6EAA8AB0083C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 flipV="1">
            <a:off x="4579815" y="2398178"/>
            <a:ext cx="1924796" cy="14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2DAE0A2-EBDF-4645-ACCA-D18D030E8BB8}"/>
              </a:ext>
            </a:extLst>
          </p:cNvPr>
          <p:cNvGrpSpPr/>
          <p:nvPr/>
        </p:nvGrpSpPr>
        <p:grpSpPr>
          <a:xfrm>
            <a:off x="6267075" y="1389096"/>
            <a:ext cx="1321040" cy="1646390"/>
            <a:chOff x="5318628" y="1407023"/>
            <a:chExt cx="1321040" cy="1646390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BB03D9B-2F44-49CF-A61F-A905E993D423}"/>
                </a:ext>
              </a:extLst>
            </p:cNvPr>
            <p:cNvGrpSpPr/>
            <p:nvPr/>
          </p:nvGrpSpPr>
          <p:grpSpPr>
            <a:xfrm>
              <a:off x="5556164" y="1778796"/>
              <a:ext cx="378691" cy="1274617"/>
              <a:chOff x="1403927" y="4045528"/>
              <a:chExt cx="378691" cy="1274617"/>
            </a:xfrm>
            <a:solidFill>
              <a:srgbClr val="00B0F0"/>
            </a:solidFill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A8EA7D6-E600-4972-BF77-DA190AD15E91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805E69F-D297-4738-A060-7D7C882EA34D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FE817B-B433-4E1D-8943-1D82D237E739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8926EB-6676-486B-AA22-63EFA5DEB6F4}"/>
                </a:ext>
              </a:extLst>
            </p:cNvPr>
            <p:cNvSpPr txBox="1"/>
            <p:nvPr/>
          </p:nvSpPr>
          <p:spPr>
            <a:xfrm>
              <a:off x="5318628" y="1407023"/>
              <a:ext cx="1321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  <a:r>
                <a:rPr lang="en-US" sz="1600" baseline="30000"/>
                <a:t>&lt;t&gt;</a:t>
              </a:r>
              <a:r>
                <a:rPr lang="en-US" sz="1600"/>
                <a:t> (3,)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FD59B15-C799-491A-A829-DDA033FD8364}"/>
              </a:ext>
            </a:extLst>
          </p:cNvPr>
          <p:cNvGrpSpPr/>
          <p:nvPr/>
        </p:nvGrpSpPr>
        <p:grpSpPr>
          <a:xfrm>
            <a:off x="8606480" y="1506954"/>
            <a:ext cx="378691" cy="1722580"/>
            <a:chOff x="1403927" y="3597565"/>
            <a:chExt cx="378691" cy="1722580"/>
          </a:xfrm>
          <a:solidFill>
            <a:schemeClr val="bg1">
              <a:lumMod val="65000"/>
            </a:schemeClr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D1E3D50-6D5D-425D-854C-655CB5470693}"/>
                </a:ext>
              </a:extLst>
            </p:cNvPr>
            <p:cNvSpPr/>
            <p:nvPr/>
          </p:nvSpPr>
          <p:spPr>
            <a:xfrm>
              <a:off x="1403927" y="4941454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2BC3C0A-4021-41E6-8FEC-43BAECCB420B}"/>
                </a:ext>
              </a:extLst>
            </p:cNvPr>
            <p:cNvSpPr/>
            <p:nvPr/>
          </p:nvSpPr>
          <p:spPr>
            <a:xfrm>
              <a:off x="1403927" y="4493491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7247ABE-9682-41E5-8AF9-F6A93E7B86D6}"/>
                </a:ext>
              </a:extLst>
            </p:cNvPr>
            <p:cNvSpPr/>
            <p:nvPr/>
          </p:nvSpPr>
          <p:spPr>
            <a:xfrm>
              <a:off x="1403927" y="4045528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43CD710-3704-4970-BC01-F37F48AA6A71}"/>
                </a:ext>
              </a:extLst>
            </p:cNvPr>
            <p:cNvSpPr/>
            <p:nvPr/>
          </p:nvSpPr>
          <p:spPr>
            <a:xfrm>
              <a:off x="1403927" y="3597565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A2A3700-1DA0-494F-8BF8-A45ACFE78C99}"/>
              </a:ext>
            </a:extLst>
          </p:cNvPr>
          <p:cNvCxnSpPr>
            <a:cxnSpLocks/>
            <a:stCxn id="123" idx="3"/>
            <a:endCxn id="133" idx="1"/>
          </p:cNvCxnSpPr>
          <p:nvPr/>
        </p:nvCxnSpPr>
        <p:spPr>
          <a:xfrm flipV="1">
            <a:off x="6883302" y="1696300"/>
            <a:ext cx="1723178" cy="2539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234A831-5B76-48F9-98ED-BC05BAD02FD8}"/>
              </a:ext>
            </a:extLst>
          </p:cNvPr>
          <p:cNvCxnSpPr>
            <a:cxnSpLocks/>
            <a:stCxn id="121" idx="3"/>
            <a:endCxn id="130" idx="1"/>
          </p:cNvCxnSpPr>
          <p:nvPr/>
        </p:nvCxnSpPr>
        <p:spPr>
          <a:xfrm>
            <a:off x="6883302" y="2846141"/>
            <a:ext cx="1723178" cy="1940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082B173-62C8-451F-BCB2-9C81B848A5B7}"/>
              </a:ext>
            </a:extLst>
          </p:cNvPr>
          <p:cNvCxnSpPr>
            <a:cxnSpLocks/>
            <a:stCxn id="121" idx="3"/>
            <a:endCxn id="133" idx="1"/>
          </p:cNvCxnSpPr>
          <p:nvPr/>
        </p:nvCxnSpPr>
        <p:spPr>
          <a:xfrm flipV="1">
            <a:off x="6883302" y="1696300"/>
            <a:ext cx="1723178" cy="11498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197E703-ED03-4736-9A83-7569FA8E6EBD}"/>
              </a:ext>
            </a:extLst>
          </p:cNvPr>
          <p:cNvCxnSpPr>
            <a:cxnSpLocks/>
            <a:stCxn id="122" idx="3"/>
            <a:endCxn id="133" idx="1"/>
          </p:cNvCxnSpPr>
          <p:nvPr/>
        </p:nvCxnSpPr>
        <p:spPr>
          <a:xfrm flipV="1">
            <a:off x="6883302" y="1696300"/>
            <a:ext cx="1723178" cy="70187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6A620C5-39B6-4E19-A522-DEC073BB18C3}"/>
              </a:ext>
            </a:extLst>
          </p:cNvPr>
          <p:cNvCxnSpPr>
            <a:cxnSpLocks/>
            <a:stCxn id="122" idx="3"/>
            <a:endCxn id="130" idx="1"/>
          </p:cNvCxnSpPr>
          <p:nvPr/>
        </p:nvCxnSpPr>
        <p:spPr>
          <a:xfrm>
            <a:off x="6883302" y="2398178"/>
            <a:ext cx="1723178" cy="6420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69D312F-8CEF-4A3F-AECB-A2F6C48DC4E8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>
            <a:off x="6883302" y="1950215"/>
            <a:ext cx="1723178" cy="10899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3A2726D-71DF-44C1-91B9-E3C4FB683AB2}"/>
              </a:ext>
            </a:extLst>
          </p:cNvPr>
          <p:cNvSpPr txBox="1"/>
          <p:nvPr/>
        </p:nvSpPr>
        <p:spPr>
          <a:xfrm>
            <a:off x="7245834" y="2936324"/>
            <a:ext cx="121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</a:t>
            </a:r>
            <a:r>
              <a:rPr lang="en-US" sz="1600" baseline="-25000"/>
              <a:t>ya</a:t>
            </a:r>
            <a:r>
              <a:rPr lang="en-US" sz="1600"/>
              <a:t>(4, 3)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8FDEF2D-E50A-4E45-AF71-72790D7DE139}"/>
              </a:ext>
            </a:extLst>
          </p:cNvPr>
          <p:cNvSpPr txBox="1"/>
          <p:nvPr/>
        </p:nvSpPr>
        <p:spPr>
          <a:xfrm>
            <a:off x="11109773" y="927529"/>
            <a:ext cx="1137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y</a:t>
            </a:r>
            <a:r>
              <a:rPr lang="en-US" sz="1600" baseline="30000"/>
              <a:t>&lt;t&gt;</a:t>
            </a:r>
            <a:r>
              <a:rPr lang="en-US" sz="1600"/>
              <a:t> (4,)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CE6A9DA-1017-4D36-984B-1979D191CDFE}"/>
              </a:ext>
            </a:extLst>
          </p:cNvPr>
          <p:cNvGrpSpPr/>
          <p:nvPr/>
        </p:nvGrpSpPr>
        <p:grpSpPr>
          <a:xfrm>
            <a:off x="11689855" y="1489823"/>
            <a:ext cx="378691" cy="1722580"/>
            <a:chOff x="1403927" y="3597565"/>
            <a:chExt cx="378691" cy="17225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FB8A7F4-53B5-4A01-BF9E-1C46FDDF96F2}"/>
                </a:ext>
              </a:extLst>
            </p:cNvPr>
            <p:cNvSpPr/>
            <p:nvPr/>
          </p:nvSpPr>
          <p:spPr>
            <a:xfrm>
              <a:off x="1403927" y="4941454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771BBEF-F8F7-41F4-B058-98EBD402708D}"/>
                </a:ext>
              </a:extLst>
            </p:cNvPr>
            <p:cNvSpPr/>
            <p:nvPr/>
          </p:nvSpPr>
          <p:spPr>
            <a:xfrm>
              <a:off x="1403927" y="4493491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EF31C86-1E6D-4EC6-B32A-9E6000DCF83F}"/>
                </a:ext>
              </a:extLst>
            </p:cNvPr>
            <p:cNvSpPr/>
            <p:nvPr/>
          </p:nvSpPr>
          <p:spPr>
            <a:xfrm>
              <a:off x="1403927" y="4045528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3B4493D-2B57-4FBF-834B-585742CDBC0D}"/>
                </a:ext>
              </a:extLst>
            </p:cNvPr>
            <p:cNvSpPr/>
            <p:nvPr/>
          </p:nvSpPr>
          <p:spPr>
            <a:xfrm>
              <a:off x="1403927" y="3597565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EAF6DC96-EC40-40F3-90B3-DA9F39050BA9}"/>
              </a:ext>
            </a:extLst>
          </p:cNvPr>
          <p:cNvSpPr txBox="1"/>
          <p:nvPr/>
        </p:nvSpPr>
        <p:spPr>
          <a:xfrm>
            <a:off x="3923882" y="5722937"/>
            <a:ext cx="1137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</a:t>
            </a:r>
            <a:r>
              <a:rPr lang="en-US" sz="1600" baseline="-25000"/>
              <a:t>a</a:t>
            </a:r>
            <a:r>
              <a:rPr lang="en-US" sz="1600"/>
              <a:t> (3,)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E33BD90-6005-4B37-BA56-EBE6AE499469}"/>
              </a:ext>
            </a:extLst>
          </p:cNvPr>
          <p:cNvSpPr txBox="1"/>
          <p:nvPr/>
        </p:nvSpPr>
        <p:spPr>
          <a:xfrm>
            <a:off x="9243500" y="4124039"/>
            <a:ext cx="1137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</a:t>
            </a:r>
            <a:r>
              <a:rPr lang="en-US" sz="1600" baseline="-25000"/>
              <a:t>y</a:t>
            </a:r>
            <a:r>
              <a:rPr lang="en-US" sz="1600"/>
              <a:t> (3,)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ABC759E-90EC-41D4-9566-E8FDE555935B}"/>
              </a:ext>
            </a:extLst>
          </p:cNvPr>
          <p:cNvGrpSpPr/>
          <p:nvPr/>
        </p:nvGrpSpPr>
        <p:grpSpPr>
          <a:xfrm>
            <a:off x="8786588" y="3734599"/>
            <a:ext cx="1720172" cy="378692"/>
            <a:chOff x="9456222" y="3807689"/>
            <a:chExt cx="1720172" cy="378692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74EE9CB-051D-43AC-92FF-2C47BB2CA8F2}"/>
                </a:ext>
              </a:extLst>
            </p:cNvPr>
            <p:cNvGrpSpPr/>
            <p:nvPr/>
          </p:nvGrpSpPr>
          <p:grpSpPr>
            <a:xfrm rot="16200000">
              <a:off x="9904185" y="3359727"/>
              <a:ext cx="378691" cy="1274617"/>
              <a:chOff x="1403927" y="4045528"/>
              <a:chExt cx="378691" cy="1274617"/>
            </a:xfrm>
            <a:solidFill>
              <a:srgbClr val="CEEAB0"/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508719A-A9CC-4979-AEDE-6A12EDBC3C3B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30DB793-7DCC-4C9F-A534-D984DF59EC83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A73AB1-A6C0-49F5-9A04-7FD3C635E43C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2F5D288-22A0-4595-BD80-5716EA68CD6D}"/>
                </a:ext>
              </a:extLst>
            </p:cNvPr>
            <p:cNvSpPr/>
            <p:nvPr/>
          </p:nvSpPr>
          <p:spPr>
            <a:xfrm rot="16200000">
              <a:off x="10797703" y="3807689"/>
              <a:ext cx="378691" cy="378691"/>
            </a:xfrm>
            <a:prstGeom prst="rect">
              <a:avLst/>
            </a:prstGeom>
            <a:solidFill>
              <a:srgbClr val="CEEA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Oval 202">
            <a:extLst>
              <a:ext uri="{FF2B5EF4-FFF2-40B4-BE49-F238E27FC236}">
                <a16:creationId xmlns:a16="http://schemas.microsoft.com/office/drawing/2014/main" id="{A0CB0038-53C1-4560-92DF-7BDB48D30CEE}"/>
              </a:ext>
            </a:extLst>
          </p:cNvPr>
          <p:cNvSpPr/>
          <p:nvPr/>
        </p:nvSpPr>
        <p:spPr>
          <a:xfrm>
            <a:off x="9198736" y="2363541"/>
            <a:ext cx="447964" cy="447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9B27D28-628D-4531-9610-5831E9D95BE0}"/>
              </a:ext>
            </a:extLst>
          </p:cNvPr>
          <p:cNvCxnSpPr>
            <a:cxnSpLocks/>
            <a:stCxn id="193" idx="3"/>
            <a:endCxn id="203" idx="4"/>
          </p:cNvCxnSpPr>
          <p:nvPr/>
        </p:nvCxnSpPr>
        <p:spPr>
          <a:xfrm flipH="1" flipV="1">
            <a:off x="9422718" y="2811505"/>
            <a:ext cx="1179" cy="9230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D30D8BA-A5D0-442F-A185-CBCFFEBD84BC}"/>
              </a:ext>
            </a:extLst>
          </p:cNvPr>
          <p:cNvCxnSpPr>
            <a:cxnSpLocks/>
            <a:stCxn id="131" idx="3"/>
            <a:endCxn id="203" idx="2"/>
          </p:cNvCxnSpPr>
          <p:nvPr/>
        </p:nvCxnSpPr>
        <p:spPr>
          <a:xfrm flipV="1">
            <a:off x="8985171" y="2587523"/>
            <a:ext cx="213565" cy="47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996C19D-09FC-4CBE-A149-114704B9BA98}"/>
              </a:ext>
            </a:extLst>
          </p:cNvPr>
          <p:cNvCxnSpPr>
            <a:cxnSpLocks/>
            <a:stCxn id="203" idx="6"/>
            <a:endCxn id="218" idx="1"/>
          </p:cNvCxnSpPr>
          <p:nvPr/>
        </p:nvCxnSpPr>
        <p:spPr>
          <a:xfrm flipV="1">
            <a:off x="9646700" y="2584248"/>
            <a:ext cx="314431" cy="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1269906-8BF2-4A94-B88A-7459A509CF65}"/>
              </a:ext>
            </a:extLst>
          </p:cNvPr>
          <p:cNvGrpSpPr/>
          <p:nvPr/>
        </p:nvGrpSpPr>
        <p:grpSpPr>
          <a:xfrm>
            <a:off x="9961131" y="1498976"/>
            <a:ext cx="378691" cy="1722580"/>
            <a:chOff x="1403927" y="3597565"/>
            <a:chExt cx="378691" cy="1722580"/>
          </a:xfrm>
          <a:solidFill>
            <a:schemeClr val="bg1">
              <a:lumMod val="65000"/>
            </a:schemeClr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0D16F6E-5F7B-4FAA-82CE-D339FF4515A7}"/>
                </a:ext>
              </a:extLst>
            </p:cNvPr>
            <p:cNvSpPr/>
            <p:nvPr/>
          </p:nvSpPr>
          <p:spPr>
            <a:xfrm>
              <a:off x="1403927" y="4941454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85FEBC54-B4F6-4704-92C5-5A6C06D47F62}"/>
                </a:ext>
              </a:extLst>
            </p:cNvPr>
            <p:cNvSpPr/>
            <p:nvPr/>
          </p:nvSpPr>
          <p:spPr>
            <a:xfrm>
              <a:off x="1403927" y="4493491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6C52F9C-FD3B-4A1E-8DD5-08966A4C5CAD}"/>
                </a:ext>
              </a:extLst>
            </p:cNvPr>
            <p:cNvSpPr/>
            <p:nvPr/>
          </p:nvSpPr>
          <p:spPr>
            <a:xfrm>
              <a:off x="1403927" y="4045528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AB91C35-E14C-45DC-B242-63863513089D}"/>
                </a:ext>
              </a:extLst>
            </p:cNvPr>
            <p:cNvSpPr/>
            <p:nvPr/>
          </p:nvSpPr>
          <p:spPr>
            <a:xfrm>
              <a:off x="1403927" y="3597565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Oval 221">
            <a:extLst>
              <a:ext uri="{FF2B5EF4-FFF2-40B4-BE49-F238E27FC236}">
                <a16:creationId xmlns:a16="http://schemas.microsoft.com/office/drawing/2014/main" id="{8810E5BB-5E49-4FA9-9B1F-08FA74B091DE}"/>
              </a:ext>
            </a:extLst>
          </p:cNvPr>
          <p:cNvSpPr/>
          <p:nvPr/>
        </p:nvSpPr>
        <p:spPr>
          <a:xfrm>
            <a:off x="10846179" y="2127130"/>
            <a:ext cx="447964" cy="447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soft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max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AF966FC-1DC0-4A2B-B269-9EF64017E287}"/>
              </a:ext>
            </a:extLst>
          </p:cNvPr>
          <p:cNvCxnSpPr>
            <a:cxnSpLocks/>
            <a:stCxn id="220" idx="3"/>
            <a:endCxn id="222" idx="2"/>
          </p:cNvCxnSpPr>
          <p:nvPr/>
        </p:nvCxnSpPr>
        <p:spPr>
          <a:xfrm>
            <a:off x="10339822" y="1688322"/>
            <a:ext cx="506357" cy="6627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B3E623A-0B23-4778-BC53-26801D351027}"/>
              </a:ext>
            </a:extLst>
          </p:cNvPr>
          <p:cNvCxnSpPr>
            <a:cxnSpLocks/>
            <a:stCxn id="219" idx="3"/>
            <a:endCxn id="222" idx="2"/>
          </p:cNvCxnSpPr>
          <p:nvPr/>
        </p:nvCxnSpPr>
        <p:spPr>
          <a:xfrm>
            <a:off x="10339822" y="2136285"/>
            <a:ext cx="506357" cy="2148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69241D6-2F5A-4D11-9C01-AB3F3B68EF9A}"/>
              </a:ext>
            </a:extLst>
          </p:cNvPr>
          <p:cNvCxnSpPr>
            <a:cxnSpLocks/>
            <a:stCxn id="218" idx="3"/>
            <a:endCxn id="222" idx="2"/>
          </p:cNvCxnSpPr>
          <p:nvPr/>
        </p:nvCxnSpPr>
        <p:spPr>
          <a:xfrm flipV="1">
            <a:off x="10339822" y="2351112"/>
            <a:ext cx="506357" cy="2331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A75DDFF-4FFC-4405-AE5A-F4DD1B584443}"/>
              </a:ext>
            </a:extLst>
          </p:cNvPr>
          <p:cNvCxnSpPr>
            <a:cxnSpLocks/>
            <a:stCxn id="217" idx="3"/>
            <a:endCxn id="222" idx="2"/>
          </p:cNvCxnSpPr>
          <p:nvPr/>
        </p:nvCxnSpPr>
        <p:spPr>
          <a:xfrm flipV="1">
            <a:off x="10339822" y="2351112"/>
            <a:ext cx="506357" cy="6810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3CDAF7C-A2B5-4BF0-A2B7-EED9BEFA750F}"/>
              </a:ext>
            </a:extLst>
          </p:cNvPr>
          <p:cNvCxnSpPr>
            <a:cxnSpLocks/>
            <a:stCxn id="222" idx="6"/>
            <a:endCxn id="189" idx="1"/>
          </p:cNvCxnSpPr>
          <p:nvPr/>
        </p:nvCxnSpPr>
        <p:spPr>
          <a:xfrm flipV="1">
            <a:off x="11294143" y="1679169"/>
            <a:ext cx="395712" cy="6719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FF646D3-FFEB-4EB0-BED5-54D1412B9F1B}"/>
              </a:ext>
            </a:extLst>
          </p:cNvPr>
          <p:cNvCxnSpPr>
            <a:cxnSpLocks/>
            <a:stCxn id="222" idx="6"/>
            <a:endCxn id="188" idx="1"/>
          </p:cNvCxnSpPr>
          <p:nvPr/>
        </p:nvCxnSpPr>
        <p:spPr>
          <a:xfrm flipV="1">
            <a:off x="11294143" y="2127132"/>
            <a:ext cx="395712" cy="2239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F456E03-F7E9-43CC-9839-CE42B26AEBCE}"/>
              </a:ext>
            </a:extLst>
          </p:cNvPr>
          <p:cNvCxnSpPr>
            <a:cxnSpLocks/>
            <a:stCxn id="222" idx="6"/>
            <a:endCxn id="187" idx="1"/>
          </p:cNvCxnSpPr>
          <p:nvPr/>
        </p:nvCxnSpPr>
        <p:spPr>
          <a:xfrm>
            <a:off x="11294143" y="2351112"/>
            <a:ext cx="395712" cy="223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83F7B48-4F3A-41CD-BCEB-1E83D52D3BE9}"/>
              </a:ext>
            </a:extLst>
          </p:cNvPr>
          <p:cNvCxnSpPr>
            <a:cxnSpLocks/>
            <a:stCxn id="222" idx="6"/>
            <a:endCxn id="186" idx="1"/>
          </p:cNvCxnSpPr>
          <p:nvPr/>
        </p:nvCxnSpPr>
        <p:spPr>
          <a:xfrm>
            <a:off x="11294143" y="2351112"/>
            <a:ext cx="395712" cy="6719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1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Rockwell Condensed"/>
        <a:ea typeface=""/>
        <a:cs typeface=""/>
      </a:majorFont>
      <a:minorFont>
        <a:latin typeface="Consolas"/>
        <a:ea typeface=""/>
        <a:cs typeface="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</TotalTime>
  <Words>101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Consolas</vt:lpstr>
      <vt:lpstr>Rockwell Condensed</vt:lpstr>
      <vt:lpstr>Wingdings</vt:lpstr>
      <vt:lpstr>Wood Type</vt:lpstr>
      <vt:lpstr>Deep Learning for The Neuro-diversed</vt:lpstr>
      <vt:lpstr>RNN - TextGen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The Neuro-diversed</dc:title>
  <dc:creator>Golam Md Muktadir</dc:creator>
  <cp:lastModifiedBy>Golam Md Muktadir</cp:lastModifiedBy>
  <cp:revision>6</cp:revision>
  <dcterms:created xsi:type="dcterms:W3CDTF">2024-02-25T06:25:38Z</dcterms:created>
  <dcterms:modified xsi:type="dcterms:W3CDTF">2024-02-25T07:07:30Z</dcterms:modified>
</cp:coreProperties>
</file>