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71" r:id="rId12"/>
    <p:sldId id="267" r:id="rId13"/>
    <p:sldId id="266"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806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978</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72</cp:revision>
  <dcterms:created xsi:type="dcterms:W3CDTF">2021-01-26T00:56:09Z</dcterms:created>
  <dcterms:modified xsi:type="dcterms:W3CDTF">2021-02-23T01:49:33Z</dcterms:modified>
</cp:coreProperties>
</file>