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a:t>
            </a:r>
            <a:r>
              <a:rPr lang="en-US"/>
              <a:t>own thread (or just a path)</a:t>
            </a:r>
            <a:endParaRPr lang="en-US" dirty="0"/>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p:txBody>
          <a:bodyPr>
            <a:normAutofit lnSpcReduction="10000"/>
          </a:bodyPr>
          <a:lstStyle/>
          <a:p>
            <a:r>
              <a:rPr lang="en-US" dirty="0"/>
              <a:t>A path thread transports data from the client to the server through a set of nodes.</a:t>
            </a:r>
          </a:p>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a:t>
            </a:r>
            <a:r>
              <a:rPr lang="en-US"/>
              <a:t>immediately acknowledges the packets.</a:t>
            </a:r>
            <a:endParaRPr lang="en-US" dirty="0"/>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lstStyle/>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631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747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Thread-based simulation</vt:lpstr>
      <vt:lpstr>Path mechanism</vt:lpstr>
      <vt:lpstr>Simulation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57</cp:revision>
  <dcterms:created xsi:type="dcterms:W3CDTF">2021-01-26T00:56:09Z</dcterms:created>
  <dcterms:modified xsi:type="dcterms:W3CDTF">2021-02-22T20:32:48Z</dcterms:modified>
</cp:coreProperties>
</file>